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2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FC477E6-A406-42BD-BCF6-324E5A6CB762}" type="datetimeFigureOut">
              <a:rPr lang="ru-RU" smtClean="0"/>
              <a:pPr/>
              <a:t>13.09.2021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6F2A81F-236E-446A-BD7F-805E60AF07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628800"/>
            <a:ext cx="8244408" cy="19042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Лидерство и руководство в команде. Компетенции высокоэффективных лидеров.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941168"/>
            <a:ext cx="7406640" cy="1253784"/>
          </a:xfrm>
        </p:spPr>
        <p:txBody>
          <a:bodyPr>
            <a:normAutofit fontScale="92500" lnSpcReduction="10000"/>
          </a:bodyPr>
          <a:lstStyle/>
          <a:p>
            <a:pPr marL="0"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Психологическая служба МБОУ «Лицей № 21»</a:t>
            </a:r>
          </a:p>
          <a:p>
            <a:pPr mar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Педагог-психолог Пономарева М.Ю.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лидерства.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00808"/>
            <a:ext cx="7786112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	</a:t>
            </a:r>
            <a:r>
              <a:rPr lang="ru-RU" b="1" i="1" dirty="0" smtClean="0"/>
              <a:t>Лидер</a:t>
            </a:r>
            <a:r>
              <a:rPr lang="ru-RU" dirty="0" smtClean="0"/>
              <a:t> – это член группы, за которым она признает право принимать</a:t>
            </a:r>
            <a:br>
              <a:rPr lang="ru-RU" dirty="0" smtClean="0"/>
            </a:br>
            <a:r>
              <a:rPr lang="ru-RU" dirty="0" smtClean="0"/>
              <a:t>ответственные решения в значимых для нее ситуациях.</a:t>
            </a:r>
          </a:p>
          <a:p>
            <a:pPr>
              <a:buNone/>
            </a:pPr>
            <a:r>
              <a:rPr lang="ru-RU" dirty="0" smtClean="0"/>
              <a:t>     	</a:t>
            </a:r>
            <a:r>
              <a:rPr lang="ru-RU" b="1" i="1" dirty="0" smtClean="0"/>
              <a:t>Лидер</a:t>
            </a:r>
            <a:r>
              <a:rPr lang="ru-RU" i="1" dirty="0" smtClean="0"/>
              <a:t> </a:t>
            </a:r>
            <a:r>
              <a:rPr lang="ru-RU" dirty="0" smtClean="0"/>
              <a:t>— это человек с большим авторитетом, способный принимать решения в интересах того сообщества, к которому он принадлежит.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60648"/>
            <a:ext cx="7498080" cy="1143000"/>
          </a:xfrm>
        </p:spPr>
        <p:txBody>
          <a:bodyPr/>
          <a:lstStyle/>
          <a:p>
            <a:r>
              <a:rPr lang="ru-RU" dirty="0" smtClean="0"/>
              <a:t>Понятие руководитель.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71287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	</a:t>
            </a:r>
            <a:r>
              <a:rPr lang="ru-RU" sz="3200" b="1" i="1" dirty="0" smtClean="0"/>
              <a:t>Руководитель</a:t>
            </a:r>
            <a:r>
              <a:rPr lang="ru-RU" sz="3200" dirty="0"/>
              <a:t> - это человек в организации, который наделен полномочиями и отвечает за принятие и осуществление важных решений.</a:t>
            </a:r>
          </a:p>
        </p:txBody>
      </p:sp>
      <p:pic>
        <p:nvPicPr>
          <p:cNvPr id="19460" name="Picture 4" descr="https://mo-kizilurt.ru/wp-content/uploads/2020/12/zasedanie-sove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573016"/>
            <a:ext cx="5832648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f.ppt-online.org/files/slide/d/d3ILKQn7Z9ygEPGqWzNwm1bHrvcCjsUkx2p5OF/slide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Ценностное лидерство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5888" y="4797152"/>
            <a:ext cx="8178112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Лидер будет наиболее эффективно управлять людьми, воздействуя на их мировоззрение и ценности. </a:t>
            </a:r>
          </a:p>
          <a:p>
            <a:endParaRPr lang="ru-RU" dirty="0"/>
          </a:p>
        </p:txBody>
      </p:sp>
      <p:pic>
        <p:nvPicPr>
          <p:cNvPr id="3078" name="Picture 6" descr="https://kleverinsight.com/wp-content/uploads/2020/08/Blog-Rethinking-the-Legacy-of-a-Leader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7200801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Направления деятельности руководителя-лидера: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28800"/>
            <a:ext cx="7642096" cy="46196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	- видение перспектив своей деятельности;</a:t>
            </a:r>
          </a:p>
          <a:p>
            <a:pPr>
              <a:buNone/>
            </a:pPr>
            <a:r>
              <a:rPr lang="ru-RU" dirty="0" smtClean="0"/>
              <a:t>	- определение перспектив развития школы для членов педагогического коллектива;</a:t>
            </a:r>
          </a:p>
          <a:p>
            <a:pPr>
              <a:buNone/>
            </a:pPr>
            <a:r>
              <a:rPr lang="ru-RU" dirty="0" smtClean="0"/>
              <a:t>	- культурообразовательная роль лидера в развитии коллектива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    - </a:t>
            </a:r>
            <a:r>
              <a:rPr lang="ru-RU" dirty="0" smtClean="0"/>
              <a:t>организация корпоративного принятия решений в соответствии с требованиями национальных и местных образовательных </a:t>
            </a:r>
            <a:r>
              <a:rPr lang="ru-RU" dirty="0" smtClean="0"/>
              <a:t>органов</a:t>
            </a:r>
            <a:r>
              <a:rPr lang="ru-RU" dirty="0" smtClean="0"/>
              <a:t>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- осознание необходимости преобразований школы, поиск, накопление, концентрация ресурсов для ее развития.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05064"/>
            <a:ext cx="5616624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3" name="Picture 2" descr="https://sun9-13.userapi.com/impg/L05Oeoiz3pO-sgjnstazedBt5C4HpPasvIk1DQ/v25FTBxqZDk.jpg?size=604x534&amp;quality=96&amp;sign=bee4e289a7baee2cbaf7cf3496c0e6e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320480" cy="38370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85</TotalTime>
  <Words>39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Лидерство и руководство в команде. Компетенции высокоэффективных лидеров.</vt:lpstr>
      <vt:lpstr>Понятие лидерства.</vt:lpstr>
      <vt:lpstr>Понятие руководитель.</vt:lpstr>
      <vt:lpstr>Слайд 4</vt:lpstr>
      <vt:lpstr>Ценностное лидерство</vt:lpstr>
      <vt:lpstr>Направления деятельности руководителя-лидера: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Лидерство и руководство в команде. Компетенции высокоэффективных лидеров.</dc:title>
  <dc:creator>Руслан Байрамов</dc:creator>
  <cp:lastModifiedBy>Руслан Байрамов</cp:lastModifiedBy>
  <cp:revision>8</cp:revision>
  <dcterms:created xsi:type="dcterms:W3CDTF">2021-09-13T17:12:52Z</dcterms:created>
  <dcterms:modified xsi:type="dcterms:W3CDTF">2021-09-13T19:02:30Z</dcterms:modified>
</cp:coreProperties>
</file>