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5" r:id="rId3"/>
    <p:sldId id="259" r:id="rId4"/>
    <p:sldId id="267" r:id="rId5"/>
    <p:sldId id="265" r:id="rId6"/>
    <p:sldId id="277" r:id="rId7"/>
    <p:sldId id="27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8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E08DD-6E73-4148-A06F-1EACA9232DE8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841BABB-83C3-4479-9BEA-A7657BDA4F7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8115" y="415925"/>
            <a:ext cx="9714865" cy="395414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 в команде.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коучинга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принятие эффективных командных решений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8875" y="5116195"/>
            <a:ext cx="8542655" cy="1096645"/>
          </a:xfrm>
        </p:spPr>
        <p:txBody>
          <a:bodyPr>
            <a:noAutofit/>
          </a:bodyPr>
          <a:lstStyle/>
          <a:p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Лютых Маргарита Анатольевна,</a:t>
            </a:r>
          </a:p>
          <a:p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по УВР МБОУ «Лицей № 21»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220" y="374689"/>
            <a:ext cx="9097194" cy="1100150"/>
          </a:xfrm>
        </p:spPr>
        <p:txBody>
          <a:bodyPr>
            <a:normAutofit/>
          </a:bodyPr>
          <a:lstStyle/>
          <a:p>
            <a:pPr algn="ctr"/>
            <a:r>
              <a:rPr lang="ru-RU" alt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Коучинг</a:t>
            </a:r>
            <a:r>
              <a:rPr lang="ru-RU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(англ</a:t>
            </a:r>
            <a:r>
              <a:rPr lang="ru-RU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alt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coaching</a:t>
            </a:r>
            <a:r>
              <a:rPr lang="ru-RU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530483" y="1379923"/>
            <a:ext cx="8596668" cy="85382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означает «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тренировка».</a:t>
            </a:r>
          </a:p>
        </p:txBody>
      </p:sp>
      <p:sp>
        <p:nvSpPr>
          <p:cNvPr id="4" name="Замещающее содержимое 2"/>
          <p:cNvSpPr txBox="1">
            <a:spLocks/>
          </p:cNvSpPr>
          <p:nvPr/>
        </p:nvSpPr>
        <p:spPr>
          <a:xfrm>
            <a:off x="6238567" y="2817615"/>
            <a:ext cx="4441447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panose="05040102010807070707" charset="2"/>
              <a:buNone/>
            </a:pPr>
            <a:endParaRPr lang="ru-RU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мещающее содержимое 2"/>
          <p:cNvSpPr txBox="1">
            <a:spLocks/>
          </p:cNvSpPr>
          <p:nvPr/>
        </p:nvSpPr>
        <p:spPr>
          <a:xfrm>
            <a:off x="917993" y="2274988"/>
            <a:ext cx="9124248" cy="31471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Коучинг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инновационная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технология, которая направлена на развитие как личного потенциала сотрудников, так и возможностей целой команды.</a:t>
            </a:r>
          </a:p>
        </p:txBody>
      </p:sp>
      <p:sp>
        <p:nvSpPr>
          <p:cNvPr id="7" name="Замещающее содержимое 2"/>
          <p:cNvSpPr txBox="1">
            <a:spLocks/>
          </p:cNvSpPr>
          <p:nvPr/>
        </p:nvSpPr>
        <p:spPr>
          <a:xfrm>
            <a:off x="280220" y="4758001"/>
            <a:ext cx="10399794" cy="17884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</a:t>
            </a:r>
            <a:r>
              <a:rPr lang="ru-RU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коучинг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 применяется в бизнесе, психологии, образовании,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управлении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персоналом,</a:t>
            </a:r>
          </a:p>
          <a:p>
            <a:pPr marL="0" indent="0" algn="ctr">
              <a:buNone/>
            </a:pP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продажах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спорте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en-US" sz="32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40821"/>
            <a:ext cx="8596668" cy="822961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Коучинг в образовании</a:t>
            </a:r>
            <a:r>
              <a:rPr lang="ru-RU" altLang="en-US"/>
              <a:t/>
            </a:r>
            <a:br>
              <a:rPr lang="ru-RU" altLang="en-US"/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8145" y="1443990"/>
            <a:ext cx="9358630" cy="55746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КОУЧИНГ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процесс, построенный на принципах партнёрства. Он стимулирует мышление и развитие всех участников образовательного процесса, вдохновляет на максимальное раскрытие своего личностного потенциала.</a:t>
            </a: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 образовании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коучинг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позволяет развивать индивидуально-личностные качества педагогов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Задача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коучинга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содействовать в достижении заявленных результатов.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КОУЧИНГ развивает: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9895" y="1764030"/>
            <a:ext cx="6251575" cy="4467225"/>
          </a:xfrm>
        </p:spPr>
        <p:txBody>
          <a:bodyPr>
            <a:normAutofit/>
          </a:bodyPr>
          <a:lstStyle/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осознанность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вовлеченность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обучаемость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амбициозность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16165"/>
            <a:ext cx="8596668" cy="1320800"/>
          </a:xfrm>
        </p:spPr>
        <p:txBody>
          <a:bodyPr>
            <a:noAutofit/>
          </a:bodyPr>
          <a:lstStyle/>
          <a:p>
            <a:pPr lvl="0" algn="ctr"/>
            <a:r>
              <a:rPr lang="ru-RU" b="1" dirty="0" smtClean="0"/>
              <a:t>5 принципов </a:t>
            </a:r>
            <a:r>
              <a:rPr lang="ru-RU" b="1" dirty="0"/>
              <a:t>Милтона Эриксона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876565"/>
            <a:ext cx="8053711" cy="6875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0491" y="3860"/>
            <a:ext cx="8637690" cy="685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4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21100" cy="6858000"/>
          </a:xfrm>
        </p:spPr>
      </p:pic>
    </p:spTree>
    <p:extLst>
      <p:ext uri="{BB962C8B-B14F-4D97-AF65-F5344CB8AC3E}">
        <p14:creationId xmlns:p14="http://schemas.microsoft.com/office/powerpoint/2010/main" val="268253662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461</TotalTime>
  <Words>149</Words>
  <Application>Microsoft Office PowerPoint</Application>
  <PresentationFormat>Широкоэкранный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Times New Roman</vt:lpstr>
      <vt:lpstr>Trebuchet MS</vt:lpstr>
      <vt:lpstr>Wingdings 3</vt:lpstr>
      <vt:lpstr>Аспект</vt:lpstr>
      <vt:lpstr>Диалог в команде. Технология коучинга и принятие эффективных командных решений</vt:lpstr>
      <vt:lpstr>Коучинг (англ. coaching)</vt:lpstr>
      <vt:lpstr>Коучинг в образовании </vt:lpstr>
      <vt:lpstr>КОУЧИНГ развивает:</vt:lpstr>
      <vt:lpstr>5 принципов Милтона Эриксона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Системное обновление содержания начального и основного общего образования</dc:title>
  <dc:creator>Пользователь Windows</dc:creator>
  <cp:lastModifiedBy>Пользователь Windows</cp:lastModifiedBy>
  <cp:revision>38</cp:revision>
  <dcterms:created xsi:type="dcterms:W3CDTF">2021-08-24T02:49:00Z</dcterms:created>
  <dcterms:modified xsi:type="dcterms:W3CDTF">2021-09-14T05:46:51Z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CDAF31D06BC84119A4EB6C47E294C408</vt:lpwstr>
  </property>
  <property fmtid="{D5CDD505-2E9C-101B-9397-08002B2CF9AE}" pid="3" name="KSOProductBuildVer">
    <vt:lpwstr>1049-11.2.0.10296</vt:lpwstr>
  </property>
</Properties>
</file>