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2"/>
  </p:notesMasterIdLst>
  <p:sldIdLst>
    <p:sldId id="274" r:id="rId2"/>
    <p:sldId id="257" r:id="rId3"/>
    <p:sldId id="258" r:id="rId4"/>
    <p:sldId id="259" r:id="rId5"/>
    <p:sldId id="261" r:id="rId6"/>
    <p:sldId id="262" r:id="rId7"/>
    <p:sldId id="263" r:id="rId8"/>
    <p:sldId id="284" r:id="rId9"/>
    <p:sldId id="287" r:id="rId10"/>
    <p:sldId id="288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BD53"/>
    <a:srgbClr val="5F9FDB"/>
    <a:srgbClr val="FFC72C"/>
    <a:srgbClr val="66FF66"/>
    <a:srgbClr val="FF9900"/>
    <a:srgbClr val="6FAADF"/>
    <a:srgbClr val="5DA4E6"/>
    <a:srgbClr val="FF5353"/>
    <a:srgbClr val="143350"/>
    <a:srgbClr val="007D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C5D7EC-5255-4E1B-BD69-39EDCB5F7823}" type="doc">
      <dgm:prSet loTypeId="urn:microsoft.com/office/officeart/2005/8/layout/hierarchy4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0FD22AB-785C-4CB2-BA0F-AC832B3069E4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r>
            <a:rPr lang="ru-RU" sz="2400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Отдел конструкторской документации</a:t>
          </a:r>
          <a:endParaRPr lang="ru-RU" sz="2400" u="sng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/>
          <a:r>
            <a:rPr lang="ru-RU" sz="1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Основные направления деятельности:</a:t>
          </a:r>
          <a:endParaRPr lang="ru-RU" sz="18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изучение теории черчения и начертательной геометрии;</a:t>
          </a:r>
        </a:p>
        <a:p>
          <a:pPr algn="l"/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выполнение чертежей деталей любой сложности с соблюдением государственных стандартов ЕСКД;</a:t>
          </a:r>
        </a:p>
        <a:p>
          <a:pPr algn="l"/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решение метрических задач и выполнение графических работ по начертательной геометрии;</a:t>
          </a:r>
        </a:p>
        <a:p>
          <a:pPr algn="l"/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выполнение сборочных чертежей изделий и чертежей общего вида;</a:t>
          </a:r>
        </a:p>
        <a:p>
          <a:pPr algn="l"/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чтение и </a:t>
          </a:r>
          <a:r>
            <a:rPr lang="ru-RU" sz="1800" i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деталирование</a:t>
          </a:r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сборочных чертежей;</a:t>
          </a:r>
        </a:p>
        <a:p>
          <a:pPr algn="l"/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разработка всей конструкторской документации к проектируемым объектам</a:t>
          </a:r>
          <a:r>
            <a:rPr lang="ru-RU" sz="1700" i="1" dirty="0">
              <a:solidFill>
                <a:srgbClr val="0070C0"/>
              </a:solidFill>
            </a:rPr>
            <a:t>.</a:t>
          </a:r>
        </a:p>
      </dgm:t>
    </dgm:pt>
    <dgm:pt modelId="{851D4BC4-11B5-40E4-AEF5-1F24C997A706}" type="parTrans" cxnId="{72FD76AB-7B6C-42D2-849A-4F94FAF1FEFC}">
      <dgm:prSet/>
      <dgm:spPr/>
      <dgm:t>
        <a:bodyPr/>
        <a:lstStyle/>
        <a:p>
          <a:endParaRPr lang="ru-RU"/>
        </a:p>
      </dgm:t>
    </dgm:pt>
    <dgm:pt modelId="{86E14D49-2946-467A-BD8C-E77679DF6D84}" type="sibTrans" cxnId="{72FD76AB-7B6C-42D2-849A-4F94FAF1FEFC}">
      <dgm:prSet/>
      <dgm:spPr/>
      <dgm:t>
        <a:bodyPr/>
        <a:lstStyle/>
        <a:p>
          <a:endParaRPr lang="ru-RU"/>
        </a:p>
      </dgm:t>
    </dgm:pt>
    <dgm:pt modelId="{C0A7BFFE-089F-448E-B133-361625D8619A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pPr algn="ctr"/>
          <a:r>
            <a:rPr lang="ru-RU" sz="2400" b="1" i="0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Отдел 3-</a:t>
          </a:r>
          <a:r>
            <a:rPr lang="en-US" sz="2400" b="1" i="0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</a:t>
          </a:r>
          <a:r>
            <a:rPr lang="ru-RU" sz="2400" b="1" i="0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моделирования и </a:t>
          </a:r>
          <a:r>
            <a:rPr lang="ru-RU" sz="2400" b="1" i="0" u="sng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прототипирования</a:t>
          </a:r>
          <a:endParaRPr lang="ru-RU" sz="2400" i="0" u="sng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/>
          <a:r>
            <a:rPr lang="ru-RU" sz="1800" b="1" i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Основные направления деятельности:</a:t>
          </a:r>
        </a:p>
        <a:p>
          <a:pPr algn="l"/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изучение и практическое освоение методов компьютерного выполнения чертежей, способов автоматизированной разработки графической конструкторской документации;</a:t>
          </a:r>
        </a:p>
        <a:p>
          <a:pPr algn="l"/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выполнение схем и чертежей с использованием прикладных программных средств;</a:t>
          </a:r>
        </a:p>
        <a:p>
          <a:pPr algn="l"/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трехмерное моделирование технических объектов;</a:t>
          </a:r>
        </a:p>
        <a:p>
          <a:pPr algn="l"/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изготовление прототипов моделей и объектов на </a:t>
          </a:r>
          <a:r>
            <a:rPr lang="ru-RU" sz="1800" i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</a:t>
          </a:r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3</a:t>
          </a:r>
          <a:r>
            <a:rPr lang="en-US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</a:t>
          </a:r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-принтере для дальнейшего совершенствования и доработки;</a:t>
          </a:r>
        </a:p>
        <a:p>
          <a:pPr algn="l"/>
          <a:r>
            <a:rPr lang="ru-RU" sz="1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создания прототипов деталей и механизмов из файла цифрового программного обеспечения на станках с ЧПУ.</a:t>
          </a:r>
        </a:p>
      </dgm:t>
    </dgm:pt>
    <dgm:pt modelId="{6275B811-B64A-4BEA-B94C-1079CEC6CD7A}" type="parTrans" cxnId="{466135B4-1C85-4B1C-8A3C-E006CC1F4D22}">
      <dgm:prSet/>
      <dgm:spPr/>
      <dgm:t>
        <a:bodyPr/>
        <a:lstStyle/>
        <a:p>
          <a:endParaRPr lang="ru-RU"/>
        </a:p>
      </dgm:t>
    </dgm:pt>
    <dgm:pt modelId="{9184DED4-A17D-477B-92C3-9B82AAB37271}" type="sibTrans" cxnId="{466135B4-1C85-4B1C-8A3C-E006CC1F4D22}">
      <dgm:prSet/>
      <dgm:spPr/>
      <dgm:t>
        <a:bodyPr/>
        <a:lstStyle/>
        <a:p>
          <a:endParaRPr lang="ru-RU"/>
        </a:p>
      </dgm:t>
    </dgm:pt>
    <dgm:pt modelId="{B1E1EC5E-EFD2-49BF-9422-FC1246804FF0}">
      <dgm:prSet phldrT="[Текст]" custT="1"/>
      <dgm:spPr/>
      <dgm:t>
        <a:bodyPr/>
        <a:lstStyle/>
        <a:p>
          <a:r>
            <a:rPr lang="ru-RU" sz="2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Лаборатория инженерного резерва «Производственник»</a:t>
          </a:r>
        </a:p>
      </dgm:t>
    </dgm:pt>
    <dgm:pt modelId="{B6AC2C72-5429-40E6-B45B-AE90D49E4816}" type="sibTrans" cxnId="{C0B9C712-70F7-4C67-B345-F88614C66DCB}">
      <dgm:prSet/>
      <dgm:spPr/>
      <dgm:t>
        <a:bodyPr/>
        <a:lstStyle/>
        <a:p>
          <a:endParaRPr lang="ru-RU"/>
        </a:p>
      </dgm:t>
    </dgm:pt>
    <dgm:pt modelId="{62E940F0-5DF6-433C-BC00-B363F20C9727}" type="parTrans" cxnId="{C0B9C712-70F7-4C67-B345-F88614C66DCB}">
      <dgm:prSet/>
      <dgm:spPr/>
      <dgm:t>
        <a:bodyPr/>
        <a:lstStyle/>
        <a:p>
          <a:endParaRPr lang="ru-RU"/>
        </a:p>
      </dgm:t>
    </dgm:pt>
    <dgm:pt modelId="{CAC04B1A-087B-4836-B3CB-EE593D80FEE7}" type="pres">
      <dgm:prSet presAssocID="{71C5D7EC-5255-4E1B-BD69-39EDCB5F782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2AA2A87-9E4A-42EA-AD4F-F7B4DC16D161}" type="pres">
      <dgm:prSet presAssocID="{B1E1EC5E-EFD2-49BF-9422-FC1246804FF0}" presName="vertOne" presStyleCnt="0"/>
      <dgm:spPr/>
    </dgm:pt>
    <dgm:pt modelId="{BACA2AFF-C457-497B-AB19-9EEC7ED72B21}" type="pres">
      <dgm:prSet presAssocID="{B1E1EC5E-EFD2-49BF-9422-FC1246804FF0}" presName="txOne" presStyleLbl="node0" presStyleIdx="0" presStyleCnt="1" custScaleX="46078" custScaleY="30742" custLinFactNeighborX="4426" custLinFactNeighborY="-4972">
        <dgm:presLayoutVars>
          <dgm:chPref val="3"/>
        </dgm:presLayoutVars>
      </dgm:prSet>
      <dgm:spPr/>
    </dgm:pt>
    <dgm:pt modelId="{B2E44F54-A979-4444-9757-CD9A1257F8DC}" type="pres">
      <dgm:prSet presAssocID="{B1E1EC5E-EFD2-49BF-9422-FC1246804FF0}" presName="parTransOne" presStyleCnt="0"/>
      <dgm:spPr/>
    </dgm:pt>
    <dgm:pt modelId="{F5C7551D-5785-48D0-9D6E-CE266BC29B73}" type="pres">
      <dgm:prSet presAssocID="{B1E1EC5E-EFD2-49BF-9422-FC1246804FF0}" presName="horzOne" presStyleCnt="0"/>
      <dgm:spPr/>
    </dgm:pt>
    <dgm:pt modelId="{0887AC0A-C542-49E0-A008-D67112C84460}" type="pres">
      <dgm:prSet presAssocID="{30FD22AB-785C-4CB2-BA0F-AC832B3069E4}" presName="vertTwo" presStyleCnt="0"/>
      <dgm:spPr/>
    </dgm:pt>
    <dgm:pt modelId="{00E2C362-146F-453F-8F83-92454E2A241B}" type="pres">
      <dgm:prSet presAssocID="{30FD22AB-785C-4CB2-BA0F-AC832B3069E4}" presName="txTwo" presStyleLbl="node2" presStyleIdx="0" presStyleCnt="2" custScaleY="130310">
        <dgm:presLayoutVars>
          <dgm:chPref val="3"/>
        </dgm:presLayoutVars>
      </dgm:prSet>
      <dgm:spPr/>
    </dgm:pt>
    <dgm:pt modelId="{6768F3A1-4FA3-4F12-8895-9F756A837E8D}" type="pres">
      <dgm:prSet presAssocID="{30FD22AB-785C-4CB2-BA0F-AC832B3069E4}" presName="horzTwo" presStyleCnt="0"/>
      <dgm:spPr/>
    </dgm:pt>
    <dgm:pt modelId="{3E330DE9-BA22-4EA4-8B57-D368B794C46D}" type="pres">
      <dgm:prSet presAssocID="{86E14D49-2946-467A-BD8C-E77679DF6D84}" presName="sibSpaceTwo" presStyleCnt="0"/>
      <dgm:spPr/>
    </dgm:pt>
    <dgm:pt modelId="{98C677BC-5414-4E87-9238-CDEEC63A62EE}" type="pres">
      <dgm:prSet presAssocID="{C0A7BFFE-089F-448E-B133-361625D8619A}" presName="vertTwo" presStyleCnt="0"/>
      <dgm:spPr/>
    </dgm:pt>
    <dgm:pt modelId="{1CCAECBB-79E2-476E-9A83-EB7F90917448}" type="pres">
      <dgm:prSet presAssocID="{C0A7BFFE-089F-448E-B133-361625D8619A}" presName="txTwo" presStyleLbl="node2" presStyleIdx="1" presStyleCnt="2" custScaleY="130297">
        <dgm:presLayoutVars>
          <dgm:chPref val="3"/>
        </dgm:presLayoutVars>
      </dgm:prSet>
      <dgm:spPr/>
    </dgm:pt>
    <dgm:pt modelId="{7E8A01E5-342A-426B-BD54-962159C54E5A}" type="pres">
      <dgm:prSet presAssocID="{C0A7BFFE-089F-448E-B133-361625D8619A}" presName="horzTwo" presStyleCnt="0"/>
      <dgm:spPr/>
    </dgm:pt>
  </dgm:ptLst>
  <dgm:cxnLst>
    <dgm:cxn modelId="{8D0FB20E-E63C-4DCA-9241-CCF1CE17A96B}" type="presOf" srcId="{30FD22AB-785C-4CB2-BA0F-AC832B3069E4}" destId="{00E2C362-146F-453F-8F83-92454E2A241B}" srcOrd="0" destOrd="0" presId="urn:microsoft.com/office/officeart/2005/8/layout/hierarchy4"/>
    <dgm:cxn modelId="{C0B9C712-70F7-4C67-B345-F88614C66DCB}" srcId="{71C5D7EC-5255-4E1B-BD69-39EDCB5F7823}" destId="{B1E1EC5E-EFD2-49BF-9422-FC1246804FF0}" srcOrd="0" destOrd="0" parTransId="{62E940F0-5DF6-433C-BC00-B363F20C9727}" sibTransId="{B6AC2C72-5429-40E6-B45B-AE90D49E4816}"/>
    <dgm:cxn modelId="{BA5CDB74-A80D-442D-8FAA-FA288D1FFA12}" type="presOf" srcId="{71C5D7EC-5255-4E1B-BD69-39EDCB5F7823}" destId="{CAC04B1A-087B-4836-B3CB-EE593D80FEE7}" srcOrd="0" destOrd="0" presId="urn:microsoft.com/office/officeart/2005/8/layout/hierarchy4"/>
    <dgm:cxn modelId="{B1E70D98-16A6-4F1C-9269-F8CD1BB6650E}" type="presOf" srcId="{C0A7BFFE-089F-448E-B133-361625D8619A}" destId="{1CCAECBB-79E2-476E-9A83-EB7F90917448}" srcOrd="0" destOrd="0" presId="urn:microsoft.com/office/officeart/2005/8/layout/hierarchy4"/>
    <dgm:cxn modelId="{72FD76AB-7B6C-42D2-849A-4F94FAF1FEFC}" srcId="{B1E1EC5E-EFD2-49BF-9422-FC1246804FF0}" destId="{30FD22AB-785C-4CB2-BA0F-AC832B3069E4}" srcOrd="0" destOrd="0" parTransId="{851D4BC4-11B5-40E4-AEF5-1F24C997A706}" sibTransId="{86E14D49-2946-467A-BD8C-E77679DF6D84}"/>
    <dgm:cxn modelId="{466135B4-1C85-4B1C-8A3C-E006CC1F4D22}" srcId="{B1E1EC5E-EFD2-49BF-9422-FC1246804FF0}" destId="{C0A7BFFE-089F-448E-B133-361625D8619A}" srcOrd="1" destOrd="0" parTransId="{6275B811-B64A-4BEA-B94C-1079CEC6CD7A}" sibTransId="{9184DED4-A17D-477B-92C3-9B82AAB37271}"/>
    <dgm:cxn modelId="{A39D83B4-4F33-4663-AF21-20D30AAE86C9}" type="presOf" srcId="{B1E1EC5E-EFD2-49BF-9422-FC1246804FF0}" destId="{BACA2AFF-C457-497B-AB19-9EEC7ED72B21}" srcOrd="0" destOrd="0" presId="urn:microsoft.com/office/officeart/2005/8/layout/hierarchy4"/>
    <dgm:cxn modelId="{DD629C6D-11BE-4A78-9924-D0E94CC301EA}" type="presParOf" srcId="{CAC04B1A-087B-4836-B3CB-EE593D80FEE7}" destId="{42AA2A87-9E4A-42EA-AD4F-F7B4DC16D161}" srcOrd="0" destOrd="0" presId="urn:microsoft.com/office/officeart/2005/8/layout/hierarchy4"/>
    <dgm:cxn modelId="{F515C0BA-813C-461B-9740-00FD48F49B68}" type="presParOf" srcId="{42AA2A87-9E4A-42EA-AD4F-F7B4DC16D161}" destId="{BACA2AFF-C457-497B-AB19-9EEC7ED72B21}" srcOrd="0" destOrd="0" presId="urn:microsoft.com/office/officeart/2005/8/layout/hierarchy4"/>
    <dgm:cxn modelId="{695EB012-925F-45C2-A86D-D2E21D2C79A5}" type="presParOf" srcId="{42AA2A87-9E4A-42EA-AD4F-F7B4DC16D161}" destId="{B2E44F54-A979-4444-9757-CD9A1257F8DC}" srcOrd="1" destOrd="0" presId="urn:microsoft.com/office/officeart/2005/8/layout/hierarchy4"/>
    <dgm:cxn modelId="{2C4E2CFA-20E9-4A7A-86AB-972316B865B6}" type="presParOf" srcId="{42AA2A87-9E4A-42EA-AD4F-F7B4DC16D161}" destId="{F5C7551D-5785-48D0-9D6E-CE266BC29B73}" srcOrd="2" destOrd="0" presId="urn:microsoft.com/office/officeart/2005/8/layout/hierarchy4"/>
    <dgm:cxn modelId="{94C7D459-EAA8-40D2-AA5F-CC54B559016F}" type="presParOf" srcId="{F5C7551D-5785-48D0-9D6E-CE266BC29B73}" destId="{0887AC0A-C542-49E0-A008-D67112C84460}" srcOrd="0" destOrd="0" presId="urn:microsoft.com/office/officeart/2005/8/layout/hierarchy4"/>
    <dgm:cxn modelId="{E9FDCC81-5A9F-4AC1-907E-DA2D1475FC10}" type="presParOf" srcId="{0887AC0A-C542-49E0-A008-D67112C84460}" destId="{00E2C362-146F-453F-8F83-92454E2A241B}" srcOrd="0" destOrd="0" presId="urn:microsoft.com/office/officeart/2005/8/layout/hierarchy4"/>
    <dgm:cxn modelId="{2EC9BAF7-1E3A-40B0-9A69-0188BC57413D}" type="presParOf" srcId="{0887AC0A-C542-49E0-A008-D67112C84460}" destId="{6768F3A1-4FA3-4F12-8895-9F756A837E8D}" srcOrd="1" destOrd="0" presId="urn:microsoft.com/office/officeart/2005/8/layout/hierarchy4"/>
    <dgm:cxn modelId="{4D769CF4-39E9-4823-839E-17D0EB1026E6}" type="presParOf" srcId="{F5C7551D-5785-48D0-9D6E-CE266BC29B73}" destId="{3E330DE9-BA22-4EA4-8B57-D368B794C46D}" srcOrd="1" destOrd="0" presId="urn:microsoft.com/office/officeart/2005/8/layout/hierarchy4"/>
    <dgm:cxn modelId="{9EC4197A-F7D1-4E3C-B648-0F6CF7B3AA8C}" type="presParOf" srcId="{F5C7551D-5785-48D0-9D6E-CE266BC29B73}" destId="{98C677BC-5414-4E87-9238-CDEEC63A62EE}" srcOrd="2" destOrd="0" presId="urn:microsoft.com/office/officeart/2005/8/layout/hierarchy4"/>
    <dgm:cxn modelId="{C5E1A0A8-C600-492E-A0B5-1388A8F8B6F8}" type="presParOf" srcId="{98C677BC-5414-4E87-9238-CDEEC63A62EE}" destId="{1CCAECBB-79E2-476E-9A83-EB7F90917448}" srcOrd="0" destOrd="0" presId="urn:microsoft.com/office/officeart/2005/8/layout/hierarchy4"/>
    <dgm:cxn modelId="{D0A58AE4-8378-4DF2-8FF9-86770D674F94}" type="presParOf" srcId="{98C677BC-5414-4E87-9238-CDEEC63A62EE}" destId="{7E8A01E5-342A-426B-BD54-962159C54E5A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CA2AFF-C457-497B-AB19-9EEC7ED72B21}">
      <dsp:nvSpPr>
        <dsp:cNvPr id="0" name=""/>
        <dsp:cNvSpPr/>
      </dsp:nvSpPr>
      <dsp:spPr>
        <a:xfrm>
          <a:off x="3659098" y="0"/>
          <a:ext cx="5374166" cy="1158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Лаборатория инженерного резерва «Производственник»</a:t>
          </a:r>
        </a:p>
      </dsp:txBody>
      <dsp:txXfrm>
        <a:off x="3693020" y="33922"/>
        <a:ext cx="5306322" cy="1090322"/>
      </dsp:txXfrm>
    </dsp:sp>
    <dsp:sp modelId="{00E2C362-146F-453F-8F83-92454E2A241B}">
      <dsp:nvSpPr>
        <dsp:cNvPr id="0" name=""/>
        <dsp:cNvSpPr/>
      </dsp:nvSpPr>
      <dsp:spPr>
        <a:xfrm>
          <a:off x="9755" y="1540686"/>
          <a:ext cx="5585617" cy="4909264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u="sng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Отдел конструкторской документации</a:t>
          </a:r>
          <a:endParaRPr lang="ru-RU" sz="2400" u="sng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Основные направления деятельности:</a:t>
          </a:r>
          <a:endParaRPr lang="ru-RU" sz="180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изучение теории черчения и начертательной геометрии;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выполнение чертежей деталей любой сложности с соблюдением государственных стандартов ЕСКД;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решение метрических задач и выполнение графических работ по начертательной геометрии;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выполнение сборочных чертежей изделий и чертежей общего вида;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чтение и </a:t>
          </a:r>
          <a:r>
            <a:rPr lang="ru-RU" sz="1800" i="1" kern="1200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деталирование</a:t>
          </a: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сборочных чертежей;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разработка всей конструкторской документации к проектируемым объектам</a:t>
          </a:r>
          <a:r>
            <a:rPr lang="ru-RU" sz="1700" i="1" kern="1200" dirty="0">
              <a:solidFill>
                <a:srgbClr val="0070C0"/>
              </a:solidFill>
            </a:rPr>
            <a:t>.</a:t>
          </a:r>
        </a:p>
      </dsp:txBody>
      <dsp:txXfrm>
        <a:off x="153542" y="1684473"/>
        <a:ext cx="5298043" cy="4621690"/>
      </dsp:txXfrm>
    </dsp:sp>
    <dsp:sp modelId="{1CCAECBB-79E2-476E-9A83-EB7F90917448}">
      <dsp:nvSpPr>
        <dsp:cNvPr id="0" name=""/>
        <dsp:cNvSpPr/>
      </dsp:nvSpPr>
      <dsp:spPr>
        <a:xfrm>
          <a:off x="6064564" y="1540686"/>
          <a:ext cx="5585617" cy="4908774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i="0" u="sng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Отдел 3-</a:t>
          </a:r>
          <a:r>
            <a:rPr lang="en-US" sz="2400" b="1" i="0" u="sng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</a:t>
          </a:r>
          <a:r>
            <a:rPr lang="ru-RU" sz="2400" b="1" i="0" u="sng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моделирования и </a:t>
          </a:r>
          <a:r>
            <a:rPr lang="ru-RU" sz="2400" b="1" i="0" u="sng" kern="1200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прототипирования</a:t>
          </a:r>
          <a:endParaRPr lang="ru-RU" sz="2400" i="0" u="sng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Основные направления деятельности: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изучение и практическое освоение методов компьютерного выполнения чертежей, способов автоматизированной разработки графической конструкторской документации;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выполнение схем и чертежей с использованием прикладных программных средств;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трехмерное моделирование технических объектов;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изготовление прототипов моделей и объектов на </a:t>
          </a:r>
          <a:r>
            <a:rPr lang="ru-RU" sz="1800" i="1" kern="1200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</a:t>
          </a: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3</a:t>
          </a:r>
          <a:r>
            <a:rPr lang="en-US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</a:t>
          </a: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-принтере для дальнейшего совершенствования и доработки;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1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создания прототипов деталей и механизмов из файла цифрового программного обеспечения на станках с ЧПУ.</a:t>
          </a:r>
        </a:p>
      </dsp:txBody>
      <dsp:txXfrm>
        <a:off x="6208337" y="1684459"/>
        <a:ext cx="5298071" cy="46212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DFA75C-8F4A-442C-B4C1-E9EE4F76271F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B43D2-55D1-402A-8386-62A3D9D7C2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146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513153-E600-42E1-B5AA-7120D3367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A79958-1A4C-447D-8BA9-768A9BBBEF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1A4679-5D40-4561-9145-40DEFFBC3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0548EF-69C3-4FFD-9433-946280FE1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997A97-DEBD-495B-9C14-23DD0DC91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25994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BC8C84-0105-471F-8DAF-61CD13388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4B31DFE-B2BA-4AC5-8D0C-117DD240BF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FD390B-B4E6-4CC2-AED4-66951F7E3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5A1F45-6761-4CD2-8F0A-4A4B60C5A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5D9232-F422-43A5-A19F-47A78799A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353386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6176F1A-4EAC-4CE1-8F53-E95E115582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67C7BC4-649C-49B1-9B73-4A69414AC6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1B3773-814C-4413-B189-3BE1BA83A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E982F8-D33D-4D95-A96C-5051989B7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8875EE-BF7A-4845-A2EA-DCD2587E9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515146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DBFE98-0B43-4F90-B904-FCD3FAB00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F6F2CA-D789-4406-AA54-0F5DE795C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FE29D-546A-48D6-A40E-77E938BEE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FAE9FE-E74B-4E3B-908B-1426BBA75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D6E2A7-BF24-4161-8AC1-3A177E71E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431543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BC7835-9618-4D2A-AC23-F1ACEEBB4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6361FD-2011-41BC-AEAB-C461A0EA5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1E74C9-AB8F-4753-896C-091B3EC1C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9FC33C-275E-4844-9CB6-31D86A253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3BC166-5A64-4FC1-812C-ED32A54E4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9669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6F909F-90AD-465D-B8B1-5505967CC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92B31B-613F-494B-AF56-845BA83EE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2A56543-F006-448C-9477-5507CE70B0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31730FA-D362-4AB1-8BBB-C9BAC02F3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DC1BE30-E296-4353-831B-67C050154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6F0C40-02CA-45C9-9A5F-F86D372F0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763166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AACCB2-F5F3-4232-ACA2-91F07680D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B9F55D-1648-4C47-912A-5B0D3A298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2DEE759-7F28-4C0E-B11C-75432845A3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A1556DF-30AA-4692-B23D-07BB594CE4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6BD1009-6762-4070-A1F6-CCAE1C1A66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2575F85-0C65-415B-89CE-F1DE80B1F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5B75F3-DB7E-4E4A-8E80-9C56C4EFB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35F4B26-8159-4398-BBC0-E47F102B1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95362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D2872D-6665-47CC-9765-DD6823294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A31C6A0-495D-4FE3-AB44-43DCBD50C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43BC398-266C-4BC4-BC1F-6E07DA43F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2DE43A8-6A51-4B76-B6F1-4FB7C2AB4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972417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C8D2675-5526-4649-AB94-A13EABE49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0A78A03-D99C-4BEC-B210-44559EF12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657BC80-AD75-42ED-8000-3AC5719CC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95236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A16C3D-3CBB-4736-B26C-65B6C0577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705E79-0DF5-49E6-9023-10845FB28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844D251-7DF8-4085-9E3D-5CFB11156A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8911C7-1B79-4100-8BEB-3E72A847A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60C346A-BC6C-476F-B5CF-E885FAA55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6171E02-C009-42AC-9D1D-7CAC55E37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523698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4C5BA4-CC59-4A6E-9BAE-42A91A397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D921355-739E-4916-B42E-C451024D77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519B70-ED61-4153-83BE-487163610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CB455A-199F-4D16-9766-235160FCD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7B8168-5F96-4542-8F71-288380BA2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209C19C-B5EC-485B-85FE-20BF1E68B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38110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815AC-32D0-4AE6-BC7F-D0C0208ED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5C7376-348C-4AD4-9D34-6918F253B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4B751-7F1B-45A8-A735-C91DF483C4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0BB80-F8CC-4D07-B672-F3F4E4E817F7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A42FCB-A3E1-45D9-BBFB-3E5B169ACE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94CB1B-E030-4895-9A55-EC22FF77B2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63970-0A46-4F24-BEEA-E1B9CD7BF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990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70.jpeg"/><Relationship Id="rId3" Type="http://schemas.openxmlformats.org/officeDocument/2006/relationships/image" Target="../media/image60.png"/><Relationship Id="rId7" Type="http://schemas.openxmlformats.org/officeDocument/2006/relationships/image" Target="../media/image64.jpeg"/><Relationship Id="rId12" Type="http://schemas.openxmlformats.org/officeDocument/2006/relationships/image" Target="../media/image69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5" Type="http://schemas.openxmlformats.org/officeDocument/2006/relationships/image" Target="../media/image72.jpe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Relationship Id="rId14" Type="http://schemas.openxmlformats.org/officeDocument/2006/relationships/image" Target="../media/image7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jpe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microsoft.com/office/2007/relationships/hdphoto" Target="../media/hdphoto1.wdp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10" Type="http://schemas.microsoft.com/office/2007/relationships/hdphoto" Target="../media/hdphoto3.wdp"/><Relationship Id="rId4" Type="http://schemas.openxmlformats.org/officeDocument/2006/relationships/image" Target="../media/image55.jpeg"/><Relationship Id="rId9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BA2B3216-78D6-480C-BD1C-A0D1A9E8C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0908CE-D61B-4FE2-9910-6E20E70E28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72" y="2279405"/>
            <a:ext cx="4885746" cy="3335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476B7B0-7F6D-4DC7-BD96-274833B3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18"/>
          <a:stretch/>
        </p:blipFill>
        <p:spPr bwMode="auto">
          <a:xfrm>
            <a:off x="6570005" y="2279405"/>
            <a:ext cx="4885746" cy="3352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D143629-318B-4B0C-A783-81C67643FBEA}"/>
              </a:ext>
            </a:extLst>
          </p:cNvPr>
          <p:cNvSpPr/>
          <p:nvPr/>
        </p:nvSpPr>
        <p:spPr>
          <a:xfrm>
            <a:off x="0" y="45530"/>
            <a:ext cx="12192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rgbClr val="14335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«Средняя общеобразовательная школа с углубленным изучением иностранных языков № 4»</a:t>
            </a:r>
          </a:p>
          <a:p>
            <a:pPr algn="ctr"/>
            <a:r>
              <a:rPr lang="ru-RU" sz="3200" b="1" cap="none" spc="0" dirty="0">
                <a:ln w="22225">
                  <a:solidFill>
                    <a:srgbClr val="143350"/>
                  </a:solidFill>
                  <a:prstDash val="solid"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 Курчатова</a:t>
            </a:r>
            <a:endParaRPr lang="ru-RU" sz="3200" b="1" cap="none" spc="0" dirty="0">
              <a:ln w="22225">
                <a:solidFill>
                  <a:srgbClr val="143350"/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87077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803" y="48843"/>
            <a:ext cx="6335006" cy="2447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696" y="2440449"/>
            <a:ext cx="3927110" cy="2618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233" y="4515885"/>
            <a:ext cx="3435336" cy="2290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00" y="48843"/>
            <a:ext cx="1786003" cy="2524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045" y="4913248"/>
            <a:ext cx="2733663" cy="1895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013" y="48843"/>
            <a:ext cx="3802611" cy="2507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806" y="2482326"/>
            <a:ext cx="3608944" cy="2030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814" y="2496064"/>
            <a:ext cx="2703810" cy="1947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CEB3168-94F7-4F83-8B7D-412BB524837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82" y="5114422"/>
            <a:ext cx="2838138" cy="1694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09B6C61-F1DA-402C-B9AF-0F87E683408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724" y="4395863"/>
            <a:ext cx="1722900" cy="2435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CCE9090-8094-4842-B3A0-E9D574BBAAB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527" y="4395863"/>
            <a:ext cx="1701810" cy="2435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C0605CC-E062-403F-A7DD-F72F3B2EF7F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82" y="2622575"/>
            <a:ext cx="1658516" cy="2326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4721E7B-AA46-491D-AD6F-A011AD3A7E3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1" y="2916484"/>
            <a:ext cx="1667244" cy="2346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623593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145" y="3659000"/>
            <a:ext cx="5377283" cy="2513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5483"/>
            <a:ext cx="6613145" cy="33065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84"/>
          <a:stretch/>
        </p:blipFill>
        <p:spPr>
          <a:xfrm>
            <a:off x="0" y="2801"/>
            <a:ext cx="9470571" cy="31595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14301" t="4476" r="16102"/>
          <a:stretch/>
        </p:blipFill>
        <p:spPr>
          <a:xfrm>
            <a:off x="9658536" y="-27062"/>
            <a:ext cx="2345499" cy="321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91666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91139">
            <a:off x="9325915" y="-189967"/>
            <a:ext cx="3247298" cy="3753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0603" y="1783160"/>
            <a:ext cx="2240145" cy="3170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76545">
            <a:off x="9382818" y="3216776"/>
            <a:ext cx="3079725" cy="3817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56" y="24691"/>
            <a:ext cx="2225142" cy="3285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76" y="1553592"/>
            <a:ext cx="2203533" cy="3511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457" y="3547917"/>
            <a:ext cx="2187520" cy="3241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760" y="71915"/>
            <a:ext cx="2487348" cy="171124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721" y="-400"/>
            <a:ext cx="2276843" cy="18375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382583" y="1622999"/>
            <a:ext cx="1780229" cy="2512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2" cstate="print"/>
          <a:srcRect l="6495"/>
          <a:stretch/>
        </p:blipFill>
        <p:spPr>
          <a:xfrm>
            <a:off x="8006664" y="1660474"/>
            <a:ext cx="1706013" cy="2512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C8F7DF9-C130-481D-A42F-3ECBA207D04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426" y="2010860"/>
            <a:ext cx="3320624" cy="2213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B914DDD-0CC2-4CE0-9798-AB0D588E8DCE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r="24645"/>
          <a:stretch/>
        </p:blipFill>
        <p:spPr>
          <a:xfrm>
            <a:off x="6290072" y="4173503"/>
            <a:ext cx="3480672" cy="261545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5DF82FF-6B55-443F-A714-2DC49D9FC4C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597" y="4178343"/>
            <a:ext cx="3929963" cy="2619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2221886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1662"/>
            <a:ext cx="4728411" cy="31763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9"/>
          <a:stretch/>
        </p:blipFill>
        <p:spPr>
          <a:xfrm>
            <a:off x="4036599" y="3416820"/>
            <a:ext cx="4787063" cy="34411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5" r="10561"/>
          <a:stretch/>
        </p:blipFill>
        <p:spPr>
          <a:xfrm>
            <a:off x="4587567" y="0"/>
            <a:ext cx="4236095" cy="34171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4" r="17254"/>
          <a:stretch/>
        </p:blipFill>
        <p:spPr>
          <a:xfrm>
            <a:off x="8111514" y="-595"/>
            <a:ext cx="4080486" cy="370602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/>
          <a:stretch/>
        </p:blipFill>
        <p:spPr>
          <a:xfrm>
            <a:off x="-529" y="0"/>
            <a:ext cx="4905685" cy="37058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352" y="3448451"/>
            <a:ext cx="5064648" cy="3409846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5041523" y="2294942"/>
            <a:ext cx="2269349" cy="220760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75000"/>
                    </a14:imgEffect>
                    <a14:imgEffect>
                      <a14:brightnessContrast bright="43000" contras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941" y="2456894"/>
            <a:ext cx="2126511" cy="188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96513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4800" y="79055"/>
            <a:ext cx="3330266" cy="20425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" y="-3271"/>
            <a:ext cx="3192379" cy="31984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4941" y="3991743"/>
            <a:ext cx="3270837" cy="32618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1290" y="4987438"/>
            <a:ext cx="1609483" cy="14265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9893" y="3570502"/>
            <a:ext cx="3310415" cy="31823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4899" y="-430533"/>
            <a:ext cx="3649350" cy="36493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748" y="0"/>
            <a:ext cx="2611655" cy="26033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485" y="3791539"/>
            <a:ext cx="2900737" cy="290073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8911" y="2392062"/>
            <a:ext cx="2627604" cy="2633700"/>
          </a:xfrm>
          <a:prstGeom prst="rect">
            <a:avLst/>
          </a:prstGeom>
        </p:spPr>
      </p:pic>
      <p:sp>
        <p:nvSpPr>
          <p:cNvPr id="17" name="Стрелка вправо 16"/>
          <p:cNvSpPr/>
          <p:nvPr/>
        </p:nvSpPr>
        <p:spPr>
          <a:xfrm>
            <a:off x="5123763" y="2953246"/>
            <a:ext cx="973516" cy="714650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5369A6B-D5DC-4772-980F-2D6934D88083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764176" y="2046696"/>
            <a:ext cx="2411742" cy="241174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7A929B5-0B67-4FF6-AE59-1AD3975F9E4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634" y="2121618"/>
            <a:ext cx="3472922" cy="227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573671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35" y="627834"/>
            <a:ext cx="3720553" cy="2473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152" y="630705"/>
            <a:ext cx="3695687" cy="2460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7903" y="643253"/>
            <a:ext cx="3687032" cy="2458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739DBCD-9233-4611-A90E-C670A6637E10}"/>
              </a:ext>
            </a:extLst>
          </p:cNvPr>
          <p:cNvSpPr/>
          <p:nvPr/>
        </p:nvSpPr>
        <p:spPr>
          <a:xfrm>
            <a:off x="3332975" y="30626"/>
            <a:ext cx="53514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22225">
                  <a:solidFill>
                    <a:srgbClr val="14335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теории. Практикумы</a:t>
            </a:r>
            <a:endParaRPr lang="ru-RU" sz="2800" b="1" cap="none" spc="0" dirty="0">
              <a:ln w="22225">
                <a:solidFill>
                  <a:srgbClr val="143350"/>
                </a:solidFill>
                <a:prstDash val="solid"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8FF8591-93EA-4962-B589-91789D3FEEB3}"/>
              </a:ext>
            </a:extLst>
          </p:cNvPr>
          <p:cNvSpPr/>
          <p:nvPr/>
        </p:nvSpPr>
        <p:spPr>
          <a:xfrm>
            <a:off x="3837493" y="3241023"/>
            <a:ext cx="45170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22225">
                  <a:solidFill>
                    <a:srgbClr val="143350"/>
                  </a:solidFill>
                  <a:prstDash val="solid"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чертежа к 3</a:t>
            </a:r>
            <a:r>
              <a:rPr lang="en-US" sz="2800" b="1" cap="none" spc="0" dirty="0">
                <a:ln w="22225">
                  <a:solidFill>
                    <a:srgbClr val="143350"/>
                  </a:solidFill>
                  <a:prstDash val="solid"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b="1" dirty="0">
                <a:ln w="22225">
                  <a:solidFill>
                    <a:srgbClr val="14335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800" b="1" dirty="0">
                <a:ln w="22225">
                  <a:solidFill>
                    <a:srgbClr val="14335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моделям</a:t>
            </a:r>
            <a:endParaRPr lang="ru-RU" sz="2800" b="1" cap="none" spc="0" dirty="0">
              <a:ln w="22225">
                <a:solidFill>
                  <a:srgbClr val="143350"/>
                </a:solidFill>
                <a:prstDash val="solid"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2E01556-7CAE-4D2A-8AE6-DA20F14E0F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444" y="3933321"/>
            <a:ext cx="3720553" cy="2461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D3F8A33-5E15-467F-903C-DBC2A5C05C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3647" y="3933321"/>
            <a:ext cx="3144695" cy="2481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F20CB6F-2319-4721-8EF9-683344548A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7903" y="3976449"/>
            <a:ext cx="3687033" cy="2474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030698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586" y="908385"/>
            <a:ext cx="3752756" cy="2508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C39BC65-DE9C-4F9F-9698-42A4976DE6A2}"/>
              </a:ext>
            </a:extLst>
          </p:cNvPr>
          <p:cNvSpPr/>
          <p:nvPr/>
        </p:nvSpPr>
        <p:spPr>
          <a:xfrm>
            <a:off x="742370" y="47353"/>
            <a:ext cx="108137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22225">
                  <a:solidFill>
                    <a:srgbClr val="143350"/>
                  </a:solidFill>
                  <a:prstDash val="solid"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графических работ с применением компьютерных технологий.</a:t>
            </a:r>
          </a:p>
          <a:p>
            <a:pPr algn="ctr"/>
            <a:r>
              <a:rPr lang="ru-RU" sz="2400" b="1" dirty="0">
                <a:ln w="22225">
                  <a:solidFill>
                    <a:srgbClr val="14335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 интерактивных кульманах</a:t>
            </a:r>
            <a:endParaRPr lang="ru-RU" sz="2400" b="1" cap="none" spc="0" dirty="0">
              <a:ln w="22225">
                <a:solidFill>
                  <a:srgbClr val="143350"/>
                </a:solidFill>
                <a:prstDash val="solid"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E13ABEC-D453-4814-8CF3-9BAF95457CBE}"/>
              </a:ext>
            </a:extLst>
          </p:cNvPr>
          <p:cNvSpPr/>
          <p:nvPr/>
        </p:nvSpPr>
        <p:spPr>
          <a:xfrm>
            <a:off x="2142964" y="3555487"/>
            <a:ext cx="786305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22225">
                  <a:solidFill>
                    <a:srgbClr val="143350"/>
                  </a:solidFill>
                  <a:prstDash val="solid"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нового проекта. Работа творческой группы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F65311E-8918-44AB-AF32-824E5B3262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238" y="907481"/>
            <a:ext cx="3731522" cy="2508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8F92A0D-1E80-427F-81C3-D14AFF6653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2656" y="907481"/>
            <a:ext cx="3731521" cy="2508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5FE7308-49E4-4F6A-ABF6-4545F3B4E2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586" y="4156410"/>
            <a:ext cx="3752756" cy="2501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301616C-C1A5-4D02-818D-CAD39F1CE4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123" y="4144082"/>
            <a:ext cx="3763124" cy="2508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DCD8F67-39F7-41F0-A9E3-5C1D2FDD6D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82028" y="4149280"/>
            <a:ext cx="3752756" cy="249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986215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83589029"/>
              </p:ext>
            </p:extLst>
          </p:nvPr>
        </p:nvGraphicFramePr>
        <p:xfrm>
          <a:off x="266030" y="212112"/>
          <a:ext cx="11659938" cy="64511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295" y="17082"/>
            <a:ext cx="3006560" cy="196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75804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54"/>
          <a:stretch/>
        </p:blipFill>
        <p:spPr>
          <a:xfrm>
            <a:off x="3656864" y="-297"/>
            <a:ext cx="4629886" cy="29149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4" t="649" r="-4328" b="-649"/>
          <a:stretch/>
        </p:blipFill>
        <p:spPr>
          <a:xfrm>
            <a:off x="-26796" y="0"/>
            <a:ext cx="3876324" cy="2990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714" y="0"/>
            <a:ext cx="3915285" cy="29343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4351"/>
            <a:ext cx="5881835" cy="39212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835" y="2914650"/>
            <a:ext cx="6345772" cy="39433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23646" y="2342441"/>
            <a:ext cx="6060722" cy="152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183143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1006</TotalTime>
  <Words>194</Words>
  <Application>Microsoft Office PowerPoint</Application>
  <PresentationFormat>Широкоэкранный</PresentationFormat>
  <Paragraphs>23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school42021pc5@outlook.com</cp:lastModifiedBy>
  <cp:revision>114</cp:revision>
  <dcterms:created xsi:type="dcterms:W3CDTF">2021-03-26T06:17:07Z</dcterms:created>
  <dcterms:modified xsi:type="dcterms:W3CDTF">2022-05-05T10:01:46Z</dcterms:modified>
</cp:coreProperties>
</file>