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30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597" userDrawn="1">
          <p15:clr>
            <a:srgbClr val="A4A3A4"/>
          </p15:clr>
        </p15:guide>
        <p15:guide id="3" pos="70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9F"/>
    <a:srgbClr val="A1C0FD"/>
    <a:srgbClr val="AAE3FF"/>
    <a:srgbClr val="A7D0FF"/>
    <a:srgbClr val="C6C2FA"/>
    <a:srgbClr val="DDDDDD"/>
    <a:srgbClr val="C7EAFF"/>
    <a:srgbClr val="C9DFFF"/>
    <a:srgbClr val="CBE6FF"/>
    <a:srgbClr val="D9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33" autoAdjust="0"/>
  </p:normalViewPr>
  <p:slideViewPr>
    <p:cSldViewPr snapToGrid="0">
      <p:cViewPr>
        <p:scale>
          <a:sx n="70" d="100"/>
          <a:sy n="70" d="100"/>
        </p:scale>
        <p:origin x="-618" y="-72"/>
      </p:cViewPr>
      <p:guideLst>
        <p:guide orient="horz" pos="2160"/>
        <p:guide pos="597"/>
        <p:guide pos="70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762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42" Type="http://schemas.microsoft.com/office/2015/10/relationships/revisionInfo" Target="revisionInfo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1A61C-7E28-4A26-A4D0-078C2AF47FB6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BB956-8884-474F-B2D7-D001AD19B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814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95B28-F2A0-4DCF-8531-60383B7A03CC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D0875E-9B00-4920-A711-5A29A1CAF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329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1">
    <p:bg>
      <p:bgPr>
        <a:solidFill>
          <a:schemeClr val="bg1"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330411" y="2001795"/>
            <a:ext cx="9531178" cy="142176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>
              <a:lnSpc>
                <a:spcPts val="4200"/>
              </a:lnSpc>
              <a:spcBef>
                <a:spcPts val="0"/>
              </a:spcBef>
              <a:buNone/>
              <a:defRPr sz="4400" b="1" cap="all" baseline="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330411" y="3584819"/>
            <a:ext cx="9531178" cy="402336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1" name="Рисунок 10" descr="Изображение выглядит как здание, остановка, сидит, движение&#10;&#10;Автоматически созданное описание"/>
          <p:cNvPicPr>
            <a:picLocks noChangeAspect="1"/>
          </p:cNvPicPr>
          <p:nvPr userDrawn="1"/>
        </p:nvPicPr>
        <p:blipFill>
          <a:blip r:embed="rId2" cstate="print">
            <a:alphaModFix/>
            <a:duotone>
              <a:prstClr val="black"/>
              <a:schemeClr val="accent2">
                <a:lumMod val="20000"/>
                <a:lumOff val="80000"/>
                <a:alpha val="2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4021649"/>
            <a:ext cx="12192000" cy="2842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810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  <a:alpha val="84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noProof="0" smtClean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330411" y="2001795"/>
            <a:ext cx="9531178" cy="142176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>
              <a:lnSpc>
                <a:spcPts val="4200"/>
              </a:lnSpc>
              <a:spcBef>
                <a:spcPts val="0"/>
              </a:spcBef>
              <a:buNone/>
              <a:defRPr sz="4400" b="1" cap="all" baseline="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330411" y="3584819"/>
            <a:ext cx="9531178" cy="402336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Рисунок 8" descr="Изображение выглядит как здание, остановка, сидит, движение&#10;&#10;Автоматически созданное описание"/>
          <p:cNvPicPr>
            <a:picLocks noChangeAspect="1"/>
          </p:cNvPicPr>
          <p:nvPr userDrawn="1"/>
        </p:nvPicPr>
        <p:blipFill>
          <a:blip r:embed="rId2" cstate="print">
            <a:alphaModFix/>
            <a:duotone>
              <a:prstClr val="black"/>
              <a:schemeClr val="bg1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4021649"/>
            <a:ext cx="12192000" cy="2842054"/>
          </a:xfrm>
          <a:prstGeom prst="rect">
            <a:avLst/>
          </a:prstGeom>
        </p:spPr>
      </p:pic>
      <p:cxnSp>
        <p:nvCxnSpPr>
          <p:cNvPr id="13" name="Straight Connector 13"/>
          <p:cNvCxnSpPr/>
          <p:nvPr userDrawn="1"/>
        </p:nvCxnSpPr>
        <p:spPr>
          <a:xfrm>
            <a:off x="4228447" y="3399591"/>
            <a:ext cx="3735106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547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Freeform: Shape 8"/>
          <p:cNvSpPr>
            <a:spLocks/>
          </p:cNvSpPr>
          <p:nvPr userDrawn="1"/>
        </p:nvSpPr>
        <p:spPr bwMode="auto">
          <a:xfrm>
            <a:off x="0" y="4453467"/>
            <a:ext cx="12191999" cy="2404533"/>
          </a:xfrm>
          <a:prstGeom prst="rect">
            <a:avLst/>
          </a:prstGeom>
          <a:gradFill>
            <a:gsLst>
              <a:gs pos="22000">
                <a:schemeClr val="accent6">
                  <a:alpha val="95000"/>
                </a:schemeClr>
              </a:gs>
              <a:gs pos="70000">
                <a:schemeClr val="accent5">
                  <a:alpha val="86000"/>
                </a:schemeClr>
              </a:gs>
            </a:gsLst>
            <a:lin ang="7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cxnSp>
        <p:nvCxnSpPr>
          <p:cNvPr id="4" name="Straight Connector 10"/>
          <p:cNvCxnSpPr/>
          <p:nvPr userDrawn="1"/>
        </p:nvCxnSpPr>
        <p:spPr>
          <a:xfrm flipV="1">
            <a:off x="-1" y="4441351"/>
            <a:ext cx="6104467" cy="12116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4"/>
          <p:cNvCxnSpPr/>
          <p:nvPr userDrawn="1"/>
        </p:nvCxnSpPr>
        <p:spPr>
          <a:xfrm>
            <a:off x="5985932" y="4440294"/>
            <a:ext cx="6206067" cy="13172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948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/>
          <p:cNvSpPr>
            <a:spLocks/>
          </p:cNvSpPr>
          <p:nvPr userDrawn="1"/>
        </p:nvSpPr>
        <p:spPr bwMode="auto">
          <a:xfrm>
            <a:off x="-3176" y="1503127"/>
            <a:ext cx="12195175" cy="4483100"/>
          </a:xfrm>
          <a:custGeom>
            <a:avLst/>
            <a:gdLst>
              <a:gd name="connsiteX0" fmla="*/ 12188825 w 12188825"/>
              <a:gd name="connsiteY0" fmla="*/ 0 h 4483100"/>
              <a:gd name="connsiteX1" fmla="*/ 12188825 w 12188825"/>
              <a:gd name="connsiteY1" fmla="*/ 2016125 h 4483100"/>
              <a:gd name="connsiteX2" fmla="*/ 12188825 w 12188825"/>
              <a:gd name="connsiteY2" fmla="*/ 2470150 h 4483100"/>
              <a:gd name="connsiteX3" fmla="*/ 12188825 w 12188825"/>
              <a:gd name="connsiteY3" fmla="*/ 4483100 h 4483100"/>
              <a:gd name="connsiteX4" fmla="*/ 6086475 w 12188825"/>
              <a:gd name="connsiteY4" fmla="*/ 3946525 h 4483100"/>
              <a:gd name="connsiteX5" fmla="*/ 0 w 12188825"/>
              <a:gd name="connsiteY5" fmla="*/ 4483100 h 4483100"/>
              <a:gd name="connsiteX6" fmla="*/ 0 w 12188825"/>
              <a:gd name="connsiteY6" fmla="*/ 2470150 h 4483100"/>
              <a:gd name="connsiteX7" fmla="*/ 0 w 12188825"/>
              <a:gd name="connsiteY7" fmla="*/ 2016125 h 4483100"/>
              <a:gd name="connsiteX8" fmla="*/ 0 w 12188825"/>
              <a:gd name="connsiteY8" fmla="*/ 735981 h 4483100"/>
              <a:gd name="connsiteX9" fmla="*/ 4771292 w 12188825"/>
              <a:gd name="connsiteY9" fmla="*/ 735981 h 4483100"/>
              <a:gd name="connsiteX10" fmla="*/ 4771292 w 12188825"/>
              <a:gd name="connsiteY10" fmla="*/ 420631 h 4483100"/>
              <a:gd name="connsiteX11" fmla="*/ 6086475 w 12188825"/>
              <a:gd name="connsiteY11" fmla="*/ 536575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88825" h="4483100">
                <a:moveTo>
                  <a:pt x="12188825" y="0"/>
                </a:moveTo>
                <a:lnTo>
                  <a:pt x="12188825" y="2016125"/>
                </a:lnTo>
                <a:lnTo>
                  <a:pt x="12188825" y="2470150"/>
                </a:lnTo>
                <a:lnTo>
                  <a:pt x="12188825" y="4483100"/>
                </a:lnTo>
                <a:lnTo>
                  <a:pt x="6086475" y="3946525"/>
                </a:lnTo>
                <a:lnTo>
                  <a:pt x="0" y="4483100"/>
                </a:lnTo>
                <a:lnTo>
                  <a:pt x="0" y="2470150"/>
                </a:lnTo>
                <a:lnTo>
                  <a:pt x="0" y="2016125"/>
                </a:lnTo>
                <a:lnTo>
                  <a:pt x="0" y="735981"/>
                </a:lnTo>
                <a:lnTo>
                  <a:pt x="4771292" y="735981"/>
                </a:lnTo>
                <a:lnTo>
                  <a:pt x="4771292" y="420631"/>
                </a:lnTo>
                <a:lnTo>
                  <a:pt x="6086475" y="536575"/>
                </a:lnTo>
                <a:close/>
              </a:path>
            </a:pathLst>
          </a:custGeom>
          <a:gradFill>
            <a:gsLst>
              <a:gs pos="22000">
                <a:schemeClr val="accent6">
                  <a:alpha val="95000"/>
                </a:schemeClr>
              </a:gs>
              <a:gs pos="70000">
                <a:schemeClr val="accent5">
                  <a:alpha val="86000"/>
                </a:schemeClr>
              </a:gs>
            </a:gsLst>
            <a:lin ang="7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81000" y="365125"/>
            <a:ext cx="11430000" cy="649224"/>
          </a:xfrm>
        </p:spPr>
        <p:txBody>
          <a:bodyPr/>
          <a:lstStyle>
            <a:lvl1pPr>
              <a:lnSpc>
                <a:spcPts val="4200"/>
              </a:lnSpc>
              <a:defRPr sz="40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cxnSp>
        <p:nvCxnSpPr>
          <p:cNvPr id="3" name="Straight Connector 2"/>
          <p:cNvCxnSpPr>
            <a:endCxn id="8" idx="11"/>
          </p:cNvCxnSpPr>
          <p:nvPr userDrawn="1"/>
        </p:nvCxnSpPr>
        <p:spPr>
          <a:xfrm>
            <a:off x="5241073" y="1951463"/>
            <a:ext cx="845397" cy="88239"/>
          </a:xfrm>
          <a:prstGeom prst="line">
            <a:avLst/>
          </a:prstGeom>
          <a:ln w="34925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5241073" y="5441795"/>
            <a:ext cx="843812" cy="77801"/>
          </a:xfrm>
          <a:prstGeom prst="line">
            <a:avLst/>
          </a:prstGeom>
          <a:ln w="34925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2" r="-831" b="565"/>
          <a:stretch/>
        </p:blipFill>
        <p:spPr>
          <a:xfrm>
            <a:off x="0" y="1663672"/>
            <a:ext cx="6094412" cy="4580118"/>
          </a:xfrm>
          <a:prstGeom prst="rect">
            <a:avLst/>
          </a:prstGeom>
        </p:spPr>
      </p:pic>
      <p:cxnSp>
        <p:nvCxnSpPr>
          <p:cNvPr id="12" name="Straight Connector 11"/>
          <p:cNvCxnSpPr>
            <a:stCxn id="8" idx="11"/>
            <a:endCxn id="8" idx="0"/>
          </p:cNvCxnSpPr>
          <p:nvPr userDrawn="1"/>
        </p:nvCxnSpPr>
        <p:spPr>
          <a:xfrm flipV="1">
            <a:off x="6086470" y="1503127"/>
            <a:ext cx="6105529" cy="536575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8" idx="3"/>
          </p:cNvCxnSpPr>
          <p:nvPr userDrawn="1"/>
        </p:nvCxnSpPr>
        <p:spPr>
          <a:xfrm>
            <a:off x="6084885" y="5441795"/>
            <a:ext cx="6107114" cy="544432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2005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2926" y="268792"/>
            <a:ext cx="7203021" cy="649224"/>
          </a:xfrm>
        </p:spPr>
        <p:txBody>
          <a:bodyPr/>
          <a:lstStyle>
            <a:lvl1pPr>
              <a:lnSpc>
                <a:spcPts val="4200"/>
              </a:lnSpc>
              <a:defRPr sz="4000">
                <a:solidFill>
                  <a:srgbClr val="005D9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reeform: Shape 49"/>
          <p:cNvSpPr/>
          <p:nvPr userDrawn="1"/>
        </p:nvSpPr>
        <p:spPr>
          <a:xfrm flipH="1">
            <a:off x="0" y="0"/>
            <a:ext cx="7306574" cy="180870"/>
          </a:xfrm>
          <a:custGeom>
            <a:avLst/>
            <a:gdLst>
              <a:gd name="connsiteX0" fmla="*/ 7306574 w 7306574"/>
              <a:gd name="connsiteY0" fmla="*/ 0 h 180870"/>
              <a:gd name="connsiteX1" fmla="*/ 376814 w 7306574"/>
              <a:gd name="connsiteY1" fmla="*/ 0 h 180870"/>
              <a:gd name="connsiteX2" fmla="*/ 0 w 7306574"/>
              <a:gd name="connsiteY2" fmla="*/ 180870 h 180870"/>
              <a:gd name="connsiteX3" fmla="*/ 7306574 w 7306574"/>
              <a:gd name="connsiteY3" fmla="*/ 180870 h 18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6574" h="180870">
                <a:moveTo>
                  <a:pt x="7306574" y="0"/>
                </a:moveTo>
                <a:lnTo>
                  <a:pt x="376814" y="0"/>
                </a:lnTo>
                <a:lnTo>
                  <a:pt x="0" y="180870"/>
                </a:lnTo>
                <a:lnTo>
                  <a:pt x="7306574" y="180870"/>
                </a:lnTo>
                <a:close/>
              </a:path>
            </a:pathLst>
          </a:custGeom>
          <a:noFill/>
          <a:ln>
            <a:solidFill>
              <a:srgbClr val="005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47"/>
          <p:cNvSpPr/>
          <p:nvPr userDrawn="1"/>
        </p:nvSpPr>
        <p:spPr>
          <a:xfrm flipH="1">
            <a:off x="7425320" y="180870"/>
            <a:ext cx="4766680" cy="683288"/>
          </a:xfrm>
          <a:custGeom>
            <a:avLst/>
            <a:gdLst>
              <a:gd name="connsiteX0" fmla="*/ 4766680 w 4766680"/>
              <a:gd name="connsiteY0" fmla="*/ 0 h 683288"/>
              <a:gd name="connsiteX1" fmla="*/ 4110190 w 4766680"/>
              <a:gd name="connsiteY1" fmla="*/ 0 h 683288"/>
              <a:gd name="connsiteX2" fmla="*/ 3971167 w 4766680"/>
              <a:gd name="connsiteY2" fmla="*/ 0 h 683288"/>
              <a:gd name="connsiteX3" fmla="*/ 3370386 w 4766680"/>
              <a:gd name="connsiteY3" fmla="*/ 0 h 683288"/>
              <a:gd name="connsiteX4" fmla="*/ 3314677 w 4766680"/>
              <a:gd name="connsiteY4" fmla="*/ 0 h 683288"/>
              <a:gd name="connsiteX5" fmla="*/ 2866274 w 4766680"/>
              <a:gd name="connsiteY5" fmla="*/ 0 h 683288"/>
              <a:gd name="connsiteX6" fmla="*/ 2713896 w 4766680"/>
              <a:gd name="connsiteY6" fmla="*/ 0 h 683288"/>
              <a:gd name="connsiteX7" fmla="*/ 2556896 w 4766680"/>
              <a:gd name="connsiteY7" fmla="*/ 0 h 683288"/>
              <a:gd name="connsiteX8" fmla="*/ 2209784 w 4766680"/>
              <a:gd name="connsiteY8" fmla="*/ 0 h 683288"/>
              <a:gd name="connsiteX9" fmla="*/ 1900406 w 4766680"/>
              <a:gd name="connsiteY9" fmla="*/ 0 h 683288"/>
              <a:gd name="connsiteX10" fmla="*/ 1761383 w 4766680"/>
              <a:gd name="connsiteY10" fmla="*/ 0 h 683288"/>
              <a:gd name="connsiteX11" fmla="*/ 1160602 w 4766680"/>
              <a:gd name="connsiteY11" fmla="*/ 0 h 683288"/>
              <a:gd name="connsiteX12" fmla="*/ 1104893 w 4766680"/>
              <a:gd name="connsiteY12" fmla="*/ 0 h 683288"/>
              <a:gd name="connsiteX13" fmla="*/ 656490 w 4766680"/>
              <a:gd name="connsiteY13" fmla="*/ 0 h 683288"/>
              <a:gd name="connsiteX14" fmla="*/ 504112 w 4766680"/>
              <a:gd name="connsiteY14" fmla="*/ 0 h 683288"/>
              <a:gd name="connsiteX15" fmla="*/ 0 w 4766680"/>
              <a:gd name="connsiteY15" fmla="*/ 0 h 683288"/>
              <a:gd name="connsiteX16" fmla="*/ 0 w 4766680"/>
              <a:gd name="connsiteY16" fmla="*/ 683288 h 683288"/>
              <a:gd name="connsiteX17" fmla="*/ 504112 w 4766680"/>
              <a:gd name="connsiteY17" fmla="*/ 683288 h 683288"/>
              <a:gd name="connsiteX18" fmla="*/ 656490 w 4766680"/>
              <a:gd name="connsiteY18" fmla="*/ 683288 h 683288"/>
              <a:gd name="connsiteX19" fmla="*/ 786264 w 4766680"/>
              <a:gd name="connsiteY19" fmla="*/ 683288 h 683288"/>
              <a:gd name="connsiteX20" fmla="*/ 1104893 w 4766680"/>
              <a:gd name="connsiteY20" fmla="*/ 683288 h 683288"/>
              <a:gd name="connsiteX21" fmla="*/ 1160602 w 4766680"/>
              <a:gd name="connsiteY21" fmla="*/ 683288 h 683288"/>
              <a:gd name="connsiteX22" fmla="*/ 1290376 w 4766680"/>
              <a:gd name="connsiteY22" fmla="*/ 683288 h 683288"/>
              <a:gd name="connsiteX23" fmla="*/ 1442754 w 4766680"/>
              <a:gd name="connsiteY23" fmla="*/ 683288 h 683288"/>
              <a:gd name="connsiteX24" fmla="*/ 1761383 w 4766680"/>
              <a:gd name="connsiteY24" fmla="*/ 683288 h 683288"/>
              <a:gd name="connsiteX25" fmla="*/ 1891157 w 4766680"/>
              <a:gd name="connsiteY25" fmla="*/ 683288 h 683288"/>
              <a:gd name="connsiteX26" fmla="*/ 1900406 w 4766680"/>
              <a:gd name="connsiteY26" fmla="*/ 683288 h 683288"/>
              <a:gd name="connsiteX27" fmla="*/ 1946866 w 4766680"/>
              <a:gd name="connsiteY27" fmla="*/ 683288 h 683288"/>
              <a:gd name="connsiteX28" fmla="*/ 2547647 w 4766680"/>
              <a:gd name="connsiteY28" fmla="*/ 683288 h 683288"/>
              <a:gd name="connsiteX29" fmla="*/ 2556896 w 4766680"/>
              <a:gd name="connsiteY29" fmla="*/ 683288 h 683288"/>
              <a:gd name="connsiteX30" fmla="*/ 2686670 w 4766680"/>
              <a:gd name="connsiteY30" fmla="*/ 683288 h 683288"/>
              <a:gd name="connsiteX31" fmla="*/ 3343160 w 4766680"/>
              <a:gd name="connsiteY31" fmla="*/ 683288 h 68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766680" h="683288">
                <a:moveTo>
                  <a:pt x="4766680" y="0"/>
                </a:moveTo>
                <a:lnTo>
                  <a:pt x="4110190" y="0"/>
                </a:lnTo>
                <a:lnTo>
                  <a:pt x="3971167" y="0"/>
                </a:lnTo>
                <a:lnTo>
                  <a:pt x="3370386" y="0"/>
                </a:lnTo>
                <a:lnTo>
                  <a:pt x="3314677" y="0"/>
                </a:lnTo>
                <a:lnTo>
                  <a:pt x="2866274" y="0"/>
                </a:lnTo>
                <a:lnTo>
                  <a:pt x="2713896" y="0"/>
                </a:lnTo>
                <a:lnTo>
                  <a:pt x="2556896" y="0"/>
                </a:lnTo>
                <a:lnTo>
                  <a:pt x="2209784" y="0"/>
                </a:lnTo>
                <a:lnTo>
                  <a:pt x="1900406" y="0"/>
                </a:lnTo>
                <a:lnTo>
                  <a:pt x="1761383" y="0"/>
                </a:lnTo>
                <a:lnTo>
                  <a:pt x="1160602" y="0"/>
                </a:lnTo>
                <a:lnTo>
                  <a:pt x="1104893" y="0"/>
                </a:lnTo>
                <a:lnTo>
                  <a:pt x="656490" y="0"/>
                </a:lnTo>
                <a:lnTo>
                  <a:pt x="504112" y="0"/>
                </a:lnTo>
                <a:lnTo>
                  <a:pt x="0" y="0"/>
                </a:lnTo>
                <a:lnTo>
                  <a:pt x="0" y="683288"/>
                </a:lnTo>
                <a:lnTo>
                  <a:pt x="504112" y="683288"/>
                </a:lnTo>
                <a:lnTo>
                  <a:pt x="656490" y="683288"/>
                </a:lnTo>
                <a:lnTo>
                  <a:pt x="786264" y="683288"/>
                </a:lnTo>
                <a:lnTo>
                  <a:pt x="1104893" y="683288"/>
                </a:lnTo>
                <a:lnTo>
                  <a:pt x="1160602" y="683288"/>
                </a:lnTo>
                <a:lnTo>
                  <a:pt x="1290376" y="683288"/>
                </a:lnTo>
                <a:lnTo>
                  <a:pt x="1442754" y="683288"/>
                </a:lnTo>
                <a:lnTo>
                  <a:pt x="1761383" y="683288"/>
                </a:lnTo>
                <a:lnTo>
                  <a:pt x="1891157" y="683288"/>
                </a:lnTo>
                <a:lnTo>
                  <a:pt x="1900406" y="683288"/>
                </a:lnTo>
                <a:lnTo>
                  <a:pt x="1946866" y="683288"/>
                </a:lnTo>
                <a:lnTo>
                  <a:pt x="2547647" y="683288"/>
                </a:lnTo>
                <a:lnTo>
                  <a:pt x="2556896" y="683288"/>
                </a:lnTo>
                <a:lnTo>
                  <a:pt x="2686670" y="683288"/>
                </a:lnTo>
                <a:lnTo>
                  <a:pt x="3343160" y="683288"/>
                </a:lnTo>
                <a:close/>
              </a:path>
            </a:pathLst>
          </a:custGeom>
          <a:noFill/>
          <a:ln>
            <a:solidFill>
              <a:srgbClr val="005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14"/>
          <p:cNvCxnSpPr>
            <a:cxnSpLocks/>
          </p:cNvCxnSpPr>
          <p:nvPr userDrawn="1"/>
        </p:nvCxnSpPr>
        <p:spPr>
          <a:xfrm>
            <a:off x="291402" y="864158"/>
            <a:ext cx="742721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11687364" y="493915"/>
            <a:ext cx="274320" cy="1989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BC5C3F43-3B3D-42FD-A6D1-A52EEC185F63}" type="slidenum">
              <a:rPr lang="en-US" sz="1100" b="1" smtClean="0">
                <a:solidFill>
                  <a:srgbClr val="005D9F"/>
                </a:solidFill>
              </a:rPr>
              <a:pPr algn="ctr"/>
              <a:t>‹#›</a:t>
            </a:fld>
            <a:endParaRPr lang="en-US" b="1" dirty="0">
              <a:solidFill>
                <a:srgbClr val="005D9F"/>
              </a:solidFill>
            </a:endParaRPr>
          </a:p>
        </p:txBody>
      </p:sp>
      <p:cxnSp>
        <p:nvCxnSpPr>
          <p:cNvPr id="12" name="Straight Connector 52"/>
          <p:cNvCxnSpPr>
            <a:cxnSpLocks/>
          </p:cNvCxnSpPr>
          <p:nvPr userDrawn="1"/>
        </p:nvCxnSpPr>
        <p:spPr>
          <a:xfrm>
            <a:off x="11668264" y="493915"/>
            <a:ext cx="0" cy="198978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9246" y="244086"/>
            <a:ext cx="495014" cy="533719"/>
          </a:xfrm>
          <a:prstGeom prst="rect">
            <a:avLst/>
          </a:prstGeom>
        </p:spPr>
      </p:pic>
      <p:sp>
        <p:nvSpPr>
          <p:cNvPr id="21" name="TextBox 20"/>
          <p:cNvSpPr txBox="1"/>
          <p:nvPr userDrawn="1"/>
        </p:nvSpPr>
        <p:spPr>
          <a:xfrm>
            <a:off x="9597069" y="231965"/>
            <a:ext cx="93537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b="1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700" b="1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700" b="1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700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700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4016" y="278383"/>
            <a:ext cx="891374" cy="52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2747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 слайд без лого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2926" y="268792"/>
            <a:ext cx="7203021" cy="649224"/>
          </a:xfrm>
        </p:spPr>
        <p:txBody>
          <a:bodyPr/>
          <a:lstStyle>
            <a:lvl1pPr>
              <a:lnSpc>
                <a:spcPts val="4200"/>
              </a:lnSpc>
              <a:defRPr sz="4000">
                <a:solidFill>
                  <a:srgbClr val="005D9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reeform: Shape 49"/>
          <p:cNvSpPr/>
          <p:nvPr userDrawn="1"/>
        </p:nvSpPr>
        <p:spPr>
          <a:xfrm flipH="1">
            <a:off x="0" y="0"/>
            <a:ext cx="7306574" cy="180870"/>
          </a:xfrm>
          <a:custGeom>
            <a:avLst/>
            <a:gdLst>
              <a:gd name="connsiteX0" fmla="*/ 7306574 w 7306574"/>
              <a:gd name="connsiteY0" fmla="*/ 0 h 180870"/>
              <a:gd name="connsiteX1" fmla="*/ 376814 w 7306574"/>
              <a:gd name="connsiteY1" fmla="*/ 0 h 180870"/>
              <a:gd name="connsiteX2" fmla="*/ 0 w 7306574"/>
              <a:gd name="connsiteY2" fmla="*/ 180870 h 180870"/>
              <a:gd name="connsiteX3" fmla="*/ 7306574 w 7306574"/>
              <a:gd name="connsiteY3" fmla="*/ 180870 h 18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6574" h="180870">
                <a:moveTo>
                  <a:pt x="7306574" y="0"/>
                </a:moveTo>
                <a:lnTo>
                  <a:pt x="376814" y="0"/>
                </a:lnTo>
                <a:lnTo>
                  <a:pt x="0" y="180870"/>
                </a:lnTo>
                <a:lnTo>
                  <a:pt x="7306574" y="180870"/>
                </a:lnTo>
                <a:close/>
              </a:path>
            </a:pathLst>
          </a:custGeom>
          <a:noFill/>
          <a:ln>
            <a:solidFill>
              <a:srgbClr val="005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47"/>
          <p:cNvSpPr/>
          <p:nvPr userDrawn="1"/>
        </p:nvSpPr>
        <p:spPr>
          <a:xfrm flipH="1">
            <a:off x="7425320" y="180870"/>
            <a:ext cx="4766680" cy="683288"/>
          </a:xfrm>
          <a:custGeom>
            <a:avLst/>
            <a:gdLst>
              <a:gd name="connsiteX0" fmla="*/ 4766680 w 4766680"/>
              <a:gd name="connsiteY0" fmla="*/ 0 h 683288"/>
              <a:gd name="connsiteX1" fmla="*/ 4110190 w 4766680"/>
              <a:gd name="connsiteY1" fmla="*/ 0 h 683288"/>
              <a:gd name="connsiteX2" fmla="*/ 3971167 w 4766680"/>
              <a:gd name="connsiteY2" fmla="*/ 0 h 683288"/>
              <a:gd name="connsiteX3" fmla="*/ 3370386 w 4766680"/>
              <a:gd name="connsiteY3" fmla="*/ 0 h 683288"/>
              <a:gd name="connsiteX4" fmla="*/ 3314677 w 4766680"/>
              <a:gd name="connsiteY4" fmla="*/ 0 h 683288"/>
              <a:gd name="connsiteX5" fmla="*/ 2866274 w 4766680"/>
              <a:gd name="connsiteY5" fmla="*/ 0 h 683288"/>
              <a:gd name="connsiteX6" fmla="*/ 2713896 w 4766680"/>
              <a:gd name="connsiteY6" fmla="*/ 0 h 683288"/>
              <a:gd name="connsiteX7" fmla="*/ 2556896 w 4766680"/>
              <a:gd name="connsiteY7" fmla="*/ 0 h 683288"/>
              <a:gd name="connsiteX8" fmla="*/ 2209784 w 4766680"/>
              <a:gd name="connsiteY8" fmla="*/ 0 h 683288"/>
              <a:gd name="connsiteX9" fmla="*/ 1900406 w 4766680"/>
              <a:gd name="connsiteY9" fmla="*/ 0 h 683288"/>
              <a:gd name="connsiteX10" fmla="*/ 1761383 w 4766680"/>
              <a:gd name="connsiteY10" fmla="*/ 0 h 683288"/>
              <a:gd name="connsiteX11" fmla="*/ 1160602 w 4766680"/>
              <a:gd name="connsiteY11" fmla="*/ 0 h 683288"/>
              <a:gd name="connsiteX12" fmla="*/ 1104893 w 4766680"/>
              <a:gd name="connsiteY12" fmla="*/ 0 h 683288"/>
              <a:gd name="connsiteX13" fmla="*/ 656490 w 4766680"/>
              <a:gd name="connsiteY13" fmla="*/ 0 h 683288"/>
              <a:gd name="connsiteX14" fmla="*/ 504112 w 4766680"/>
              <a:gd name="connsiteY14" fmla="*/ 0 h 683288"/>
              <a:gd name="connsiteX15" fmla="*/ 0 w 4766680"/>
              <a:gd name="connsiteY15" fmla="*/ 0 h 683288"/>
              <a:gd name="connsiteX16" fmla="*/ 0 w 4766680"/>
              <a:gd name="connsiteY16" fmla="*/ 683288 h 683288"/>
              <a:gd name="connsiteX17" fmla="*/ 504112 w 4766680"/>
              <a:gd name="connsiteY17" fmla="*/ 683288 h 683288"/>
              <a:gd name="connsiteX18" fmla="*/ 656490 w 4766680"/>
              <a:gd name="connsiteY18" fmla="*/ 683288 h 683288"/>
              <a:gd name="connsiteX19" fmla="*/ 786264 w 4766680"/>
              <a:gd name="connsiteY19" fmla="*/ 683288 h 683288"/>
              <a:gd name="connsiteX20" fmla="*/ 1104893 w 4766680"/>
              <a:gd name="connsiteY20" fmla="*/ 683288 h 683288"/>
              <a:gd name="connsiteX21" fmla="*/ 1160602 w 4766680"/>
              <a:gd name="connsiteY21" fmla="*/ 683288 h 683288"/>
              <a:gd name="connsiteX22" fmla="*/ 1290376 w 4766680"/>
              <a:gd name="connsiteY22" fmla="*/ 683288 h 683288"/>
              <a:gd name="connsiteX23" fmla="*/ 1442754 w 4766680"/>
              <a:gd name="connsiteY23" fmla="*/ 683288 h 683288"/>
              <a:gd name="connsiteX24" fmla="*/ 1761383 w 4766680"/>
              <a:gd name="connsiteY24" fmla="*/ 683288 h 683288"/>
              <a:gd name="connsiteX25" fmla="*/ 1891157 w 4766680"/>
              <a:gd name="connsiteY25" fmla="*/ 683288 h 683288"/>
              <a:gd name="connsiteX26" fmla="*/ 1900406 w 4766680"/>
              <a:gd name="connsiteY26" fmla="*/ 683288 h 683288"/>
              <a:gd name="connsiteX27" fmla="*/ 1946866 w 4766680"/>
              <a:gd name="connsiteY27" fmla="*/ 683288 h 683288"/>
              <a:gd name="connsiteX28" fmla="*/ 2547647 w 4766680"/>
              <a:gd name="connsiteY28" fmla="*/ 683288 h 683288"/>
              <a:gd name="connsiteX29" fmla="*/ 2556896 w 4766680"/>
              <a:gd name="connsiteY29" fmla="*/ 683288 h 683288"/>
              <a:gd name="connsiteX30" fmla="*/ 2686670 w 4766680"/>
              <a:gd name="connsiteY30" fmla="*/ 683288 h 683288"/>
              <a:gd name="connsiteX31" fmla="*/ 3343160 w 4766680"/>
              <a:gd name="connsiteY31" fmla="*/ 683288 h 68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766680" h="683288">
                <a:moveTo>
                  <a:pt x="4766680" y="0"/>
                </a:moveTo>
                <a:lnTo>
                  <a:pt x="4110190" y="0"/>
                </a:lnTo>
                <a:lnTo>
                  <a:pt x="3971167" y="0"/>
                </a:lnTo>
                <a:lnTo>
                  <a:pt x="3370386" y="0"/>
                </a:lnTo>
                <a:lnTo>
                  <a:pt x="3314677" y="0"/>
                </a:lnTo>
                <a:lnTo>
                  <a:pt x="2866274" y="0"/>
                </a:lnTo>
                <a:lnTo>
                  <a:pt x="2713896" y="0"/>
                </a:lnTo>
                <a:lnTo>
                  <a:pt x="2556896" y="0"/>
                </a:lnTo>
                <a:lnTo>
                  <a:pt x="2209784" y="0"/>
                </a:lnTo>
                <a:lnTo>
                  <a:pt x="1900406" y="0"/>
                </a:lnTo>
                <a:lnTo>
                  <a:pt x="1761383" y="0"/>
                </a:lnTo>
                <a:lnTo>
                  <a:pt x="1160602" y="0"/>
                </a:lnTo>
                <a:lnTo>
                  <a:pt x="1104893" y="0"/>
                </a:lnTo>
                <a:lnTo>
                  <a:pt x="656490" y="0"/>
                </a:lnTo>
                <a:lnTo>
                  <a:pt x="504112" y="0"/>
                </a:lnTo>
                <a:lnTo>
                  <a:pt x="0" y="0"/>
                </a:lnTo>
                <a:lnTo>
                  <a:pt x="0" y="683288"/>
                </a:lnTo>
                <a:lnTo>
                  <a:pt x="504112" y="683288"/>
                </a:lnTo>
                <a:lnTo>
                  <a:pt x="656490" y="683288"/>
                </a:lnTo>
                <a:lnTo>
                  <a:pt x="786264" y="683288"/>
                </a:lnTo>
                <a:lnTo>
                  <a:pt x="1104893" y="683288"/>
                </a:lnTo>
                <a:lnTo>
                  <a:pt x="1160602" y="683288"/>
                </a:lnTo>
                <a:lnTo>
                  <a:pt x="1290376" y="683288"/>
                </a:lnTo>
                <a:lnTo>
                  <a:pt x="1442754" y="683288"/>
                </a:lnTo>
                <a:lnTo>
                  <a:pt x="1761383" y="683288"/>
                </a:lnTo>
                <a:lnTo>
                  <a:pt x="1891157" y="683288"/>
                </a:lnTo>
                <a:lnTo>
                  <a:pt x="1900406" y="683288"/>
                </a:lnTo>
                <a:lnTo>
                  <a:pt x="1946866" y="683288"/>
                </a:lnTo>
                <a:lnTo>
                  <a:pt x="2547647" y="683288"/>
                </a:lnTo>
                <a:lnTo>
                  <a:pt x="2556896" y="683288"/>
                </a:lnTo>
                <a:lnTo>
                  <a:pt x="2686670" y="683288"/>
                </a:lnTo>
                <a:lnTo>
                  <a:pt x="3343160" y="683288"/>
                </a:lnTo>
                <a:close/>
              </a:path>
            </a:pathLst>
          </a:custGeom>
          <a:noFill/>
          <a:ln>
            <a:solidFill>
              <a:srgbClr val="005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14"/>
          <p:cNvCxnSpPr>
            <a:cxnSpLocks/>
          </p:cNvCxnSpPr>
          <p:nvPr userDrawn="1"/>
        </p:nvCxnSpPr>
        <p:spPr>
          <a:xfrm>
            <a:off x="291402" y="864158"/>
            <a:ext cx="742721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11687364" y="493915"/>
            <a:ext cx="274320" cy="1989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BC5C3F43-3B3D-42FD-A6D1-A52EEC185F63}" type="slidenum">
              <a:rPr lang="en-US" sz="1100" b="1" smtClean="0">
                <a:solidFill>
                  <a:srgbClr val="005D9F"/>
                </a:solidFill>
              </a:rPr>
              <a:pPr algn="ctr"/>
              <a:t>‹#›</a:t>
            </a:fld>
            <a:endParaRPr lang="en-US" b="1" dirty="0">
              <a:solidFill>
                <a:srgbClr val="005D9F"/>
              </a:solidFill>
            </a:endParaRPr>
          </a:p>
        </p:txBody>
      </p:sp>
      <p:cxnSp>
        <p:nvCxnSpPr>
          <p:cNvPr id="12" name="Straight Connector 52"/>
          <p:cNvCxnSpPr>
            <a:cxnSpLocks/>
          </p:cNvCxnSpPr>
          <p:nvPr userDrawn="1"/>
        </p:nvCxnSpPr>
        <p:spPr>
          <a:xfrm>
            <a:off x="11668264" y="493915"/>
            <a:ext cx="0" cy="198978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74696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535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9"/>
          <p:cNvSpPr/>
          <p:nvPr userDrawn="1"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11"/>
          <p:cNvSpPr/>
          <p:nvPr userDrawn="1"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Заголовок 4"/>
          <p:cNvSpPr>
            <a:spLocks noGrp="1"/>
          </p:cNvSpPr>
          <p:nvPr>
            <p:ph type="title"/>
          </p:nvPr>
        </p:nvSpPr>
        <p:spPr>
          <a:xfrm>
            <a:off x="517996" y="336636"/>
            <a:ext cx="10866438" cy="6953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Заголовок</a:t>
            </a:r>
            <a:endParaRPr lang="ru-RU" sz="3200" cap="all" dirty="0"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461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65125"/>
            <a:ext cx="11430000" cy="64922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4424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88" r:id="rId2"/>
    <p:sldLayoutId id="2147483683" r:id="rId3"/>
    <p:sldLayoutId id="2147483674" r:id="rId4"/>
    <p:sldLayoutId id="2147483664" r:id="rId5"/>
    <p:sldLayoutId id="2147483691" r:id="rId6"/>
    <p:sldLayoutId id="2147483687" r:id="rId7"/>
    <p:sldLayoutId id="2147483684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cap="all" baseline="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415540" y="1153483"/>
            <a:ext cx="9531178" cy="4141848"/>
          </a:xfrm>
        </p:spPr>
        <p:txBody>
          <a:bodyPr/>
          <a:lstStyle/>
          <a:p>
            <a:r>
              <a:rPr lang="ru-RU" sz="4000" dirty="0">
                <a:latin typeface="Times New Roman"/>
                <a:ea typeface="Calibri"/>
              </a:rPr>
              <a:t>расширенном заседании отделения учителей физической культуры регионального учебно-методического объединения в системе  общего образования  Курской области</a:t>
            </a:r>
            <a:endParaRPr lang="en-US" sz="4000" dirty="0">
              <a:solidFill>
                <a:srgbClr val="005D9F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062206" y="5450540"/>
            <a:ext cx="9705954" cy="914399"/>
          </a:xfrm>
        </p:spPr>
        <p:txBody>
          <a:bodyPr/>
          <a:lstStyle/>
          <a:p>
            <a:pPr algn="r"/>
            <a:endParaRPr lang="en-US" sz="1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28" y="231363"/>
            <a:ext cx="915010" cy="9865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53738" y="368653"/>
            <a:ext cx="141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00" b="1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00" b="1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00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00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276" y="279722"/>
            <a:ext cx="1642884" cy="96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6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415540" y="224482"/>
            <a:ext cx="9531178" cy="4825190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ru-RU" sz="1600" cap="none" dirty="0" smtClean="0">
              <a:gradFill>
                <a:gsLst>
                  <a:gs pos="0">
                    <a:prstClr val="black"/>
                  </a:gs>
                  <a:gs pos="40000">
                    <a:prstClr val="black">
                      <a:lumMod val="75000"/>
                      <a:lumOff val="25000"/>
                    </a:prstClr>
                  </a:gs>
                  <a:gs pos="100000">
                    <a:srgbClr val="212745">
                      <a:alpha val="65000"/>
                    </a:srgbClr>
                  </a:gs>
                </a:gsLst>
                <a:lin ang="5400000" scaled="0"/>
              </a:gra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000" cap="none" dirty="0" smtClean="0">
                <a:solidFill>
                  <a:schemeClr val="accent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План </a:t>
            </a:r>
            <a:r>
              <a:rPr lang="ru-RU" sz="2000" cap="none" dirty="0">
                <a:solidFill>
                  <a:schemeClr val="accent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августовского заседания отделения учителей физической культуры </a:t>
            </a:r>
            <a:br>
              <a:rPr lang="ru-RU" sz="2000" cap="none" dirty="0">
                <a:solidFill>
                  <a:schemeClr val="accent2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cap="none" dirty="0">
                <a:solidFill>
                  <a:schemeClr val="accent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регионального учебно-методического объединения </a:t>
            </a:r>
            <a:br>
              <a:rPr lang="ru-RU" sz="2000" cap="none" dirty="0">
                <a:solidFill>
                  <a:schemeClr val="accent2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cap="none" dirty="0">
                <a:solidFill>
                  <a:schemeClr val="accent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системе  общего образования Курской области </a:t>
            </a:r>
            <a:br>
              <a:rPr lang="ru-RU" sz="2000" cap="none" dirty="0">
                <a:solidFill>
                  <a:schemeClr val="accent2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cap="none">
                <a:solidFill>
                  <a:schemeClr val="accent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cap="none" smtClean="0">
                <a:solidFill>
                  <a:schemeClr val="accent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30.08.2024 </a:t>
            </a:r>
            <a:r>
              <a:rPr lang="ru-RU" sz="2000" cap="none" dirty="0">
                <a:solidFill>
                  <a:schemeClr val="accent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13.00 ОГБУ ДПО КИРО</a:t>
            </a:r>
            <a:r>
              <a:rPr lang="ru-RU" sz="1700" b="0" cap="none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700" b="0" cap="none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700" b="0" cap="none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700" b="0" cap="none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r>
              <a:rPr lang="ru-RU" sz="1700" cap="none" dirty="0" smtClean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 Внедрение </a:t>
            </a:r>
            <a:r>
              <a:rPr lang="ru-RU" sz="1700" cap="none" dirty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инновации и передовых технологий в оздоровительную деятельность учителя физической культуры в формировании здорового образа жизни обучающихся, педагогов, родителей (участие в </a:t>
            </a:r>
            <a:r>
              <a:rPr lang="ru-RU" sz="1700" cap="none" dirty="0" smtClean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спартакиадах</a:t>
            </a:r>
            <a:r>
              <a:rPr lang="ru-RU" sz="1700" cap="none" dirty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сдача нормативов ГТО и т.д</a:t>
            </a:r>
            <a:r>
              <a:rPr lang="ru-RU" sz="1700" cap="none" dirty="0" smtClean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.) </a:t>
            </a:r>
          </a:p>
          <a:p>
            <a:pPr>
              <a:lnSpc>
                <a:spcPct val="100000"/>
              </a:lnSpc>
            </a:pPr>
            <a:r>
              <a:rPr lang="ru-RU" sz="1700" cap="none" dirty="0" smtClean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ru-RU" sz="1700" cap="none" dirty="0" err="1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Репринцев</a:t>
            </a:r>
            <a:r>
              <a:rPr lang="ru-RU" sz="1700" cap="none" dirty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И.В., старший преподаватель кафедры ЕМО ОГБУ ДПО КИРО, координатор РУМО). </a:t>
            </a:r>
          </a:p>
          <a:p>
            <a:pPr>
              <a:lnSpc>
                <a:spcPct val="100000"/>
              </a:lnSpc>
            </a:pPr>
            <a:r>
              <a:rPr lang="ru-RU" sz="1700" cap="none" dirty="0" smtClean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 Совершенствование </a:t>
            </a:r>
            <a:r>
              <a:rPr lang="ru-RU" sz="1700" cap="none" dirty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форм организации физкультурно-спортивной массовой работы в трудовых </a:t>
            </a:r>
            <a:r>
              <a:rPr lang="ru-RU" sz="1700" cap="none" dirty="0" smtClean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коллективах</a:t>
            </a:r>
            <a:r>
              <a:rPr lang="ru-RU" sz="1700" cap="none" dirty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700" cap="none" dirty="0" smtClean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(Попов И.Н., учитель </a:t>
            </a:r>
            <a:r>
              <a:rPr lang="ru-RU" sz="1700" cap="none" dirty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физической культуры  </a:t>
            </a:r>
            <a:r>
              <a:rPr lang="ru-RU" sz="1700" cap="none" dirty="0" smtClean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МКОУ «</a:t>
            </a:r>
            <a:r>
              <a:rPr lang="ru-RU" sz="1700" cap="none" dirty="0" err="1" smtClean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Волжанская</a:t>
            </a:r>
            <a:r>
              <a:rPr lang="ru-RU" sz="1700" cap="none" dirty="0" smtClean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СОШ» Советского района Курской области). </a:t>
            </a:r>
            <a:endParaRPr lang="ru-RU" sz="1700" cap="none" dirty="0">
              <a:solidFill>
                <a:schemeClr val="accent5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1700" cap="none" dirty="0" smtClean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3. Круглый стол «Особенности преподавания учебного предмета  «Физическая культура» в 2024 -2025 учебном году» (</a:t>
            </a:r>
            <a:r>
              <a:rPr lang="ru-RU" sz="1700" cap="none" dirty="0" err="1" smtClean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Куцевалов</a:t>
            </a:r>
            <a:r>
              <a:rPr lang="ru-RU" sz="1700" cap="none" dirty="0" smtClean="0">
                <a:solidFill>
                  <a:schemeClr val="accent5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В.А., председатель отделения РУМО СОО, учитель физической культуры  МБОУ «Гимназия № 44» г. Курск, Заслуженный учитель России</a:t>
            </a:r>
            <a:r>
              <a:rPr lang="ru-RU" sz="1700" cap="none" dirty="0" smtClean="0">
                <a:solidFill>
                  <a:schemeClr val="accent5"/>
                </a:solidFill>
                <a:latin typeface="Times New Roman"/>
                <a:ea typeface="Calibri"/>
                <a:cs typeface="Times New Roman"/>
              </a:rPr>
              <a:t>).</a:t>
            </a:r>
            <a:endParaRPr lang="en-US" sz="1700" dirty="0">
              <a:solidFill>
                <a:schemeClr val="accent5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062206" y="5450540"/>
            <a:ext cx="9705954" cy="914399"/>
          </a:xfrm>
        </p:spPr>
        <p:txBody>
          <a:bodyPr/>
          <a:lstStyle/>
          <a:p>
            <a:pPr algn="r"/>
            <a:endParaRPr lang="en-US" sz="1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28" y="231363"/>
            <a:ext cx="915010" cy="9865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53738" y="368653"/>
            <a:ext cx="141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00" b="1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00" b="1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00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00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276" y="279722"/>
            <a:ext cx="1642884" cy="96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92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Основная">
      <a:dk1>
        <a:sysClr val="windowText" lastClr="000000"/>
      </a:dk1>
      <a:lt1>
        <a:sysClr val="window" lastClr="FFFFFF"/>
      </a:lt1>
      <a:dk2>
        <a:srgbClr val="002060"/>
      </a:dk2>
      <a:lt2>
        <a:srgbClr val="E7E6E6"/>
      </a:lt2>
      <a:accent1>
        <a:srgbClr val="005C9F"/>
      </a:accent1>
      <a:accent2>
        <a:srgbClr val="2F75FF"/>
      </a:accent2>
      <a:accent3>
        <a:srgbClr val="7FCAFF"/>
      </a:accent3>
      <a:accent4>
        <a:srgbClr val="40AFFF"/>
      </a:accent4>
      <a:accent5>
        <a:srgbClr val="004CE2"/>
      </a:accent5>
      <a:accent6>
        <a:srgbClr val="2E3543"/>
      </a:accent6>
      <a:hlink>
        <a:srgbClr val="7FCAFF"/>
      </a:hlink>
      <a:folHlink>
        <a:srgbClr val="2F75FF"/>
      </a:folHlink>
    </a:clrScheme>
    <a:fontScheme name="Custom 26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ctr">
        <a:noAutofit/>
      </a:bodyPr>
      <a:lstStyle>
        <a:defPPr>
          <a:defRPr dirty="0" smtClean="0">
            <a:solidFill>
              <a:srgbClr val="44546A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4274</TotalTime>
  <Words>34</Words>
  <Application>Microsoft Office PowerPoint</Application>
  <PresentationFormat>Произвольный</PresentationFormat>
  <Paragraphs>16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</dc:creator>
  <cp:lastModifiedBy>И.В. Репринцев</cp:lastModifiedBy>
  <cp:revision>370</cp:revision>
  <dcterms:created xsi:type="dcterms:W3CDTF">2016-11-08T19:30:41Z</dcterms:created>
  <dcterms:modified xsi:type="dcterms:W3CDTF">2025-03-24T10:00:50Z</dcterms:modified>
</cp:coreProperties>
</file>