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_rels/slideMaster40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4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4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43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4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45.xml.rels" ContentType="application/vnd.openxmlformats-package.relationships+xml"/>
  <Override PartName="/ppt/slideMasters/_rels/slideMaster24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46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47.xml.rels" ContentType="application/vnd.openxmlformats-package.relationships+xml"/>
  <Override PartName="/ppt/slideMasters/_rels/slideMaster26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48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slideMasters/_rels/slideMaster27.xml.rels" ContentType="application/vnd.openxmlformats-package.relationships+xml"/>
  <Override PartName="/ppt/slideMasters/_rels/slideMaster28.xml.rels" ContentType="application/vnd.openxmlformats-package.relationships+xml"/>
  <Override PartName="/ppt/slideMasters/_rels/slideMaster29.xml.rels" ContentType="application/vnd.openxmlformats-package.relationships+xml"/>
  <Override PartName="/ppt/slideMasters/_rels/slideMaster30.xml.rels" ContentType="application/vnd.openxmlformats-package.relationships+xml"/>
  <Override PartName="/ppt/slideMasters/_rels/slideMaster31.xml.rels" ContentType="application/vnd.openxmlformats-package.relationships+xml"/>
  <Override PartName="/ppt/slideMasters/_rels/slideMaster32.xml.rels" ContentType="application/vnd.openxmlformats-package.relationships+xml"/>
  <Override PartName="/ppt/slideMasters/_rels/slideMaster33.xml.rels" ContentType="application/vnd.openxmlformats-package.relationships+xml"/>
  <Override PartName="/ppt/slideMasters/_rels/slideMaster34.xml.rels" ContentType="application/vnd.openxmlformats-package.relationships+xml"/>
  <Override PartName="/ppt/slideMasters/_rels/slideMaster35.xml.rels" ContentType="application/vnd.openxmlformats-package.relationships+xml"/>
  <Override PartName="/ppt/slideMasters/_rels/slideMaster36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38.xml.rels" ContentType="application/vnd.openxmlformats-package.relationships+xml"/>
  <Override PartName="/ppt/slideMasters/_rels/slideMaster39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50.xml.rels" ContentType="application/vnd.openxmlformats-package.relationships+xml"/>
  <Override PartName="/ppt/slideMasters/_rels/slideMaster51.xml.rels" ContentType="application/vnd.openxmlformats-package.relationships+xml"/>
  <Override PartName="/ppt/slideMasters/_rels/slideMaster52.xml.rels" ContentType="application/vnd.openxmlformats-package.relationships+xml"/>
  <Override PartName="/ppt/slideMasters/_rels/slideMaster53.xml.rels" ContentType="application/vnd.openxmlformats-package.relationships+xml"/>
  <Override PartName="/ppt/slideMasters/_rels/slideMaster54.xml.rels" ContentType="application/vnd.openxmlformats-package.relationships+xml"/>
  <Override PartName="/ppt/slideMasters/_rels/slideMaster55.xml.rels" ContentType="application/vnd.openxmlformats-package.relationships+xml"/>
  <Override PartName="/ppt/slideMasters/_rels/slideMaster56.xml.rels" ContentType="application/vnd.openxmlformats-package.relationships+xml"/>
  <Override PartName="/ppt/slideMasters/_rels/slideMaster57.xml.rels" ContentType="application/vnd.openxmlformats-package.relationships+xml"/>
  <Override PartName="/ppt/slideMasters/_rels/slideMaster58.xml.rels" ContentType="application/vnd.openxmlformats-package.relationships+xml"/>
  <Override PartName="/ppt/slideMasters/_rels/slideMaster59.xml.rels" ContentType="application/vnd.openxmlformats-package.relationships+xml"/>
  <Override PartName="/ppt/slideMasters/_rels/slideMaster60.xml.rels" ContentType="application/vnd.openxmlformats-package.relationships+xml"/>
  <Override PartName="/ppt/slideMasters/_rels/slideMaster61.xml.rels" ContentType="application/vnd.openxmlformats-package.relationships+xml"/>
  <Override PartName="/ppt/slideMasters/_rels/slideMaster62.xml.rels" ContentType="application/vnd.openxmlformats-package.relationships+xml"/>
  <Override PartName="/ppt/slideMasters/_rels/slideMaster63.xml.rels" ContentType="application/vnd.openxmlformats-package.relationships+xml"/>
  <Override PartName="/ppt/slideMasters/_rels/slideMaster64.xml.rels" ContentType="application/vnd.openxmlformats-package.relationships+xml"/>
  <Override PartName="/ppt/slideMasters/_rels/slideMaster65.xml.rels" ContentType="application/vnd.openxmlformats-package.relationships+xml"/>
  <Override PartName="/ppt/slideMasters/_rels/slideMaster66.xml.rels" ContentType="application/vnd.openxmlformats-package.relationships+xml"/>
  <Override PartName="/ppt/slideMasters/_rels/slideMaster67.xml.rels" ContentType="application/vnd.openxmlformats-package.relationships+xml"/>
  <Override PartName="/ppt/slideMasters/_rels/slideMaster68.xml.rels" ContentType="application/vnd.openxmlformats-package.relationships+xml"/>
  <Override PartName="/ppt/slideMasters/_rels/slideMaster69.xml.rels" ContentType="application/vnd.openxmlformats-package.relationships+xml"/>
  <Override PartName="/ppt/slideMasters/_rels/slideMaster70.xml.rels" ContentType="application/vnd.openxmlformats-package.relationships+xml"/>
  <Override PartName="/ppt/slideMasters/_rels/slideMaster71.xml.rels" ContentType="application/vnd.openxmlformats-package.relationships+xml"/>
  <Override PartName="/ppt/slideMasters/_rels/slideMaster72.xml.rels" ContentType="application/vnd.openxmlformats-package.relationships+xml"/>
  <Override PartName="/ppt/slideMasters/_rels/slideMaster73.xml.rels" ContentType="application/vnd.openxmlformats-package.relationships+xml"/>
  <Override PartName="/ppt/slideMasters/_rels/slideMaster74.xml.rels" ContentType="application/vnd.openxmlformats-package.relationships+xml"/>
  <Override PartName="/ppt/slideMasters/_rels/slideMaster75.xml.rels" ContentType="application/vnd.openxmlformats-package.relationships+xml"/>
  <Override PartName="/ppt/slideMasters/_rels/slideMaster76.xml.rels" ContentType="application/vnd.openxmlformats-package.relationships+xml"/>
  <Override PartName="/ppt/slideMasters/_rels/slideMaster77.xml.rels" ContentType="application/vnd.openxmlformats-package.relationships+xml"/>
  <Override PartName="/ppt/slideMasters/_rels/slideMaster78.xml.rels" ContentType="application/vnd.openxmlformats-package.relationships+xml"/>
  <Override PartName="/ppt/slideMasters/_rels/slideMaster79.xml.rels" ContentType="application/vnd.openxmlformats-package.relationships+xml"/>
  <Override PartName="/ppt/slideMasters/_rels/slideMaster80.xml.rels" ContentType="application/vnd.openxmlformats-package.relationships+xml"/>
  <Override PartName="/ppt/slideMasters/_rels/slideMaster81.xml.rels" ContentType="application/vnd.openxmlformats-package.relationships+xml"/>
  <Override PartName="/ppt/slideMasters/_rels/slideMaster82.xml.rels" ContentType="application/vnd.openxmlformats-package.relationships+xml"/>
  <Override PartName="/ppt/slideMasters/_rels/slideMaster83.xml.rels" ContentType="application/vnd.openxmlformats-package.relationships+xml"/>
  <Override PartName="/ppt/slideMasters/_rels/slideMaster84.xml.rels" ContentType="application/vnd.openxmlformats-package.relationships+xml"/>
  <Override PartName="/ppt/slideMasters/_rels/slideMaster85.xml.rels" ContentType="application/vnd.openxmlformats-package.relationships+xml"/>
  <Override PartName="/ppt/slideMasters/_rels/slideMaster86.xml.rels" ContentType="application/vnd.openxmlformats-package.relationships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Masters/slideMaster64.xml" ContentType="application/vnd.openxmlformats-officedocument.presentationml.slideMaster+xml"/>
  <Override PartName="/ppt/slideMasters/slideMaster65.xml" ContentType="application/vnd.openxmlformats-officedocument.presentationml.slideMaster+xml"/>
  <Override PartName="/ppt/slideMasters/slideMaster66.xml" ContentType="application/vnd.openxmlformats-officedocument.presentationml.slideMaster+xml"/>
  <Override PartName="/ppt/slideMasters/slideMaster67.xml" ContentType="application/vnd.openxmlformats-officedocument.presentationml.slideMaster+xml"/>
  <Override PartName="/ppt/slideMasters/slideMaster68.xml" ContentType="application/vnd.openxmlformats-officedocument.presentationml.slideMaster+xml"/>
  <Override PartName="/ppt/slideMasters/slideMaster69.xml" ContentType="application/vnd.openxmlformats-officedocument.presentationml.slideMaster+xml"/>
  <Override PartName="/ppt/slideMasters/slideMaster70.xml" ContentType="application/vnd.openxmlformats-officedocument.presentationml.slideMaster+xml"/>
  <Override PartName="/ppt/slideMasters/slideMaster71.xml" ContentType="application/vnd.openxmlformats-officedocument.presentationml.slideMaster+xml"/>
  <Override PartName="/ppt/slideMasters/slideMaster72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74.xml" ContentType="application/vnd.openxmlformats-officedocument.presentationml.slideMaster+xml"/>
  <Override PartName="/ppt/slideMasters/slideMaster75.xml" ContentType="application/vnd.openxmlformats-officedocument.presentationml.slideMaster+xml"/>
  <Override PartName="/ppt/slideMasters/slideMaster76.xml" ContentType="application/vnd.openxmlformats-officedocument.presentationml.slideMaster+xml"/>
  <Override PartName="/ppt/slideMasters/slideMaster77.xml" ContentType="application/vnd.openxmlformats-officedocument.presentationml.slideMaster+xml"/>
  <Override PartName="/ppt/slideMasters/slideMaster78.xml" ContentType="application/vnd.openxmlformats-officedocument.presentationml.slideMaster+xml"/>
  <Override PartName="/ppt/slideMasters/slideMaster79.xml" ContentType="application/vnd.openxmlformats-officedocument.presentationml.slideMaster+xml"/>
  <Override PartName="/ppt/slideMasters/slideMaster80.xml" ContentType="application/vnd.openxmlformats-officedocument.presentationml.slideMaster+xml"/>
  <Override PartName="/ppt/slideMasters/slideMaster81.xml" ContentType="application/vnd.openxmlformats-officedocument.presentationml.slideMaster+xml"/>
  <Override PartName="/ppt/slideMasters/slideMaster82.xml" ContentType="application/vnd.openxmlformats-officedocument.presentationml.slideMaster+xml"/>
  <Override PartName="/ppt/slideMasters/slideMaster83.xml" ContentType="application/vnd.openxmlformats-officedocument.presentationml.slideMaster+xml"/>
  <Override PartName="/ppt/slideMasters/slideMaster84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86.xml" ContentType="application/vnd.openxmlformats-officedocument.presentationml.slideMaster+xml"/>
  <Override PartName="/ppt/theme/theme26.xml" ContentType="application/vnd.openxmlformats-officedocument.theme+xml"/>
  <Override PartName="/ppt/theme/theme1.xml" ContentType="application/vnd.openxmlformats-officedocument.theme+xml"/>
  <Override PartName="/ppt/theme/theme27.xml" ContentType="application/vnd.openxmlformats-officedocument.theme+xml"/>
  <Override PartName="/ppt/theme/theme2.xml" ContentType="application/vnd.openxmlformats-officedocument.theme+xml"/>
  <Override PartName="/ppt/theme/theme28.xml" ContentType="application/vnd.openxmlformats-officedocument.theme+xml"/>
  <Override PartName="/ppt/theme/theme3.xml" ContentType="application/vnd.openxmlformats-officedocument.theme+xml"/>
  <Override PartName="/ppt/theme/theme29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40.xml" ContentType="application/vnd.openxmlformats-officedocument.theme+xml"/>
  <Override PartName="/ppt/theme/theme6.xml" ContentType="application/vnd.openxmlformats-officedocument.theme+xml"/>
  <Override PartName="/ppt/theme/theme41.xml" ContentType="application/vnd.openxmlformats-officedocument.theme+xml"/>
  <Override PartName="/ppt/theme/theme7.xml" ContentType="application/vnd.openxmlformats-officedocument.theme+xml"/>
  <Override PartName="/ppt/theme/theme42.xml" ContentType="application/vnd.openxmlformats-officedocument.theme+xml"/>
  <Override PartName="/ppt/theme/theme8.xml" ContentType="application/vnd.openxmlformats-officedocument.theme+xml"/>
  <Override PartName="/ppt/theme/theme43.xml" ContentType="application/vnd.openxmlformats-officedocument.theme+xml"/>
  <Override PartName="/ppt/theme/theme9.xml" ContentType="application/vnd.openxmlformats-officedocument.theme+xml"/>
  <Override PartName="/ppt/theme/theme44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53.xml" ContentType="application/vnd.openxmlformats-officedocument.theme+xml"/>
  <Override PartName="/ppt/theme/theme54.xml" ContentType="application/vnd.openxmlformats-officedocument.theme+xml"/>
  <Override PartName="/ppt/theme/theme55.xml" ContentType="application/vnd.openxmlformats-officedocument.theme+xml"/>
  <Override PartName="/ppt/theme/theme56.xml" ContentType="application/vnd.openxmlformats-officedocument.theme+xml"/>
  <Override PartName="/ppt/theme/theme57.xml" ContentType="application/vnd.openxmlformats-officedocument.theme+xml"/>
  <Override PartName="/ppt/theme/theme58.xml" ContentType="application/vnd.openxmlformats-officedocument.theme+xml"/>
  <Override PartName="/ppt/theme/theme59.xml" ContentType="application/vnd.openxmlformats-officedocument.theme+xml"/>
  <Override PartName="/ppt/theme/theme60.xml" ContentType="application/vnd.openxmlformats-officedocument.theme+xml"/>
  <Override PartName="/ppt/theme/theme61.xml" ContentType="application/vnd.openxmlformats-officedocument.theme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theme/theme65.xml" ContentType="application/vnd.openxmlformats-officedocument.theme+xml"/>
  <Override PartName="/ppt/theme/theme66.xml" ContentType="application/vnd.openxmlformats-officedocument.theme+xml"/>
  <Override PartName="/ppt/theme/theme67.xml" ContentType="application/vnd.openxmlformats-officedocument.theme+xml"/>
  <Override PartName="/ppt/theme/theme68.xml" ContentType="application/vnd.openxmlformats-officedocument.theme+xml"/>
  <Override PartName="/ppt/theme/theme69.xml" ContentType="application/vnd.openxmlformats-officedocument.theme+xml"/>
  <Override PartName="/ppt/theme/theme70.xml" ContentType="application/vnd.openxmlformats-officedocument.theme+xml"/>
  <Override PartName="/ppt/theme/theme71.xml" ContentType="application/vnd.openxmlformats-officedocument.theme+xml"/>
  <Override PartName="/ppt/theme/theme72.xml" ContentType="application/vnd.openxmlformats-officedocument.theme+xml"/>
  <Override PartName="/ppt/theme/theme73.xml" ContentType="application/vnd.openxmlformats-officedocument.theme+xml"/>
  <Override PartName="/ppt/theme/theme74.xml" ContentType="application/vnd.openxmlformats-officedocument.theme+xml"/>
  <Override PartName="/ppt/theme/theme75.xml" ContentType="application/vnd.openxmlformats-officedocument.theme+xml"/>
  <Override PartName="/ppt/theme/theme76.xml" ContentType="application/vnd.openxmlformats-officedocument.theme+xml"/>
  <Override PartName="/ppt/theme/theme77.xml" ContentType="application/vnd.openxmlformats-officedocument.theme+xml"/>
  <Override PartName="/ppt/theme/theme78.xml" ContentType="application/vnd.openxmlformats-officedocument.theme+xml"/>
  <Override PartName="/ppt/theme/theme79.xml" ContentType="application/vnd.openxmlformats-officedocument.theme+xml"/>
  <Override PartName="/ppt/theme/theme80.xml" ContentType="application/vnd.openxmlformats-officedocument.theme+xml"/>
  <Override PartName="/ppt/theme/theme81.xml" ContentType="application/vnd.openxmlformats-officedocument.theme+xml"/>
  <Override PartName="/ppt/theme/theme82.xml" ContentType="application/vnd.openxmlformats-officedocument.theme+xml"/>
  <Override PartName="/ppt/theme/theme83.xml" ContentType="application/vnd.openxmlformats-officedocument.theme+xml"/>
  <Override PartName="/ppt/theme/theme84.xml" ContentType="application/vnd.openxmlformats-officedocument.theme+xml"/>
  <Override PartName="/ppt/theme/theme85.xml" ContentType="application/vnd.openxmlformats-officedocument.theme+xml"/>
  <Override PartName="/ppt/theme/theme86.xml" ContentType="application/vnd.openxmlformats-officedocument.theme+xml"/>
  <Override PartName="/ppt/embeddings/oleObject1.docx" ContentType="application/vnd.openxmlformats-officedocument.wordprocessingml.document"/>
  <Override PartName="/ppt/embeddings/oleObject2.docx" ContentType="application/vnd.openxmlformats-officedocument.wordprocessingml.document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91.xml.rels" ContentType="application/vnd.openxmlformats-package.relationships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presProps.xml" ContentType="application/vnd.openxmlformats-officedocument.presentationml.presProps+xml"/>
  <Override PartName="/ppt/media/image12.wmf" ContentType="image/x-wmf"/>
  <Override PartName="/ppt/media/image1.png" ContentType="image/png"/>
  <Override PartName="/ppt/media/image13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23.wmf" ContentType="image/x-wmf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jpeg" ContentType="image/jpe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  <p:sldMasterId id="2147483670" r:id="rId13"/>
    <p:sldMasterId id="2147483672" r:id="rId14"/>
    <p:sldMasterId id="2147483674" r:id="rId15"/>
    <p:sldMasterId id="2147483676" r:id="rId16"/>
    <p:sldMasterId id="2147483678" r:id="rId17"/>
    <p:sldMasterId id="2147483680" r:id="rId18"/>
    <p:sldMasterId id="2147483682" r:id="rId19"/>
    <p:sldMasterId id="2147483684" r:id="rId20"/>
    <p:sldMasterId id="2147483686" r:id="rId21"/>
    <p:sldMasterId id="2147483688" r:id="rId22"/>
    <p:sldMasterId id="2147483690" r:id="rId23"/>
    <p:sldMasterId id="2147483697" r:id="rId24"/>
    <p:sldMasterId id="2147483699" r:id="rId25"/>
    <p:sldMasterId id="2147483701" r:id="rId26"/>
    <p:sldMasterId id="2147483703" r:id="rId27"/>
    <p:sldMasterId id="2147483705" r:id="rId28"/>
    <p:sldMasterId id="2147483707" r:id="rId29"/>
    <p:sldMasterId id="2147483709" r:id="rId30"/>
    <p:sldMasterId id="2147483711" r:id="rId31"/>
    <p:sldMasterId id="2147483713" r:id="rId32"/>
    <p:sldMasterId id="2147483715" r:id="rId33"/>
    <p:sldMasterId id="2147483717" r:id="rId34"/>
    <p:sldMasterId id="2147483719" r:id="rId35"/>
    <p:sldMasterId id="2147483721" r:id="rId36"/>
    <p:sldMasterId id="2147483723" r:id="rId37"/>
    <p:sldMasterId id="2147483725" r:id="rId38"/>
    <p:sldMasterId id="2147483727" r:id="rId39"/>
    <p:sldMasterId id="2147483729" r:id="rId40"/>
    <p:sldMasterId id="2147483731" r:id="rId41"/>
    <p:sldMasterId id="2147483733" r:id="rId42"/>
    <p:sldMasterId id="2147483735" r:id="rId43"/>
    <p:sldMasterId id="2147483737" r:id="rId44"/>
    <p:sldMasterId id="2147483739" r:id="rId45"/>
    <p:sldMasterId id="2147483741" r:id="rId46"/>
    <p:sldMasterId id="2147483743" r:id="rId47"/>
    <p:sldMasterId id="2147483745" r:id="rId48"/>
    <p:sldMasterId id="2147483747" r:id="rId49"/>
    <p:sldMasterId id="2147483749" r:id="rId50"/>
    <p:sldMasterId id="2147483751" r:id="rId51"/>
    <p:sldMasterId id="2147483753" r:id="rId52"/>
    <p:sldMasterId id="2147483755" r:id="rId53"/>
    <p:sldMasterId id="2147483757" r:id="rId54"/>
    <p:sldMasterId id="2147483759" r:id="rId55"/>
    <p:sldMasterId id="2147483761" r:id="rId56"/>
    <p:sldMasterId id="2147483763" r:id="rId57"/>
    <p:sldMasterId id="2147483765" r:id="rId58"/>
    <p:sldMasterId id="2147483767" r:id="rId59"/>
    <p:sldMasterId id="2147483769" r:id="rId60"/>
    <p:sldMasterId id="2147483771" r:id="rId61"/>
    <p:sldMasterId id="2147483773" r:id="rId62"/>
    <p:sldMasterId id="2147483775" r:id="rId63"/>
    <p:sldMasterId id="2147483777" r:id="rId64"/>
    <p:sldMasterId id="2147483779" r:id="rId65"/>
    <p:sldMasterId id="2147483781" r:id="rId66"/>
    <p:sldMasterId id="2147483783" r:id="rId67"/>
    <p:sldMasterId id="2147483785" r:id="rId68"/>
    <p:sldMasterId id="2147483787" r:id="rId69"/>
    <p:sldMasterId id="2147483789" r:id="rId70"/>
    <p:sldMasterId id="2147483791" r:id="rId71"/>
    <p:sldMasterId id="2147483793" r:id="rId72"/>
    <p:sldMasterId id="2147483795" r:id="rId73"/>
    <p:sldMasterId id="2147483797" r:id="rId74"/>
    <p:sldMasterId id="2147483799" r:id="rId75"/>
    <p:sldMasterId id="2147483801" r:id="rId76"/>
    <p:sldMasterId id="2147483803" r:id="rId77"/>
    <p:sldMasterId id="2147483805" r:id="rId78"/>
    <p:sldMasterId id="2147483807" r:id="rId79"/>
    <p:sldMasterId id="2147483809" r:id="rId80"/>
    <p:sldMasterId id="2147483811" r:id="rId81"/>
    <p:sldMasterId id="2147483813" r:id="rId82"/>
    <p:sldMasterId id="2147483815" r:id="rId83"/>
    <p:sldMasterId id="2147483817" r:id="rId84"/>
    <p:sldMasterId id="2147483819" r:id="rId85"/>
    <p:sldMasterId id="2147483821" r:id="rId86"/>
    <p:sldMasterId id="2147483823" r:id="rId87"/>
  </p:sldMasterIdLst>
  <p:sldIdLst>
    <p:sldId id="256" r:id="rId88"/>
    <p:sldId id="257" r:id="rId89"/>
    <p:sldId id="258" r:id="rId90"/>
    <p:sldId id="259" r:id="rId91"/>
    <p:sldId id="260" r:id="rId92"/>
    <p:sldId id="261" r:id="rId93"/>
    <p:sldId id="262" r:id="rId94"/>
    <p:sldId id="263" r:id="rId95"/>
    <p:sldId id="264" r:id="rId96"/>
    <p:sldId id="265" r:id="rId97"/>
    <p:sldId id="266" r:id="rId98"/>
    <p:sldId id="267" r:id="rId99"/>
    <p:sldId id="268" r:id="rId100"/>
    <p:sldId id="269" r:id="rId101"/>
    <p:sldId id="270" r:id="rId102"/>
    <p:sldId id="271" r:id="rId103"/>
  </p:sldIdLst>
  <p:sldSz cx="12193588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slideMaster" Target="slideMasters/slideMaster24.xml"/><Relationship Id="rId26" Type="http://schemas.openxmlformats.org/officeDocument/2006/relationships/slideMaster" Target="slideMasters/slideMaster25.xml"/><Relationship Id="rId27" Type="http://schemas.openxmlformats.org/officeDocument/2006/relationships/slideMaster" Target="slideMasters/slideMaster26.xml"/><Relationship Id="rId28" Type="http://schemas.openxmlformats.org/officeDocument/2006/relationships/slideMaster" Target="slideMasters/slideMaster27.xml"/><Relationship Id="rId29" Type="http://schemas.openxmlformats.org/officeDocument/2006/relationships/slideMaster" Target="slideMasters/slideMaster28.xml"/><Relationship Id="rId30" Type="http://schemas.openxmlformats.org/officeDocument/2006/relationships/slideMaster" Target="slideMasters/slideMaster29.xml"/><Relationship Id="rId31" Type="http://schemas.openxmlformats.org/officeDocument/2006/relationships/slideMaster" Target="slideMasters/slideMaster30.xml"/><Relationship Id="rId32" Type="http://schemas.openxmlformats.org/officeDocument/2006/relationships/slideMaster" Target="slideMasters/slideMaster31.xml"/><Relationship Id="rId33" Type="http://schemas.openxmlformats.org/officeDocument/2006/relationships/slideMaster" Target="slideMasters/slideMaster32.xml"/><Relationship Id="rId34" Type="http://schemas.openxmlformats.org/officeDocument/2006/relationships/slideMaster" Target="slideMasters/slideMaster33.xml"/><Relationship Id="rId35" Type="http://schemas.openxmlformats.org/officeDocument/2006/relationships/slideMaster" Target="slideMasters/slideMaster34.xml"/><Relationship Id="rId36" Type="http://schemas.openxmlformats.org/officeDocument/2006/relationships/slideMaster" Target="slideMasters/slideMaster35.xml"/><Relationship Id="rId37" Type="http://schemas.openxmlformats.org/officeDocument/2006/relationships/slideMaster" Target="slideMasters/slideMaster36.xml"/><Relationship Id="rId38" Type="http://schemas.openxmlformats.org/officeDocument/2006/relationships/slideMaster" Target="slideMasters/slideMaster37.xml"/><Relationship Id="rId39" Type="http://schemas.openxmlformats.org/officeDocument/2006/relationships/slideMaster" Target="slideMasters/slideMaster38.xml"/><Relationship Id="rId40" Type="http://schemas.openxmlformats.org/officeDocument/2006/relationships/slideMaster" Target="slideMasters/slideMaster39.xml"/><Relationship Id="rId41" Type="http://schemas.openxmlformats.org/officeDocument/2006/relationships/slideMaster" Target="slideMasters/slideMaster40.xml"/><Relationship Id="rId42" Type="http://schemas.openxmlformats.org/officeDocument/2006/relationships/slideMaster" Target="slideMasters/slideMaster41.xml"/><Relationship Id="rId43" Type="http://schemas.openxmlformats.org/officeDocument/2006/relationships/slideMaster" Target="slideMasters/slideMaster42.xml"/><Relationship Id="rId44" Type="http://schemas.openxmlformats.org/officeDocument/2006/relationships/slideMaster" Target="slideMasters/slideMaster43.xml"/><Relationship Id="rId45" Type="http://schemas.openxmlformats.org/officeDocument/2006/relationships/slideMaster" Target="slideMasters/slideMaster44.xml"/><Relationship Id="rId46" Type="http://schemas.openxmlformats.org/officeDocument/2006/relationships/slideMaster" Target="slideMasters/slideMaster45.xml"/><Relationship Id="rId47" Type="http://schemas.openxmlformats.org/officeDocument/2006/relationships/slideMaster" Target="slideMasters/slideMaster46.xml"/><Relationship Id="rId48" Type="http://schemas.openxmlformats.org/officeDocument/2006/relationships/slideMaster" Target="slideMasters/slideMaster47.xml"/><Relationship Id="rId49" Type="http://schemas.openxmlformats.org/officeDocument/2006/relationships/slideMaster" Target="slideMasters/slideMaster48.xml"/><Relationship Id="rId50" Type="http://schemas.openxmlformats.org/officeDocument/2006/relationships/slideMaster" Target="slideMasters/slideMaster49.xml"/><Relationship Id="rId51" Type="http://schemas.openxmlformats.org/officeDocument/2006/relationships/slideMaster" Target="slideMasters/slideMaster50.xml"/><Relationship Id="rId52" Type="http://schemas.openxmlformats.org/officeDocument/2006/relationships/slideMaster" Target="slideMasters/slideMaster51.xml"/><Relationship Id="rId53" Type="http://schemas.openxmlformats.org/officeDocument/2006/relationships/slideMaster" Target="slideMasters/slideMaster52.xml"/><Relationship Id="rId54" Type="http://schemas.openxmlformats.org/officeDocument/2006/relationships/slideMaster" Target="slideMasters/slideMaster53.xml"/><Relationship Id="rId55" Type="http://schemas.openxmlformats.org/officeDocument/2006/relationships/slideMaster" Target="slideMasters/slideMaster54.xml"/><Relationship Id="rId56" Type="http://schemas.openxmlformats.org/officeDocument/2006/relationships/slideMaster" Target="slideMasters/slideMaster55.xml"/><Relationship Id="rId57" Type="http://schemas.openxmlformats.org/officeDocument/2006/relationships/slideMaster" Target="slideMasters/slideMaster56.xml"/><Relationship Id="rId58" Type="http://schemas.openxmlformats.org/officeDocument/2006/relationships/slideMaster" Target="slideMasters/slideMaster57.xml"/><Relationship Id="rId59" Type="http://schemas.openxmlformats.org/officeDocument/2006/relationships/slideMaster" Target="slideMasters/slideMaster58.xml"/><Relationship Id="rId60" Type="http://schemas.openxmlformats.org/officeDocument/2006/relationships/slideMaster" Target="slideMasters/slideMaster59.xml"/><Relationship Id="rId61" Type="http://schemas.openxmlformats.org/officeDocument/2006/relationships/slideMaster" Target="slideMasters/slideMaster60.xml"/><Relationship Id="rId62" Type="http://schemas.openxmlformats.org/officeDocument/2006/relationships/slideMaster" Target="slideMasters/slideMaster61.xml"/><Relationship Id="rId63" Type="http://schemas.openxmlformats.org/officeDocument/2006/relationships/slideMaster" Target="slideMasters/slideMaster62.xml"/><Relationship Id="rId64" Type="http://schemas.openxmlformats.org/officeDocument/2006/relationships/slideMaster" Target="slideMasters/slideMaster63.xml"/><Relationship Id="rId65" Type="http://schemas.openxmlformats.org/officeDocument/2006/relationships/slideMaster" Target="slideMasters/slideMaster64.xml"/><Relationship Id="rId66" Type="http://schemas.openxmlformats.org/officeDocument/2006/relationships/slideMaster" Target="slideMasters/slideMaster65.xml"/><Relationship Id="rId67" Type="http://schemas.openxmlformats.org/officeDocument/2006/relationships/slideMaster" Target="slideMasters/slideMaster66.xml"/><Relationship Id="rId68" Type="http://schemas.openxmlformats.org/officeDocument/2006/relationships/slideMaster" Target="slideMasters/slideMaster67.xml"/><Relationship Id="rId69" Type="http://schemas.openxmlformats.org/officeDocument/2006/relationships/slideMaster" Target="slideMasters/slideMaster68.xml"/><Relationship Id="rId70" Type="http://schemas.openxmlformats.org/officeDocument/2006/relationships/slideMaster" Target="slideMasters/slideMaster69.xml"/><Relationship Id="rId71" Type="http://schemas.openxmlformats.org/officeDocument/2006/relationships/slideMaster" Target="slideMasters/slideMaster70.xml"/><Relationship Id="rId72" Type="http://schemas.openxmlformats.org/officeDocument/2006/relationships/slideMaster" Target="slideMasters/slideMaster71.xml"/><Relationship Id="rId73" Type="http://schemas.openxmlformats.org/officeDocument/2006/relationships/slideMaster" Target="slideMasters/slideMaster72.xml"/><Relationship Id="rId74" Type="http://schemas.openxmlformats.org/officeDocument/2006/relationships/slideMaster" Target="slideMasters/slideMaster73.xml"/><Relationship Id="rId75" Type="http://schemas.openxmlformats.org/officeDocument/2006/relationships/slideMaster" Target="slideMasters/slideMaster74.xml"/><Relationship Id="rId76" Type="http://schemas.openxmlformats.org/officeDocument/2006/relationships/slideMaster" Target="slideMasters/slideMaster75.xml"/><Relationship Id="rId77" Type="http://schemas.openxmlformats.org/officeDocument/2006/relationships/slideMaster" Target="slideMasters/slideMaster76.xml"/><Relationship Id="rId78" Type="http://schemas.openxmlformats.org/officeDocument/2006/relationships/slideMaster" Target="slideMasters/slideMaster77.xml"/><Relationship Id="rId79" Type="http://schemas.openxmlformats.org/officeDocument/2006/relationships/slideMaster" Target="slideMasters/slideMaster78.xml"/><Relationship Id="rId80" Type="http://schemas.openxmlformats.org/officeDocument/2006/relationships/slideMaster" Target="slideMasters/slideMaster79.xml"/><Relationship Id="rId81" Type="http://schemas.openxmlformats.org/officeDocument/2006/relationships/slideMaster" Target="slideMasters/slideMaster80.xml"/><Relationship Id="rId82" Type="http://schemas.openxmlformats.org/officeDocument/2006/relationships/slideMaster" Target="slideMasters/slideMaster81.xml"/><Relationship Id="rId83" Type="http://schemas.openxmlformats.org/officeDocument/2006/relationships/slideMaster" Target="slideMasters/slideMaster82.xml"/><Relationship Id="rId84" Type="http://schemas.openxmlformats.org/officeDocument/2006/relationships/slideMaster" Target="slideMasters/slideMaster83.xml"/><Relationship Id="rId85" Type="http://schemas.openxmlformats.org/officeDocument/2006/relationships/slideMaster" Target="slideMasters/slideMaster84.xml"/><Relationship Id="rId86" Type="http://schemas.openxmlformats.org/officeDocument/2006/relationships/slideMaster" Target="slideMasters/slideMaster85.xml"/><Relationship Id="rId87" Type="http://schemas.openxmlformats.org/officeDocument/2006/relationships/slideMaster" Target="slideMasters/slideMaster86.xml"/><Relationship Id="rId88" Type="http://schemas.openxmlformats.org/officeDocument/2006/relationships/slide" Target="slides/slide1.xml"/><Relationship Id="rId89" Type="http://schemas.openxmlformats.org/officeDocument/2006/relationships/slide" Target="slides/slide2.xml"/><Relationship Id="rId90" Type="http://schemas.openxmlformats.org/officeDocument/2006/relationships/slide" Target="slides/slide3.xml"/><Relationship Id="rId91" Type="http://schemas.openxmlformats.org/officeDocument/2006/relationships/slide" Target="slides/slide4.xml"/><Relationship Id="rId92" Type="http://schemas.openxmlformats.org/officeDocument/2006/relationships/slide" Target="slides/slide5.xml"/><Relationship Id="rId93" Type="http://schemas.openxmlformats.org/officeDocument/2006/relationships/slide" Target="slides/slide6.xml"/><Relationship Id="rId94" Type="http://schemas.openxmlformats.org/officeDocument/2006/relationships/slide" Target="slides/slide7.xml"/><Relationship Id="rId95" Type="http://schemas.openxmlformats.org/officeDocument/2006/relationships/slide" Target="slides/slide8.xml"/><Relationship Id="rId96" Type="http://schemas.openxmlformats.org/officeDocument/2006/relationships/slide" Target="slides/slide9.xml"/><Relationship Id="rId97" Type="http://schemas.openxmlformats.org/officeDocument/2006/relationships/slide" Target="slides/slide10.xml"/><Relationship Id="rId98" Type="http://schemas.openxmlformats.org/officeDocument/2006/relationships/slide" Target="slides/slide11.xml"/><Relationship Id="rId99" Type="http://schemas.openxmlformats.org/officeDocument/2006/relationships/slide" Target="slides/slide12.xml"/><Relationship Id="rId100" Type="http://schemas.openxmlformats.org/officeDocument/2006/relationships/slide" Target="slides/slide13.xml"/><Relationship Id="rId101" Type="http://schemas.openxmlformats.org/officeDocument/2006/relationships/slide" Target="slides/slide14.xml"/><Relationship Id="rId102" Type="http://schemas.openxmlformats.org/officeDocument/2006/relationships/slide" Target="slides/slide15.xml"/><Relationship Id="rId103" Type="http://schemas.openxmlformats.org/officeDocument/2006/relationships/slide" Target="slides/slide16.xml"/><Relationship Id="rId10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9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3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5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6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8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9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0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1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2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3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6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7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8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0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1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2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3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4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5.xml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7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8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9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0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2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3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4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5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7.xml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8.xml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9.xml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0.xml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1.xml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2.xml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4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5.xml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6.xml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7.xml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8.xml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9.xml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0.xml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1.xml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2.xml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3.xml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4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6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DDDB375-F00E-4122-9673-0E44BA180C9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BCDA00C4-6A8D-457F-86EA-ED236714515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F74FD8AB-05C4-40A5-A109-FF6A2E18BA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A641FA86-5B97-4941-916F-F1E6191516F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73605161-1046-47FE-A023-BD44E9D84F1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1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4627111A-DC40-4EB0-9305-3F6E4E10D54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8B9E1751-17B3-4E8D-8384-92AA266FBE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47"/>
          </p:nvPr>
        </p:nvSpPr>
        <p:spPr/>
        <p:txBody>
          <a:bodyPr/>
          <a:p>
            <a:fld id="{B8208B5F-F13B-4E52-BA35-CE21B96F4AC5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0"/>
          </p:nvPr>
        </p:nvSpPr>
        <p:spPr/>
        <p:txBody>
          <a:bodyPr/>
          <a:p>
            <a:fld id="{0F21CA33-A37E-4A4E-AA7C-CB875F19C77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3"/>
          </p:nvPr>
        </p:nvSpPr>
        <p:spPr/>
        <p:txBody>
          <a:bodyPr/>
          <a:p>
            <a:fld id="{BF58C19B-8538-436B-8008-DAF7D0C4188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5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6"/>
          </p:nvPr>
        </p:nvSpPr>
        <p:spPr/>
        <p:txBody>
          <a:bodyPr/>
          <a:p>
            <a:fld id="{5134687D-B3BF-4FD3-9D17-E36202037B0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5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50E457D-1AFF-4E64-A7CC-7B3EFBB84FC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9"/>
          </p:nvPr>
        </p:nvSpPr>
        <p:spPr/>
        <p:txBody>
          <a:bodyPr/>
          <a:p>
            <a:fld id="{D9B7C77A-8150-4D1C-AFE7-2245B48F061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2"/>
          </p:nvPr>
        </p:nvSpPr>
        <p:spPr/>
        <p:txBody>
          <a:bodyPr/>
          <a:p>
            <a:fld id="{4EB5651A-BBDF-4429-875A-F0F2BD64457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0602CC19-52B7-4F54-9096-A70D185E669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0EC172C3-EFD4-495F-81DB-47E6E426A53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28B2EBF8-6783-4D5F-B06C-0840B0E64F0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AF0C68A3-C40A-4775-A7B9-DBD42D916D7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0B66A485-9902-4366-917C-1F6D120F2E2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6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5"/>
          </p:nvPr>
        </p:nvSpPr>
        <p:spPr/>
        <p:txBody>
          <a:bodyPr/>
          <a:p>
            <a:fld id="{642BDADE-1E03-4D29-A86E-B9B45AA8D40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6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8"/>
          </p:nvPr>
        </p:nvSpPr>
        <p:spPr/>
        <p:txBody>
          <a:bodyPr/>
          <a:p>
            <a:fld id="{66CD166C-1846-4FAC-8519-ED89A835CE1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1"/>
          </p:nvPr>
        </p:nvSpPr>
        <p:spPr/>
        <p:txBody>
          <a:bodyPr/>
          <a:p>
            <a:fld id="{654F84E0-6961-463B-9F9C-218013DB95C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CA6FDC7-9FE8-4321-9AD9-23E8B041007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74"/>
          </p:nvPr>
        </p:nvSpPr>
        <p:spPr/>
        <p:txBody>
          <a:bodyPr/>
          <a:p>
            <a:fld id="{D2CF9DCD-F487-4278-89D3-94341BAF52E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77"/>
          </p:nvPr>
        </p:nvSpPr>
        <p:spPr/>
        <p:txBody>
          <a:bodyPr/>
          <a:p>
            <a:fld id="{0B8CB08F-4A25-4C01-B5B3-7FDA30BEC92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0"/>
          </p:nvPr>
        </p:nvSpPr>
        <p:spPr/>
        <p:txBody>
          <a:bodyPr/>
          <a:p>
            <a:fld id="{56FAB8DA-D98B-4473-B4CC-E4274D7F305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3"/>
          </p:nvPr>
        </p:nvSpPr>
        <p:spPr/>
        <p:txBody>
          <a:bodyPr/>
          <a:p>
            <a:fld id="{EF747FBB-7504-4533-B01C-C533ABCE11A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8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6"/>
          </p:nvPr>
        </p:nvSpPr>
        <p:spPr/>
        <p:txBody>
          <a:bodyPr/>
          <a:p>
            <a:fld id="{16C5203F-1D7B-41FD-8787-F5B8A77CF7C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9"/>
          </p:nvPr>
        </p:nvSpPr>
        <p:spPr/>
        <p:txBody>
          <a:bodyPr/>
          <a:p>
            <a:fld id="{53946C86-00DB-40B1-BCA3-E7DDE51DB45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2"/>
          </p:nvPr>
        </p:nvSpPr>
        <p:spPr/>
        <p:txBody>
          <a:bodyPr/>
          <a:p>
            <a:fld id="{ABF85D31-BBFF-439E-9EB8-240931AD29C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9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5"/>
          </p:nvPr>
        </p:nvSpPr>
        <p:spPr/>
        <p:txBody>
          <a:bodyPr/>
          <a:p>
            <a:fld id="{4DBA06C6-02C4-4248-ACC1-8FB2B52DB25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9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8"/>
          </p:nvPr>
        </p:nvSpPr>
        <p:spPr/>
        <p:txBody>
          <a:bodyPr/>
          <a:p>
            <a:fld id="{004BAC2E-4FC6-482A-95D5-37A11C9E6ED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1"/>
          </p:nvPr>
        </p:nvSpPr>
        <p:spPr/>
        <p:txBody>
          <a:bodyPr/>
          <a:p>
            <a:fld id="{E43CDC05-6578-476D-8EBE-D487E05D0E3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2FE836B9-834D-462E-85CD-81C61895350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04"/>
          </p:nvPr>
        </p:nvSpPr>
        <p:spPr/>
        <p:txBody>
          <a:bodyPr/>
          <a:p>
            <a:fld id="{278EF087-752D-4CB4-8963-B8297628097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07"/>
          </p:nvPr>
        </p:nvSpPr>
        <p:spPr/>
        <p:txBody>
          <a:bodyPr/>
          <a:p>
            <a:fld id="{C2B11A9E-8EDE-4083-8CBE-4F435C27E78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0"/>
          </p:nvPr>
        </p:nvSpPr>
        <p:spPr/>
        <p:txBody>
          <a:bodyPr/>
          <a:p>
            <a:fld id="{EE620572-34DA-4EF8-871C-E58876CEEAA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3"/>
          </p:nvPr>
        </p:nvSpPr>
        <p:spPr/>
        <p:txBody>
          <a:bodyPr/>
          <a:p>
            <a:fld id="{02A2C6CD-5056-479C-9573-797C1CBAC61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1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Обычный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6"/>
          </p:nvPr>
        </p:nvSpPr>
        <p:spPr/>
        <p:txBody>
          <a:bodyPr/>
          <a:p>
            <a:fld id="{0D058F19-A8D9-4DB5-907C-5B5E9D72E0D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9"/>
          </p:nvPr>
        </p:nvSpPr>
        <p:spPr/>
        <p:txBody>
          <a:bodyPr/>
          <a:p>
            <a:fld id="{A3D8C2DC-6010-4B94-9731-D1660868431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2"/>
          </p:nvPr>
        </p:nvSpPr>
        <p:spPr/>
        <p:txBody>
          <a:bodyPr/>
          <a:p>
            <a:fld id="{255BE1AC-C720-488B-8413-298D944C94D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2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5"/>
          </p:nvPr>
        </p:nvSpPr>
        <p:spPr/>
        <p:txBody>
          <a:bodyPr/>
          <a:p>
            <a:fld id="{21FD3379-16CD-46C3-8067-ED4C59D6E2C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2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8"/>
          </p:nvPr>
        </p:nvSpPr>
        <p:spPr/>
        <p:txBody>
          <a:bodyPr/>
          <a:p>
            <a:fld id="{C7AC5BA7-DFAC-472E-8BE0-A241179621E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1"/>
          </p:nvPr>
        </p:nvSpPr>
        <p:spPr/>
        <p:txBody>
          <a:bodyPr/>
          <a:p>
            <a:fld id="{BFEDE50B-4376-435E-8E84-ECE4E4A4F9A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78F88B0B-8587-4766-B819-B26A2BF2CE3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34"/>
          </p:nvPr>
        </p:nvSpPr>
        <p:spPr/>
        <p:txBody>
          <a:bodyPr/>
          <a:p>
            <a:fld id="{4E906DB2-5891-4F36-ADC8-40A4FD6F54E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37"/>
          </p:nvPr>
        </p:nvSpPr>
        <p:spPr/>
        <p:txBody>
          <a:bodyPr/>
          <a:p>
            <a:fld id="{7E0EFDC5-73FC-4E3A-9BD6-9DD62787BF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3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0"/>
          </p:nvPr>
        </p:nvSpPr>
        <p:spPr/>
        <p:txBody>
          <a:bodyPr/>
          <a:p>
            <a:fld id="{BC89803A-35E7-4CE7-B0AD-59D9E442F0A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4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3"/>
          </p:nvPr>
        </p:nvSpPr>
        <p:spPr/>
        <p:txBody>
          <a:bodyPr/>
          <a:p>
            <a:fld id="{E8F56A20-75FD-4F31-B179-85CAE8527B4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4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Обычный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4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6"/>
          </p:nvPr>
        </p:nvSpPr>
        <p:spPr/>
        <p:txBody>
          <a:bodyPr/>
          <a:p>
            <a:fld id="{33C0EB5B-1840-480E-B8D8-880DE4E0F12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4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9"/>
          </p:nvPr>
        </p:nvSpPr>
        <p:spPr/>
        <p:txBody>
          <a:bodyPr/>
          <a:p>
            <a:fld id="{FC0E375C-641B-4F18-A335-B62042E32C2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3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5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2"/>
          </p:nvPr>
        </p:nvSpPr>
        <p:spPr/>
        <p:txBody>
          <a:bodyPr/>
          <a:p>
            <a:fld id="{14A20446-F1F7-43A3-B6ED-670A647D9EE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5"/>
          </p:nvPr>
        </p:nvSpPr>
        <p:spPr/>
        <p:txBody>
          <a:bodyPr/>
          <a:p>
            <a:fld id="{993DAE4B-CA23-49EF-B11B-4C251637A83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5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8"/>
          </p:nvPr>
        </p:nvSpPr>
        <p:spPr/>
        <p:txBody>
          <a:bodyPr/>
          <a:p>
            <a:fld id="{4F33C8BD-D1BA-457B-AEC0-88A7D59A952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Обычный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61"/>
          </p:nvPr>
        </p:nvSpPr>
        <p:spPr/>
        <p:txBody>
          <a:bodyPr/>
          <a:p>
            <a:fld id="{B569E743-1BE7-4AB0-8FB0-AD976D035DF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6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0C0ECBE5-B294-45A2-BDB7-8DB91565219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ычный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64"/>
          </p:nvPr>
        </p:nvSpPr>
        <p:spPr/>
        <p:txBody>
          <a:bodyPr/>
          <a:p>
            <a:fld id="{5AD6593E-15B3-4B7E-B177-58EE01665D8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6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67"/>
          </p:nvPr>
        </p:nvSpPr>
        <p:spPr/>
        <p:txBody>
          <a:bodyPr/>
          <a:p>
            <a:fld id="{8ADF7918-B76F-4CBF-8A26-05B46B9DF06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6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0"/>
          </p:nvPr>
        </p:nvSpPr>
        <p:spPr/>
        <p:txBody>
          <a:bodyPr/>
          <a:p>
            <a:fld id="{0CFB7398-86FD-4075-8DCF-735C275B45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7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3"/>
          </p:nvPr>
        </p:nvSpPr>
        <p:spPr/>
        <p:txBody>
          <a:bodyPr/>
          <a:p>
            <a:fld id="{859A7557-D594-4C9F-B30C-7C19B0047C5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7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7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6"/>
          </p:nvPr>
        </p:nvSpPr>
        <p:spPr/>
        <p:txBody>
          <a:bodyPr/>
          <a:p>
            <a:fld id="{8A69D30C-4B7E-42A2-A245-0972C85A3C1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7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7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9"/>
          </p:nvPr>
        </p:nvSpPr>
        <p:spPr/>
        <p:txBody>
          <a:bodyPr/>
          <a:p>
            <a:fld id="{02C1288B-4A64-4278-A059-BAB902B974E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8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2"/>
          </p:nvPr>
        </p:nvSpPr>
        <p:spPr/>
        <p:txBody>
          <a:bodyPr/>
          <a:p>
            <a:fld id="{D650AD7E-D543-45A2-920D-73C7BF11AE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8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85"/>
          </p:nvPr>
        </p:nvSpPr>
        <p:spPr/>
        <p:txBody>
          <a:bodyPr/>
          <a:p>
            <a:fld id="{A8B8627C-D697-4281-B599-17D27EE6B52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8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88"/>
          </p:nvPr>
        </p:nvSpPr>
        <p:spPr/>
        <p:txBody>
          <a:bodyPr/>
          <a:p>
            <a:fld id="{F9B4E8C1-9A9E-4487-AB3B-FDCC834D744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91"/>
          </p:nvPr>
        </p:nvSpPr>
        <p:spPr/>
        <p:txBody>
          <a:bodyPr/>
          <a:p>
            <a:fld id="{62E10309-115D-4E17-9CF3-56955976511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FDF87438-841C-4530-BDCE-3A0BB954718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94"/>
          </p:nvPr>
        </p:nvSpPr>
        <p:spPr/>
        <p:txBody>
          <a:bodyPr/>
          <a:p>
            <a:fld id="{1F21CA48-F336-4848-B807-1DC0E587F09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9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97"/>
          </p:nvPr>
        </p:nvSpPr>
        <p:spPr/>
        <p:txBody>
          <a:bodyPr/>
          <a:p>
            <a:fld id="{C73BBC73-E9F2-4161-9203-3E519BAA9FC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0"/>
          </p:nvPr>
        </p:nvSpPr>
        <p:spPr/>
        <p:txBody>
          <a:bodyPr/>
          <a:p>
            <a:fld id="{185BB306-479E-4FB8-B618-09F82B92DDB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0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0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3"/>
          </p:nvPr>
        </p:nvSpPr>
        <p:spPr/>
        <p:txBody>
          <a:bodyPr/>
          <a:p>
            <a:fld id="{2E9D817E-E0B6-4105-9BBF-D87AB0D54A3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0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6"/>
          </p:nvPr>
        </p:nvSpPr>
        <p:spPr/>
        <p:txBody>
          <a:bodyPr/>
          <a:p>
            <a:fld id="{E9B3625D-597B-4C78-ABD3-846C10C8D81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0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9"/>
          </p:nvPr>
        </p:nvSpPr>
        <p:spPr/>
        <p:txBody>
          <a:bodyPr/>
          <a:p>
            <a:fld id="{4D2E07FF-4E86-4865-9325-BD7056EF2ED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12"/>
          </p:nvPr>
        </p:nvSpPr>
        <p:spPr/>
        <p:txBody>
          <a:bodyPr/>
          <a:p>
            <a:fld id="{11621E10-1657-49D9-AE78-886C589B0D7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1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5"/>
          </p:nvPr>
        </p:nvSpPr>
        <p:spPr/>
        <p:txBody>
          <a:bodyPr/>
          <a:p>
            <a:fld id="{A9395780-B7BC-47F7-A9D0-E0DC9581833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8"/>
          </p:nvPr>
        </p:nvSpPr>
        <p:spPr/>
        <p:txBody>
          <a:bodyPr/>
          <a:p>
            <a:fld id="{35FC7BF8-7B72-434F-A755-2CE4176BE49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21"/>
          </p:nvPr>
        </p:nvSpPr>
        <p:spPr/>
        <p:txBody>
          <a:bodyPr/>
          <a:p>
            <a:fld id="{397CCCA8-7516-40DE-9CAD-75A55D44A5B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2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Обычный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B505C930-8C33-4FEA-A5D9-F1FCA3FBB3C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24"/>
          </p:nvPr>
        </p:nvSpPr>
        <p:spPr/>
        <p:txBody>
          <a:bodyPr/>
          <a:p>
            <a:fld id="{0D76C308-9F03-468C-93FA-84AB121FB1E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27"/>
          </p:nvPr>
        </p:nvSpPr>
        <p:spPr/>
        <p:txBody>
          <a:bodyPr/>
          <a:p>
            <a:fld id="{2EF544B4-31D7-4887-9D26-AE7E0A16223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2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Обычный 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30"/>
          </p:nvPr>
        </p:nvSpPr>
        <p:spPr/>
        <p:txBody>
          <a:bodyPr/>
          <a:p>
            <a:fld id="{4F49A245-CAF7-4282-9973-8FB03ED16E4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31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Обычный 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3"/>
          </p:nvPr>
        </p:nvSpPr>
        <p:spPr/>
        <p:txBody>
          <a:bodyPr/>
          <a:p>
            <a:fld id="{140336DA-7347-48AE-B447-23D9E59E287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34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Обычный 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6"/>
          </p:nvPr>
        </p:nvSpPr>
        <p:spPr/>
        <p:txBody>
          <a:bodyPr/>
          <a:p>
            <a:fld id="{AF951DBD-68DB-4EAB-AFB4-E0DDDD83531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3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3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9"/>
          </p:nvPr>
        </p:nvSpPr>
        <p:spPr/>
        <p:txBody>
          <a:bodyPr/>
          <a:p>
            <a:fld id="{2FBCF373-A235-434C-8004-1EE2CB7250F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0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/>
          </p:nvPr>
        </p:nvSpPr>
        <p:spPr>
          <a:xfrm>
            <a:off x="6223680" y="1825560"/>
            <a:ext cx="512892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4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42"/>
          </p:nvPr>
        </p:nvSpPr>
        <p:spPr/>
        <p:txBody>
          <a:bodyPr/>
          <a:p>
            <a:fld id="{76E2B541-E981-4017-B869-BA794D78AC2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43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4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45"/>
          </p:nvPr>
        </p:nvSpPr>
        <p:spPr/>
        <p:txBody>
          <a:bodyPr/>
          <a:p>
            <a:fld id="{A78FE6A7-08AD-42C6-8A74-A3137C53912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6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4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8"/>
          </p:nvPr>
        </p:nvSpPr>
        <p:spPr/>
        <p:txBody>
          <a:bodyPr/>
          <a:p>
            <a:fld id="{AC46A9D1-5002-4ABD-8E38-2C6C0514902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9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51"/>
          </p:nvPr>
        </p:nvSpPr>
        <p:spPr/>
        <p:txBody>
          <a:bodyPr/>
          <a:p>
            <a:fld id="{D37A1A22-8D44-48DE-A007-9BB50E3E763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2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Обычный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F6CA8AD5-4128-49D0-8A9F-246546C11DD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54"/>
          </p:nvPr>
        </p:nvSpPr>
        <p:spPr/>
        <p:txBody>
          <a:bodyPr/>
          <a:p>
            <a:fld id="{28C3F1A4-493C-4A0F-88DD-D4F27DF922E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5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57"/>
          </p:nvPr>
        </p:nvSpPr>
        <p:spPr/>
        <p:txBody>
          <a:bodyPr/>
          <a:p>
            <a:fld id="{92C6517B-0DD0-4A33-8A13-A5E31E618B4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8"/>
          </p:nvPr>
        </p:nvSpPr>
        <p:spPr/>
        <p:txBody>
          <a:bodyPr/>
          <a:p>
            <a:r>
              <a:rPr lang="ru-R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3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4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5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6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7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18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19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0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1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8.xml"/>
</Relationships>
</file>

<file path=ppt/slideMasters/_rels/slideMaster24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9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30.xml"/>
</Relationships>
</file>

<file path=ppt/slideMasters/_rels/slideMaster26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31.xml"/>
</Relationships>
</file>

<file path=ppt/slideMasters/_rels/slideMaster27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32.xml"/>
</Relationships>
</file>

<file path=ppt/slideMasters/_rels/slideMaster28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33.xml"/>
</Relationships>
</file>

<file path=ppt/slideMasters/_rels/slideMaster29.xml.rels><?xml version="1.0" encoding="UTF-8"?>
<Relationships xmlns="http://schemas.openxmlformats.org/package/2006/relationships"><Relationship Id="rId1" Type="http://schemas.openxmlformats.org/officeDocument/2006/relationships/theme" Target="../theme/theme29.xml"/><Relationship Id="rId2" Type="http://schemas.openxmlformats.org/officeDocument/2006/relationships/slideLayout" Target="../slideLayouts/slideLayout3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30.xml.rels><?xml version="1.0" encoding="UTF-8"?>
<Relationships xmlns="http://schemas.openxmlformats.org/package/2006/relationships"><Relationship Id="rId1" Type="http://schemas.openxmlformats.org/officeDocument/2006/relationships/theme" Target="../theme/theme30.xml"/><Relationship Id="rId2" Type="http://schemas.openxmlformats.org/officeDocument/2006/relationships/slideLayout" Target="../slideLayouts/slideLayout35.xml"/>
</Relationships>
</file>

<file path=ppt/slideMasters/_rels/slideMaster31.xml.rels><?xml version="1.0" encoding="UTF-8"?>
<Relationships xmlns="http://schemas.openxmlformats.org/package/2006/relationships"><Relationship Id="rId1" Type="http://schemas.openxmlformats.org/officeDocument/2006/relationships/theme" Target="../theme/theme31.xml"/><Relationship Id="rId2" Type="http://schemas.openxmlformats.org/officeDocument/2006/relationships/slideLayout" Target="../slideLayouts/slideLayout36.xml"/>
</Relationships>
</file>

<file path=ppt/slideMasters/_rels/slideMaster32.xml.rels><?xml version="1.0" encoding="UTF-8"?>
<Relationships xmlns="http://schemas.openxmlformats.org/package/2006/relationships"><Relationship Id="rId1" Type="http://schemas.openxmlformats.org/officeDocument/2006/relationships/theme" Target="../theme/theme32.xml"/><Relationship Id="rId2" Type="http://schemas.openxmlformats.org/officeDocument/2006/relationships/slideLayout" Target="../slideLayouts/slideLayout37.xml"/>
</Relationships>
</file>

<file path=ppt/slideMasters/_rels/slideMaster33.xml.rels><?xml version="1.0" encoding="UTF-8"?>
<Relationships xmlns="http://schemas.openxmlformats.org/package/2006/relationships"><Relationship Id="rId1" Type="http://schemas.openxmlformats.org/officeDocument/2006/relationships/theme" Target="../theme/theme33.xml"/><Relationship Id="rId2" Type="http://schemas.openxmlformats.org/officeDocument/2006/relationships/slideLayout" Target="../slideLayouts/slideLayout38.xml"/>
</Relationships>
</file>

<file path=ppt/slideMasters/_rels/slideMaster34.xml.rels><?xml version="1.0" encoding="UTF-8"?>
<Relationships xmlns="http://schemas.openxmlformats.org/package/2006/relationships"><Relationship Id="rId1" Type="http://schemas.openxmlformats.org/officeDocument/2006/relationships/theme" Target="../theme/theme34.xml"/><Relationship Id="rId2" Type="http://schemas.openxmlformats.org/officeDocument/2006/relationships/slideLayout" Target="../slideLayouts/slideLayout39.xml"/>
</Relationships>
</file>

<file path=ppt/slideMasters/_rels/slideMaster35.xml.rels><?xml version="1.0" encoding="UTF-8"?>
<Relationships xmlns="http://schemas.openxmlformats.org/package/2006/relationships"><Relationship Id="rId1" Type="http://schemas.openxmlformats.org/officeDocument/2006/relationships/theme" Target="../theme/theme35.xml"/><Relationship Id="rId2" Type="http://schemas.openxmlformats.org/officeDocument/2006/relationships/slideLayout" Target="../slideLayouts/slideLayout40.xml"/>
</Relationships>
</file>

<file path=ppt/slideMasters/_rels/slideMaster36.xml.rels><?xml version="1.0" encoding="UTF-8"?>
<Relationships xmlns="http://schemas.openxmlformats.org/package/2006/relationships"><Relationship Id="rId1" Type="http://schemas.openxmlformats.org/officeDocument/2006/relationships/theme" Target="../theme/theme36.xml"/><Relationship Id="rId2" Type="http://schemas.openxmlformats.org/officeDocument/2006/relationships/slideLayout" Target="../slideLayouts/slideLayout41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37.xml"/><Relationship Id="rId2" Type="http://schemas.openxmlformats.org/officeDocument/2006/relationships/slideLayout" Target="../slideLayouts/slideLayout42.xml"/>
</Relationships>
</file>

<file path=ppt/slideMasters/_rels/slideMaster38.xml.rels><?xml version="1.0" encoding="UTF-8"?>
<Relationships xmlns="http://schemas.openxmlformats.org/package/2006/relationships"><Relationship Id="rId1" Type="http://schemas.openxmlformats.org/officeDocument/2006/relationships/theme" Target="../theme/theme38.xml"/><Relationship Id="rId2" Type="http://schemas.openxmlformats.org/officeDocument/2006/relationships/slideLayout" Target="../slideLayouts/slideLayout43.xml"/>
</Relationships>
</file>

<file path=ppt/slideMasters/_rels/slideMaster39.xml.rels><?xml version="1.0" encoding="UTF-8"?>
<Relationships xmlns="http://schemas.openxmlformats.org/package/2006/relationships"><Relationship Id="rId1" Type="http://schemas.openxmlformats.org/officeDocument/2006/relationships/theme" Target="../theme/theme39.xml"/><Relationship Id="rId2" Type="http://schemas.openxmlformats.org/officeDocument/2006/relationships/slideLayout" Target="../slideLayouts/slideLayout44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40.xml.rels><?xml version="1.0" encoding="UTF-8"?>
<Relationships xmlns="http://schemas.openxmlformats.org/package/2006/relationships"><Relationship Id="rId1" Type="http://schemas.openxmlformats.org/officeDocument/2006/relationships/theme" Target="../theme/theme40.xml"/><Relationship Id="rId2" Type="http://schemas.openxmlformats.org/officeDocument/2006/relationships/slideLayout" Target="../slideLayouts/slideLayout45.xml"/>
</Relationships>
</file>

<file path=ppt/slideMasters/_rels/slideMaster41.xml.rels><?xml version="1.0" encoding="UTF-8"?>
<Relationships xmlns="http://schemas.openxmlformats.org/package/2006/relationships"><Relationship Id="rId1" Type="http://schemas.openxmlformats.org/officeDocument/2006/relationships/theme" Target="../theme/theme41.xml"/><Relationship Id="rId2" Type="http://schemas.openxmlformats.org/officeDocument/2006/relationships/slideLayout" Target="../slideLayouts/slideLayout46.xml"/>
</Relationships>
</file>

<file path=ppt/slideMasters/_rels/slideMaster42.xml.rels><?xml version="1.0" encoding="UTF-8"?>
<Relationships xmlns="http://schemas.openxmlformats.org/package/2006/relationships"><Relationship Id="rId1" Type="http://schemas.openxmlformats.org/officeDocument/2006/relationships/theme" Target="../theme/theme42.xml"/><Relationship Id="rId2" Type="http://schemas.openxmlformats.org/officeDocument/2006/relationships/slideLayout" Target="../slideLayouts/slideLayout47.xml"/>
</Relationships>
</file>

<file path=ppt/slideMasters/_rels/slideMaster43.xml.rels><?xml version="1.0" encoding="UTF-8"?>
<Relationships xmlns="http://schemas.openxmlformats.org/package/2006/relationships"><Relationship Id="rId1" Type="http://schemas.openxmlformats.org/officeDocument/2006/relationships/theme" Target="../theme/theme43.xml"/><Relationship Id="rId2" Type="http://schemas.openxmlformats.org/officeDocument/2006/relationships/slideLayout" Target="../slideLayouts/slideLayout48.xml"/>
</Relationships>
</file>

<file path=ppt/slideMasters/_rels/slideMaster44.xml.rels><?xml version="1.0" encoding="UTF-8"?>
<Relationships xmlns="http://schemas.openxmlformats.org/package/2006/relationships"><Relationship Id="rId1" Type="http://schemas.openxmlformats.org/officeDocument/2006/relationships/theme" Target="../theme/theme44.xml"/><Relationship Id="rId2" Type="http://schemas.openxmlformats.org/officeDocument/2006/relationships/slideLayout" Target="../slideLayouts/slideLayout49.xml"/>
</Relationships>
</file>

<file path=ppt/slideMasters/_rels/slideMaster45.xml.rels><?xml version="1.0" encoding="UTF-8"?>
<Relationships xmlns="http://schemas.openxmlformats.org/package/2006/relationships"><Relationship Id="rId1" Type="http://schemas.openxmlformats.org/officeDocument/2006/relationships/theme" Target="../theme/theme45.xml"/><Relationship Id="rId2" Type="http://schemas.openxmlformats.org/officeDocument/2006/relationships/slideLayout" Target="../slideLayouts/slideLayout50.xml"/>
</Relationships>
</file>

<file path=ppt/slideMasters/_rels/slideMaster46.xml.rels><?xml version="1.0" encoding="UTF-8"?>
<Relationships xmlns="http://schemas.openxmlformats.org/package/2006/relationships"><Relationship Id="rId1" Type="http://schemas.openxmlformats.org/officeDocument/2006/relationships/theme" Target="../theme/theme46.xml"/><Relationship Id="rId2" Type="http://schemas.openxmlformats.org/officeDocument/2006/relationships/slideLayout" Target="../slideLayouts/slideLayout51.xml"/>
</Relationships>
</file>

<file path=ppt/slideMasters/_rels/slideMaster47.xml.rels><?xml version="1.0" encoding="UTF-8"?>
<Relationships xmlns="http://schemas.openxmlformats.org/package/2006/relationships"><Relationship Id="rId1" Type="http://schemas.openxmlformats.org/officeDocument/2006/relationships/theme" Target="../theme/theme47.xml"/><Relationship Id="rId2" Type="http://schemas.openxmlformats.org/officeDocument/2006/relationships/slideLayout" Target="../slideLayouts/slideLayout52.xml"/>
</Relationships>
</file>

<file path=ppt/slideMasters/_rels/slideMaster48.xml.rels><?xml version="1.0" encoding="UTF-8"?>
<Relationships xmlns="http://schemas.openxmlformats.org/package/2006/relationships"><Relationship Id="rId1" Type="http://schemas.openxmlformats.org/officeDocument/2006/relationships/theme" Target="../theme/theme48.xml"/><Relationship Id="rId2" Type="http://schemas.openxmlformats.org/officeDocument/2006/relationships/slideLayout" Target="../slideLayouts/slideLayout53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49.xml"/><Relationship Id="rId2" Type="http://schemas.openxmlformats.org/officeDocument/2006/relationships/slideLayout" Target="../slideLayouts/slideLayout5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50.xml.rels><?xml version="1.0" encoding="UTF-8"?>
<Relationships xmlns="http://schemas.openxmlformats.org/package/2006/relationships"><Relationship Id="rId1" Type="http://schemas.openxmlformats.org/officeDocument/2006/relationships/theme" Target="../theme/theme50.xml"/><Relationship Id="rId2" Type="http://schemas.openxmlformats.org/officeDocument/2006/relationships/slideLayout" Target="../slideLayouts/slideLayout55.xml"/>
</Relationships>
</file>

<file path=ppt/slideMasters/_rels/slideMaster51.xml.rels><?xml version="1.0" encoding="UTF-8"?>
<Relationships xmlns="http://schemas.openxmlformats.org/package/2006/relationships"><Relationship Id="rId1" Type="http://schemas.openxmlformats.org/officeDocument/2006/relationships/theme" Target="../theme/theme51.xml"/><Relationship Id="rId2" Type="http://schemas.openxmlformats.org/officeDocument/2006/relationships/slideLayout" Target="../slideLayouts/slideLayout56.xml"/>
</Relationships>
</file>

<file path=ppt/slideMasters/_rels/slideMaster52.xml.rels><?xml version="1.0" encoding="UTF-8"?>
<Relationships xmlns="http://schemas.openxmlformats.org/package/2006/relationships"><Relationship Id="rId1" Type="http://schemas.openxmlformats.org/officeDocument/2006/relationships/theme" Target="../theme/theme52.xml"/><Relationship Id="rId2" Type="http://schemas.openxmlformats.org/officeDocument/2006/relationships/slideLayout" Target="../slideLayouts/slideLayout57.xml"/>
</Relationships>
</file>

<file path=ppt/slideMasters/_rels/slideMaster53.xml.rels><?xml version="1.0" encoding="UTF-8"?>
<Relationships xmlns="http://schemas.openxmlformats.org/package/2006/relationships"><Relationship Id="rId1" Type="http://schemas.openxmlformats.org/officeDocument/2006/relationships/theme" Target="../theme/theme53.xml"/><Relationship Id="rId2" Type="http://schemas.openxmlformats.org/officeDocument/2006/relationships/slideLayout" Target="../slideLayouts/slideLayout58.xml"/>
</Relationships>
</file>

<file path=ppt/slideMasters/_rels/slideMaster54.xml.rels><?xml version="1.0" encoding="UTF-8"?>
<Relationships xmlns="http://schemas.openxmlformats.org/package/2006/relationships"><Relationship Id="rId1" Type="http://schemas.openxmlformats.org/officeDocument/2006/relationships/theme" Target="../theme/theme54.xml"/><Relationship Id="rId2" Type="http://schemas.openxmlformats.org/officeDocument/2006/relationships/slideLayout" Target="../slideLayouts/slideLayout59.xml"/>
</Relationships>
</file>

<file path=ppt/slideMasters/_rels/slideMaster55.xml.rels><?xml version="1.0" encoding="UTF-8"?>
<Relationships xmlns="http://schemas.openxmlformats.org/package/2006/relationships"><Relationship Id="rId1" Type="http://schemas.openxmlformats.org/officeDocument/2006/relationships/theme" Target="../theme/theme55.xml"/><Relationship Id="rId2" Type="http://schemas.openxmlformats.org/officeDocument/2006/relationships/slideLayout" Target="../slideLayouts/slideLayout60.xml"/>
</Relationships>
</file>

<file path=ppt/slideMasters/_rels/slideMaster56.xml.rels><?xml version="1.0" encoding="UTF-8"?>
<Relationships xmlns="http://schemas.openxmlformats.org/package/2006/relationships"><Relationship Id="rId1" Type="http://schemas.openxmlformats.org/officeDocument/2006/relationships/theme" Target="../theme/theme56.xml"/><Relationship Id="rId2" Type="http://schemas.openxmlformats.org/officeDocument/2006/relationships/slideLayout" Target="../slideLayouts/slideLayout61.xml"/>
</Relationships>
</file>

<file path=ppt/slideMasters/_rels/slideMaster57.xml.rels><?xml version="1.0" encoding="UTF-8"?>
<Relationships xmlns="http://schemas.openxmlformats.org/package/2006/relationships"><Relationship Id="rId1" Type="http://schemas.openxmlformats.org/officeDocument/2006/relationships/theme" Target="../theme/theme57.xml"/><Relationship Id="rId2" Type="http://schemas.openxmlformats.org/officeDocument/2006/relationships/slideLayout" Target="../slideLayouts/slideLayout62.xml"/>
</Relationships>
</file>

<file path=ppt/slideMasters/_rels/slideMaster58.xml.rels><?xml version="1.0" encoding="UTF-8"?>
<Relationships xmlns="http://schemas.openxmlformats.org/package/2006/relationships"><Relationship Id="rId1" Type="http://schemas.openxmlformats.org/officeDocument/2006/relationships/theme" Target="../theme/theme58.xml"/><Relationship Id="rId2" Type="http://schemas.openxmlformats.org/officeDocument/2006/relationships/slideLayout" Target="../slideLayouts/slideLayout63.xml"/>
</Relationships>
</file>

<file path=ppt/slideMasters/_rels/slideMaster59.xml.rels><?xml version="1.0" encoding="UTF-8"?>
<Relationships xmlns="http://schemas.openxmlformats.org/package/2006/relationships"><Relationship Id="rId1" Type="http://schemas.openxmlformats.org/officeDocument/2006/relationships/theme" Target="../theme/theme59.xml"/><Relationship Id="rId2" Type="http://schemas.openxmlformats.org/officeDocument/2006/relationships/slideLayout" Target="../slideLayouts/slideLayout64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60.xml.rels><?xml version="1.0" encoding="UTF-8"?>
<Relationships xmlns="http://schemas.openxmlformats.org/package/2006/relationships"><Relationship Id="rId1" Type="http://schemas.openxmlformats.org/officeDocument/2006/relationships/theme" Target="../theme/theme60.xml"/><Relationship Id="rId2" Type="http://schemas.openxmlformats.org/officeDocument/2006/relationships/slideLayout" Target="../slideLayouts/slideLayout65.xml"/>
</Relationships>
</file>

<file path=ppt/slideMasters/_rels/slideMaster61.xml.rels><?xml version="1.0" encoding="UTF-8"?>
<Relationships xmlns="http://schemas.openxmlformats.org/package/2006/relationships"><Relationship Id="rId1" Type="http://schemas.openxmlformats.org/officeDocument/2006/relationships/theme" Target="../theme/theme61.xml"/><Relationship Id="rId2" Type="http://schemas.openxmlformats.org/officeDocument/2006/relationships/slideLayout" Target="../slideLayouts/slideLayout66.xml"/>
</Relationships>
</file>

<file path=ppt/slideMasters/_rels/slideMaster62.xml.rels><?xml version="1.0" encoding="UTF-8"?>
<Relationships xmlns="http://schemas.openxmlformats.org/package/2006/relationships"><Relationship Id="rId1" Type="http://schemas.openxmlformats.org/officeDocument/2006/relationships/theme" Target="../theme/theme62.xml"/><Relationship Id="rId2" Type="http://schemas.openxmlformats.org/officeDocument/2006/relationships/slideLayout" Target="../slideLayouts/slideLayout67.xml"/>
</Relationships>
</file>

<file path=ppt/slideMasters/_rels/slideMaster63.xml.rels><?xml version="1.0" encoding="UTF-8"?>
<Relationships xmlns="http://schemas.openxmlformats.org/package/2006/relationships"><Relationship Id="rId1" Type="http://schemas.openxmlformats.org/officeDocument/2006/relationships/theme" Target="../theme/theme63.xml"/><Relationship Id="rId2" Type="http://schemas.openxmlformats.org/officeDocument/2006/relationships/slideLayout" Target="../slideLayouts/slideLayout68.xml"/>
</Relationships>
</file>

<file path=ppt/slideMasters/_rels/slideMaster64.xml.rels><?xml version="1.0" encoding="UTF-8"?>
<Relationships xmlns="http://schemas.openxmlformats.org/package/2006/relationships"><Relationship Id="rId1" Type="http://schemas.openxmlformats.org/officeDocument/2006/relationships/theme" Target="../theme/theme64.xml"/><Relationship Id="rId2" Type="http://schemas.openxmlformats.org/officeDocument/2006/relationships/slideLayout" Target="../slideLayouts/slideLayout69.xml"/>
</Relationships>
</file>

<file path=ppt/slideMasters/_rels/slideMaster65.xml.rels><?xml version="1.0" encoding="UTF-8"?>
<Relationships xmlns="http://schemas.openxmlformats.org/package/2006/relationships"><Relationship Id="rId1" Type="http://schemas.openxmlformats.org/officeDocument/2006/relationships/theme" Target="../theme/theme65.xml"/><Relationship Id="rId2" Type="http://schemas.openxmlformats.org/officeDocument/2006/relationships/slideLayout" Target="../slideLayouts/slideLayout70.xml"/>
</Relationships>
</file>

<file path=ppt/slideMasters/_rels/slideMaster66.xml.rels><?xml version="1.0" encoding="UTF-8"?>
<Relationships xmlns="http://schemas.openxmlformats.org/package/2006/relationships"><Relationship Id="rId1" Type="http://schemas.openxmlformats.org/officeDocument/2006/relationships/theme" Target="../theme/theme66.xml"/><Relationship Id="rId2" Type="http://schemas.openxmlformats.org/officeDocument/2006/relationships/slideLayout" Target="../slideLayouts/slideLayout71.xml"/>
</Relationships>
</file>

<file path=ppt/slideMasters/_rels/slideMaster67.xml.rels><?xml version="1.0" encoding="UTF-8"?>
<Relationships xmlns="http://schemas.openxmlformats.org/package/2006/relationships"><Relationship Id="rId1" Type="http://schemas.openxmlformats.org/officeDocument/2006/relationships/theme" Target="../theme/theme67.xml"/><Relationship Id="rId2" Type="http://schemas.openxmlformats.org/officeDocument/2006/relationships/slideLayout" Target="../slideLayouts/slideLayout72.xml"/>
</Relationships>
</file>

<file path=ppt/slideMasters/_rels/slideMaster68.xml.rels><?xml version="1.0" encoding="UTF-8"?>
<Relationships xmlns="http://schemas.openxmlformats.org/package/2006/relationships"><Relationship Id="rId1" Type="http://schemas.openxmlformats.org/officeDocument/2006/relationships/theme" Target="../theme/theme68.xml"/><Relationship Id="rId2" Type="http://schemas.openxmlformats.org/officeDocument/2006/relationships/slideLayout" Target="../slideLayouts/slideLayout73.xml"/>
</Relationships>
</file>

<file path=ppt/slideMasters/_rels/slideMaster69.xml.rels><?xml version="1.0" encoding="UTF-8"?>
<Relationships xmlns="http://schemas.openxmlformats.org/package/2006/relationships"><Relationship Id="rId1" Type="http://schemas.openxmlformats.org/officeDocument/2006/relationships/theme" Target="../theme/theme69.xml"/><Relationship Id="rId2" Type="http://schemas.openxmlformats.org/officeDocument/2006/relationships/slideLayout" Target="../slideLayouts/slideLayout74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70.xml.rels><?xml version="1.0" encoding="UTF-8"?>
<Relationships xmlns="http://schemas.openxmlformats.org/package/2006/relationships"><Relationship Id="rId1" Type="http://schemas.openxmlformats.org/officeDocument/2006/relationships/theme" Target="../theme/theme70.xml"/><Relationship Id="rId2" Type="http://schemas.openxmlformats.org/officeDocument/2006/relationships/slideLayout" Target="../slideLayouts/slideLayout75.xml"/>
</Relationships>
</file>

<file path=ppt/slideMasters/_rels/slideMaster71.xml.rels><?xml version="1.0" encoding="UTF-8"?>
<Relationships xmlns="http://schemas.openxmlformats.org/package/2006/relationships"><Relationship Id="rId1" Type="http://schemas.openxmlformats.org/officeDocument/2006/relationships/theme" Target="../theme/theme71.xml"/><Relationship Id="rId2" Type="http://schemas.openxmlformats.org/officeDocument/2006/relationships/slideLayout" Target="../slideLayouts/slideLayout76.xml"/>
</Relationships>
</file>

<file path=ppt/slideMasters/_rels/slideMaster72.xml.rels><?xml version="1.0" encoding="UTF-8"?>
<Relationships xmlns="http://schemas.openxmlformats.org/package/2006/relationships"><Relationship Id="rId1" Type="http://schemas.openxmlformats.org/officeDocument/2006/relationships/theme" Target="../theme/theme72.xml"/><Relationship Id="rId2" Type="http://schemas.openxmlformats.org/officeDocument/2006/relationships/slideLayout" Target="../slideLayouts/slideLayout77.xml"/>
</Relationships>
</file>

<file path=ppt/slideMasters/_rels/slideMaster73.xml.rels><?xml version="1.0" encoding="UTF-8"?>
<Relationships xmlns="http://schemas.openxmlformats.org/package/2006/relationships"><Relationship Id="rId1" Type="http://schemas.openxmlformats.org/officeDocument/2006/relationships/theme" Target="../theme/theme73.xml"/><Relationship Id="rId2" Type="http://schemas.openxmlformats.org/officeDocument/2006/relationships/slideLayout" Target="../slideLayouts/slideLayout78.xml"/>
</Relationships>
</file>

<file path=ppt/slideMasters/_rels/slideMaster74.xml.rels><?xml version="1.0" encoding="UTF-8"?>
<Relationships xmlns="http://schemas.openxmlformats.org/package/2006/relationships"><Relationship Id="rId1" Type="http://schemas.openxmlformats.org/officeDocument/2006/relationships/theme" Target="../theme/theme74.xml"/><Relationship Id="rId2" Type="http://schemas.openxmlformats.org/officeDocument/2006/relationships/slideLayout" Target="../slideLayouts/slideLayout79.xml"/>
</Relationships>
</file>

<file path=ppt/slideMasters/_rels/slideMaster75.xml.rels><?xml version="1.0" encoding="UTF-8"?>
<Relationships xmlns="http://schemas.openxmlformats.org/package/2006/relationships"><Relationship Id="rId1" Type="http://schemas.openxmlformats.org/officeDocument/2006/relationships/theme" Target="../theme/theme75.xml"/><Relationship Id="rId2" Type="http://schemas.openxmlformats.org/officeDocument/2006/relationships/slideLayout" Target="../slideLayouts/slideLayout80.xml"/>
</Relationships>
</file>

<file path=ppt/slideMasters/_rels/slideMaster76.xml.rels><?xml version="1.0" encoding="UTF-8"?>
<Relationships xmlns="http://schemas.openxmlformats.org/package/2006/relationships"><Relationship Id="rId1" Type="http://schemas.openxmlformats.org/officeDocument/2006/relationships/theme" Target="../theme/theme76.xml"/><Relationship Id="rId2" Type="http://schemas.openxmlformats.org/officeDocument/2006/relationships/slideLayout" Target="../slideLayouts/slideLayout81.xml"/>
</Relationships>
</file>

<file path=ppt/slideMasters/_rels/slideMaster77.xml.rels><?xml version="1.0" encoding="UTF-8"?>
<Relationships xmlns="http://schemas.openxmlformats.org/package/2006/relationships"><Relationship Id="rId1" Type="http://schemas.openxmlformats.org/officeDocument/2006/relationships/theme" Target="../theme/theme77.xml"/><Relationship Id="rId2" Type="http://schemas.openxmlformats.org/officeDocument/2006/relationships/slideLayout" Target="../slideLayouts/slideLayout82.xml"/>
</Relationships>
</file>

<file path=ppt/slideMasters/_rels/slideMaster78.xml.rels><?xml version="1.0" encoding="UTF-8"?>
<Relationships xmlns="http://schemas.openxmlformats.org/package/2006/relationships"><Relationship Id="rId1" Type="http://schemas.openxmlformats.org/officeDocument/2006/relationships/theme" Target="../theme/theme78.xml"/><Relationship Id="rId2" Type="http://schemas.openxmlformats.org/officeDocument/2006/relationships/slideLayout" Target="../slideLayouts/slideLayout83.xml"/>
</Relationships>
</file>

<file path=ppt/slideMasters/_rels/slideMaster79.xml.rels><?xml version="1.0" encoding="UTF-8"?>
<Relationships xmlns="http://schemas.openxmlformats.org/package/2006/relationships"><Relationship Id="rId1" Type="http://schemas.openxmlformats.org/officeDocument/2006/relationships/theme" Target="../theme/theme79.xml"/><Relationship Id="rId2" Type="http://schemas.openxmlformats.org/officeDocument/2006/relationships/slideLayout" Target="../slideLayouts/slideLayout8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80.xml.rels><?xml version="1.0" encoding="UTF-8"?>
<Relationships xmlns="http://schemas.openxmlformats.org/package/2006/relationships"><Relationship Id="rId1" Type="http://schemas.openxmlformats.org/officeDocument/2006/relationships/theme" Target="../theme/theme80.xml"/><Relationship Id="rId2" Type="http://schemas.openxmlformats.org/officeDocument/2006/relationships/slideLayout" Target="../slideLayouts/slideLayout85.xml"/>
</Relationships>
</file>

<file path=ppt/slideMasters/_rels/slideMaster81.xml.rels><?xml version="1.0" encoding="UTF-8"?>
<Relationships xmlns="http://schemas.openxmlformats.org/package/2006/relationships"><Relationship Id="rId1" Type="http://schemas.openxmlformats.org/officeDocument/2006/relationships/theme" Target="../theme/theme81.xml"/><Relationship Id="rId2" Type="http://schemas.openxmlformats.org/officeDocument/2006/relationships/slideLayout" Target="../slideLayouts/slideLayout86.xml"/>
</Relationships>
</file>

<file path=ppt/slideMasters/_rels/slideMaster82.xml.rels><?xml version="1.0" encoding="UTF-8"?>
<Relationships xmlns="http://schemas.openxmlformats.org/package/2006/relationships"><Relationship Id="rId1" Type="http://schemas.openxmlformats.org/officeDocument/2006/relationships/theme" Target="../theme/theme82.xml"/><Relationship Id="rId2" Type="http://schemas.openxmlformats.org/officeDocument/2006/relationships/slideLayout" Target="../slideLayouts/slideLayout87.xml"/>
</Relationships>
</file>

<file path=ppt/slideMasters/_rels/slideMaster83.xml.rels><?xml version="1.0" encoding="UTF-8"?>
<Relationships xmlns="http://schemas.openxmlformats.org/package/2006/relationships"><Relationship Id="rId1" Type="http://schemas.openxmlformats.org/officeDocument/2006/relationships/theme" Target="../theme/theme83.xml"/><Relationship Id="rId2" Type="http://schemas.openxmlformats.org/officeDocument/2006/relationships/slideLayout" Target="../slideLayouts/slideLayout88.xml"/>
</Relationships>
</file>

<file path=ppt/slideMasters/_rels/slideMaster84.xml.rels><?xml version="1.0" encoding="UTF-8"?>
<Relationships xmlns="http://schemas.openxmlformats.org/package/2006/relationships"><Relationship Id="rId1" Type="http://schemas.openxmlformats.org/officeDocument/2006/relationships/theme" Target="../theme/theme84.xml"/><Relationship Id="rId2" Type="http://schemas.openxmlformats.org/officeDocument/2006/relationships/slideLayout" Target="../slideLayouts/slideLayout89.xml"/>
</Relationships>
</file>

<file path=ppt/slideMasters/_rels/slideMaster85.xml.rels><?xml version="1.0" encoding="UTF-8"?>
<Relationships xmlns="http://schemas.openxmlformats.org/package/2006/relationships"><Relationship Id="rId1" Type="http://schemas.openxmlformats.org/officeDocument/2006/relationships/theme" Target="../theme/theme85.xml"/><Relationship Id="rId2" Type="http://schemas.openxmlformats.org/officeDocument/2006/relationships/slideLayout" Target="../slideLayouts/slideLayout90.xml"/>
</Relationships>
</file>

<file path=ppt/slideMasters/_rels/slideMaster86.xml.rels><?xml version="1.0" encoding="UTF-8"?>
<Relationships xmlns="http://schemas.openxmlformats.org/package/2006/relationships"><Relationship Id="rId1" Type="http://schemas.openxmlformats.org/officeDocument/2006/relationships/theme" Target="../theme/theme86.xml"/><Relationship Id="rId2" Type="http://schemas.openxmlformats.org/officeDocument/2006/relationships/slideLayout" Target="../slideLayouts/slideLayout91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448AA28-FD7F-49ED-ABCA-475575C746B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352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9" name="PlaceHolder 5"/>
          <p:cNvSpPr>
            <a:spLocks noGrp="1"/>
          </p:cNvSpPr>
          <p:nvPr>
            <p:ph type="sldNum" idx="2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EA986E-0A53-4245-9A8D-43FAA7F9CD01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0" name="PlaceHolder 6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sldNum" idx="3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6D328FF-B723-4B95-A932-192E29F84E7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ftr" idx="3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sldNum" idx="3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30269A8-23C5-4EB0-A7B5-9A74AAC1FF26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dt" idx="3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ftr" idx="3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sldNum" idx="3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B9DB05D-2342-4B4F-BF31-AC49CD60E904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dt" idx="3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 idx="4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sldNum" idx="4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057F49C-0640-4305-8B4D-CB58F5DC98F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 type="dt" idx="4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ftr" idx="4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sldNum" idx="4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A1362C2-DA79-4CD4-B587-201757252AA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dt" idx="4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2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ftr" idx="4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1" name="PlaceHolder 5"/>
          <p:cNvSpPr>
            <a:spLocks noGrp="1"/>
          </p:cNvSpPr>
          <p:nvPr>
            <p:ph type="sldNum" idx="4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71E79F4-2C0E-4825-AEE7-A3FA9DF4A8CF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2" name="PlaceHolder 6"/>
          <p:cNvSpPr>
            <a:spLocks noGrp="1"/>
          </p:cNvSpPr>
          <p:nvPr>
            <p:ph type="dt" idx="4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2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ftr" idx="4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sldNum" idx="5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A281A63-7027-4B2F-AC09-1EFB4ECC6AC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dt" idx="5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2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ftr" idx="5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sldNum" idx="5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9B8D9E8-1AB3-4D89-8665-81F07E9FD99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dt" idx="5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2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ftr" idx="5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sldNum" idx="5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7A27873-40EA-4958-9759-5DB8512D889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 type="dt" idx="5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3F30BC7-CA8A-4A54-B98D-99F95175544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ftr" idx="5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9" name="PlaceHolder 5"/>
          <p:cNvSpPr>
            <a:spLocks noGrp="1"/>
          </p:cNvSpPr>
          <p:nvPr>
            <p:ph type="sldNum" idx="5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CB476B-8EBC-4016-8A41-C88954596FD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0" name="PlaceHolder 6"/>
          <p:cNvSpPr>
            <a:spLocks noGrp="1"/>
          </p:cNvSpPr>
          <p:nvPr>
            <p:ph type="dt" idx="6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2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ftr" idx="6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sldNum" idx="6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751C923-0B7F-4820-880B-B571C62A333B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dt" idx="6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2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ftr" idx="6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sldNum" idx="6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FCE9E2-D602-472C-8A41-79C10B863E74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dt" idx="6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ftr" idx="6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sldNum" idx="6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F1622E0-C3FD-4E0B-915F-71CBA73E55D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dt" idx="6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2"/>
  </p:sldLayoutIdLst>
</p:sldMaster>
</file>

<file path=ppt/slideMasters/slideMaster2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ftr" idx="7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ldNum" idx="7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72D5A7D-EF1B-48FC-847A-4EEEB42DB90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dt" idx="7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2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ftr" idx="7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sldNum" idx="7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25B0A19-9079-4CE9-92D4-B2B0A375448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dt" idx="7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2"/>
  </p:sldLayoutIdLst>
</p:sldMaster>
</file>

<file path=ppt/slideMasters/slideMaster2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ftr" idx="7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 idx="7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F24A5B5-966D-4BCE-A337-20817A1A835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dt" idx="7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2"/>
  </p:sldLayoutIdLst>
</p:sldMaster>
</file>

<file path=ppt/slideMasters/slideMaster2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ftr" idx="7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sldNum" idx="8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604F1EF-7000-4796-A358-639CCABD5B9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dt" idx="8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2"/>
  </p:sldLayoutIdLst>
</p:sldMaster>
</file>

<file path=ppt/slideMasters/slideMaster2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ftr" idx="8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 type="sldNum" idx="8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939CE5A-B71E-447E-9F73-D6F61F37084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 type="dt" idx="8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2"/>
  </p:sldLayoutIdLst>
</p:sldMaster>
</file>

<file path=ppt/slideMasters/slideMaster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ftr" idx="8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sldNum" idx="8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9D5B088-0458-42A7-AAE7-1CA874FDE0A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dt" idx="8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1204CFA-E0F3-4CFC-8971-7BCB73BF109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3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ftr" idx="8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sldNum" idx="8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983AF30-B5B6-4CC4-96FA-1B4A462B04D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dt" idx="9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2"/>
  </p:sldLayoutIdLst>
</p:sldMaster>
</file>

<file path=ppt/slideMasters/slideMaster3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ftr" idx="9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sldNum" idx="9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4DAB25D-4186-4C01-BC54-7608E912200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dt" idx="9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2"/>
  </p:sldLayoutIdLst>
</p:sldMaster>
</file>

<file path=ppt/slideMasters/slideMaster3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9" name="PlaceHolder 2"/>
          <p:cNvSpPr>
            <a:spLocks noGrp="1"/>
          </p:cNvSpPr>
          <p:nvPr>
            <p:ph type="ftr" idx="9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0" name="PlaceHolder 3"/>
          <p:cNvSpPr>
            <a:spLocks noGrp="1"/>
          </p:cNvSpPr>
          <p:nvPr>
            <p:ph type="sldNum" idx="9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18CCE5B-B0BE-4FCC-86DC-17E89E50107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1" name="PlaceHolder 4"/>
          <p:cNvSpPr>
            <a:spLocks noGrp="1"/>
          </p:cNvSpPr>
          <p:nvPr>
            <p:ph type="dt" idx="9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2"/>
  </p:sldLayoutIdLst>
</p:sldMaster>
</file>

<file path=ppt/slideMasters/slideMaster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PlaceHolder 1"/>
          <p:cNvSpPr>
            <a:spLocks noGrp="1"/>
          </p:cNvSpPr>
          <p:nvPr>
            <p:ph type="ftr" idx="9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sldNum" idx="9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EF88084-0E14-4E5E-9D29-A82DD9CA7F2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dt" idx="9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2"/>
  </p:sldLayoutIdLst>
</p:sldMaster>
</file>

<file path=ppt/slideMasters/slideMaster3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ftr" idx="10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8" name="PlaceHolder 2"/>
          <p:cNvSpPr>
            <a:spLocks noGrp="1"/>
          </p:cNvSpPr>
          <p:nvPr>
            <p:ph type="sldNum" idx="10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8C689D1-F87E-40D5-826C-A6F0C26B013B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9" name="PlaceHolder 3"/>
          <p:cNvSpPr>
            <a:spLocks noGrp="1"/>
          </p:cNvSpPr>
          <p:nvPr>
            <p:ph type="dt" idx="10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2"/>
  </p:sldLayoutIdLst>
</p:sldMaster>
</file>

<file path=ppt/slideMasters/slideMaster3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ftr" idx="10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 type="sldNum" idx="10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465D2EC-36FD-49A6-91F9-92849816F62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 type="dt" idx="10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2"/>
  </p:sldLayoutIdLst>
</p:sldMaster>
</file>

<file path=ppt/slideMasters/slideMaster3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4" name="PlaceHolder 2"/>
          <p:cNvSpPr>
            <a:spLocks noGrp="1"/>
          </p:cNvSpPr>
          <p:nvPr>
            <p:ph type="ftr" idx="10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5" name="PlaceHolder 3"/>
          <p:cNvSpPr>
            <a:spLocks noGrp="1"/>
          </p:cNvSpPr>
          <p:nvPr>
            <p:ph type="sldNum" idx="10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F139714-2EA6-4029-8741-5D77A03762AF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6" name="PlaceHolder 4"/>
          <p:cNvSpPr>
            <a:spLocks noGrp="1"/>
          </p:cNvSpPr>
          <p:nvPr>
            <p:ph type="dt" idx="10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2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ftr" idx="10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0" name="PlaceHolder 2"/>
          <p:cNvSpPr>
            <a:spLocks noGrp="1"/>
          </p:cNvSpPr>
          <p:nvPr>
            <p:ph type="sldNum" idx="11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064D5F4-9909-44E1-8810-43C066CC4961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1" name="PlaceHolder 3"/>
          <p:cNvSpPr>
            <a:spLocks noGrp="1"/>
          </p:cNvSpPr>
          <p:nvPr>
            <p:ph type="dt" idx="11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2"/>
  </p:sldLayoutIdLst>
</p:sldMaster>
</file>

<file path=ppt/slideMasters/slideMaster3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ftr" idx="11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 type="sldNum" idx="11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32E2BB5-09F4-4B1E-B643-3059B666D0A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 type="dt" idx="11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2"/>
  </p:sldLayoutIdLst>
</p:sldMaster>
</file>

<file path=ppt/slideMasters/slideMaster3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ftr" idx="11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sldNum" idx="11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BD95E7C-A395-477A-881C-F9FF9E18F431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9" name="PlaceHolder 5"/>
          <p:cNvSpPr>
            <a:spLocks noGrp="1"/>
          </p:cNvSpPr>
          <p:nvPr>
            <p:ph type="dt" idx="11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sldNum" idx="1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D8F10AA-7819-4ABC-A8FC-430C95BABCF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4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3" name="PlaceHolder 2"/>
          <p:cNvSpPr>
            <a:spLocks noGrp="1"/>
          </p:cNvSpPr>
          <p:nvPr>
            <p:ph type="ftr" idx="11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4" name="PlaceHolder 3"/>
          <p:cNvSpPr>
            <a:spLocks noGrp="1"/>
          </p:cNvSpPr>
          <p:nvPr>
            <p:ph type="sldNum" idx="11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53767A4-A1FB-4EF2-8D89-68A10BB42E4C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5" name="PlaceHolder 4"/>
          <p:cNvSpPr>
            <a:spLocks noGrp="1"/>
          </p:cNvSpPr>
          <p:nvPr>
            <p:ph type="dt" idx="12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2"/>
  </p:sldLayoutIdLst>
</p:sldMaster>
</file>

<file path=ppt/slideMasters/slideMaster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PlaceHolder 1"/>
          <p:cNvSpPr>
            <a:spLocks noGrp="1"/>
          </p:cNvSpPr>
          <p:nvPr>
            <p:ph type="ftr" idx="12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9" name="PlaceHolder 2"/>
          <p:cNvSpPr>
            <a:spLocks noGrp="1"/>
          </p:cNvSpPr>
          <p:nvPr>
            <p:ph type="sldNum" idx="12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D1B47DA-8682-4275-8398-D1C40B044B2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0" name="PlaceHolder 3"/>
          <p:cNvSpPr>
            <a:spLocks noGrp="1"/>
          </p:cNvSpPr>
          <p:nvPr>
            <p:ph type="dt" idx="12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2"/>
  </p:sldLayoutIdLst>
</p:sldMaster>
</file>

<file path=ppt/slideMasters/slideMaster4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PlaceHolder 1"/>
          <p:cNvSpPr>
            <a:spLocks noGrp="1"/>
          </p:cNvSpPr>
          <p:nvPr>
            <p:ph type="ftr" idx="12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2" name="PlaceHolder 2"/>
          <p:cNvSpPr>
            <a:spLocks noGrp="1"/>
          </p:cNvSpPr>
          <p:nvPr>
            <p:ph type="sldNum" idx="12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F0973BC-6085-4BEE-ABA9-1FA7196E975B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3" name="PlaceHolder 3"/>
          <p:cNvSpPr>
            <a:spLocks noGrp="1"/>
          </p:cNvSpPr>
          <p:nvPr>
            <p:ph type="dt" idx="12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2"/>
  </p:sldLayoutIdLst>
</p:sldMaster>
</file>

<file path=ppt/slideMasters/slideMaster4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 type="ftr" idx="12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6" name="PlaceHolder 3"/>
          <p:cNvSpPr>
            <a:spLocks noGrp="1"/>
          </p:cNvSpPr>
          <p:nvPr>
            <p:ph type="sldNum" idx="12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27A9661-EC3B-4A29-9A48-C8CEABAB26F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7" name="PlaceHolder 4"/>
          <p:cNvSpPr>
            <a:spLocks noGrp="1"/>
          </p:cNvSpPr>
          <p:nvPr>
            <p:ph type="dt" idx="12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2"/>
  </p:sldLayoutIdLst>
</p:sldMaster>
</file>

<file path=ppt/slideMasters/slideMaster4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ftr" idx="13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1" name="PlaceHolder 2"/>
          <p:cNvSpPr>
            <a:spLocks noGrp="1"/>
          </p:cNvSpPr>
          <p:nvPr>
            <p:ph type="sldNum" idx="13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AD5D247-658A-4FAA-ACB8-FE06ED733E0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2" name="PlaceHolder 3"/>
          <p:cNvSpPr>
            <a:spLocks noGrp="1"/>
          </p:cNvSpPr>
          <p:nvPr>
            <p:ph type="dt" idx="13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2"/>
  </p:sldLayoutIdLst>
</p:sldMaster>
</file>

<file path=ppt/slideMasters/slideMaster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ftr" idx="13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4" name="PlaceHolder 2"/>
          <p:cNvSpPr>
            <a:spLocks noGrp="1"/>
          </p:cNvSpPr>
          <p:nvPr>
            <p:ph type="sldNum" idx="13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BC29059-0FF8-4C4A-B1BE-AE9FCF6B9CA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5" name="PlaceHolder 3"/>
          <p:cNvSpPr>
            <a:spLocks noGrp="1"/>
          </p:cNvSpPr>
          <p:nvPr>
            <p:ph type="dt" idx="13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2"/>
  </p:sldLayoutIdLst>
</p:sldMaster>
</file>

<file path=ppt/slideMasters/slideMaster4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47" name="PlaceHolder 2"/>
          <p:cNvSpPr>
            <a:spLocks noGrp="1"/>
          </p:cNvSpPr>
          <p:nvPr>
            <p:ph type="ftr" idx="13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8" name="PlaceHolder 3"/>
          <p:cNvSpPr>
            <a:spLocks noGrp="1"/>
          </p:cNvSpPr>
          <p:nvPr>
            <p:ph type="sldNum" idx="13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9F23275-7EE8-4828-8F56-2B58FBA83386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49" name="PlaceHolder 4"/>
          <p:cNvSpPr>
            <a:spLocks noGrp="1"/>
          </p:cNvSpPr>
          <p:nvPr>
            <p:ph type="dt" idx="13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2"/>
  </p:sldLayoutIdLst>
</p:sldMaster>
</file>

<file path=ppt/slideMasters/slideMaster4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ftr" idx="13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sldNum" idx="14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4036675-1D2D-4FE8-8FA1-1E7AF1EFF03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dt" idx="14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2"/>
  </p:sldLayoutIdLst>
</p:sldMaster>
</file>

<file path=ppt/slideMasters/slideMaster4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ftr" idx="14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sldNum" idx="14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A212C7-9853-4D6E-B8E1-4BF109CE4E9E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dt" idx="14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2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ftr" idx="14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1" name="PlaceHolder 4"/>
          <p:cNvSpPr>
            <a:spLocks noGrp="1"/>
          </p:cNvSpPr>
          <p:nvPr>
            <p:ph type="sldNum" idx="14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251CB0F-2D69-4C66-9EFE-3F4BEC761F2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2" name="PlaceHolder 5"/>
          <p:cNvSpPr>
            <a:spLocks noGrp="1"/>
          </p:cNvSpPr>
          <p:nvPr>
            <p:ph type="dt" idx="14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" name="PlaceHolder 5"/>
          <p:cNvSpPr>
            <a:spLocks noGrp="1"/>
          </p:cNvSpPr>
          <p:nvPr>
            <p:ph type="sldNum" idx="1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D356054-E2AD-4EB4-A2E7-CF887006910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3" name="PlaceHolder 6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5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PlaceHolder 1"/>
          <p:cNvSpPr>
            <a:spLocks noGrp="1"/>
          </p:cNvSpPr>
          <p:nvPr>
            <p:ph type="ftr" idx="14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6" name="PlaceHolder 2"/>
          <p:cNvSpPr>
            <a:spLocks noGrp="1"/>
          </p:cNvSpPr>
          <p:nvPr>
            <p:ph type="sldNum" idx="14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9B558D6-CDDF-4935-9536-E9079E90C4F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7" name="PlaceHolder 3"/>
          <p:cNvSpPr>
            <a:spLocks noGrp="1"/>
          </p:cNvSpPr>
          <p:nvPr>
            <p:ph type="dt" idx="15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2"/>
  </p:sldLayoutIdLst>
</p:sldMaster>
</file>

<file path=ppt/slideMasters/slideMaster5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ftr" idx="15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0" name="PlaceHolder 3"/>
          <p:cNvSpPr>
            <a:spLocks noGrp="1"/>
          </p:cNvSpPr>
          <p:nvPr>
            <p:ph type="sldNum" idx="15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FAACFE0-18D3-4D4F-9905-D6AE4F72EE9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1" name="PlaceHolder 4"/>
          <p:cNvSpPr>
            <a:spLocks noGrp="1"/>
          </p:cNvSpPr>
          <p:nvPr>
            <p:ph type="dt" idx="15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2"/>
  </p:sldLayoutIdLst>
</p:sldMaster>
</file>

<file path=ppt/slideMasters/slideMaster5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PlaceHolder 1"/>
          <p:cNvSpPr>
            <a:spLocks noGrp="1"/>
          </p:cNvSpPr>
          <p:nvPr>
            <p:ph type="ftr" idx="15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5" name="PlaceHolder 2"/>
          <p:cNvSpPr>
            <a:spLocks noGrp="1"/>
          </p:cNvSpPr>
          <p:nvPr>
            <p:ph type="sldNum" idx="15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5547963-AD18-498C-9FE6-54CFECEB7DC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6" name="PlaceHolder 3"/>
          <p:cNvSpPr>
            <a:spLocks noGrp="1"/>
          </p:cNvSpPr>
          <p:nvPr>
            <p:ph type="dt" idx="15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2"/>
  </p:sldLayoutIdLst>
</p:sldMaster>
</file>

<file path=ppt/slideMasters/slideMaster5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PlaceHolder 1"/>
          <p:cNvSpPr>
            <a:spLocks noGrp="1"/>
          </p:cNvSpPr>
          <p:nvPr>
            <p:ph type="ftr" idx="15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8" name="PlaceHolder 2"/>
          <p:cNvSpPr>
            <a:spLocks noGrp="1"/>
          </p:cNvSpPr>
          <p:nvPr>
            <p:ph type="sldNum" idx="15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A43048B-F5E9-4A6D-87DF-1B7972FB74A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9" name="PlaceHolder 3"/>
          <p:cNvSpPr>
            <a:spLocks noGrp="1"/>
          </p:cNvSpPr>
          <p:nvPr>
            <p:ph type="dt" idx="15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2"/>
  </p:sldLayoutIdLst>
</p:sldMaster>
</file>

<file path=ppt/slideMasters/slideMaster5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2" name="PlaceHolder 3"/>
          <p:cNvSpPr>
            <a:spLocks noGrp="1"/>
          </p:cNvSpPr>
          <p:nvPr>
            <p:ph type="ftr" idx="16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3" name="PlaceHolder 4"/>
          <p:cNvSpPr>
            <a:spLocks noGrp="1"/>
          </p:cNvSpPr>
          <p:nvPr>
            <p:ph type="sldNum" idx="16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8973620-1F4C-4438-865A-0BCF62978461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4" name="PlaceHolder 5"/>
          <p:cNvSpPr>
            <a:spLocks noGrp="1"/>
          </p:cNvSpPr>
          <p:nvPr>
            <p:ph type="dt" idx="16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2"/>
  </p:sldLayoutIdLst>
</p:sldMaster>
</file>

<file path=ppt/slideMasters/slideMaster5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PlaceHolder 1"/>
          <p:cNvSpPr>
            <a:spLocks noGrp="1"/>
          </p:cNvSpPr>
          <p:nvPr>
            <p:ph type="ftr" idx="16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8" name="PlaceHolder 2"/>
          <p:cNvSpPr>
            <a:spLocks noGrp="1"/>
          </p:cNvSpPr>
          <p:nvPr>
            <p:ph type="sldNum" idx="16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FF0BDC8-8106-4A2E-82E4-BCD2C530BAF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89" name="PlaceHolder 3"/>
          <p:cNvSpPr>
            <a:spLocks noGrp="1"/>
          </p:cNvSpPr>
          <p:nvPr>
            <p:ph type="dt" idx="16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2"/>
  </p:sldLayoutIdLst>
</p:sldMaster>
</file>

<file path=ppt/slideMasters/slideMaster5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ftr" idx="16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sldNum" idx="16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07920A9-182C-404F-97FF-F5C845180BE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dt" idx="16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2"/>
  </p:sldLayoutIdLst>
</p:sldMaster>
</file>

<file path=ppt/slideMasters/slideMaster5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 type="ftr" idx="16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sldNum" idx="17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CB28DA2-C5C5-4305-BA76-BEC7F644F67B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dt" idx="17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2"/>
  </p:sldLayoutIdLst>
</p:sldMaster>
</file>

<file path=ppt/slideMasters/slideMaster5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PlaceHolder 1"/>
          <p:cNvSpPr>
            <a:spLocks noGrp="1"/>
          </p:cNvSpPr>
          <p:nvPr>
            <p:ph type="ftr" idx="17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0" name="PlaceHolder 2"/>
          <p:cNvSpPr>
            <a:spLocks noGrp="1"/>
          </p:cNvSpPr>
          <p:nvPr>
            <p:ph type="sldNum" idx="17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6F7FC13-4BEF-457E-AA49-6A7895407EF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1" name="PlaceHolder 3"/>
          <p:cNvSpPr>
            <a:spLocks noGrp="1"/>
          </p:cNvSpPr>
          <p:nvPr>
            <p:ph type="dt" idx="17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2"/>
  </p:sldLayoutIdLst>
</p:sldMaster>
</file>

<file path=ppt/slideMasters/slideMaster5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3" name="PlaceHolder 2"/>
          <p:cNvSpPr>
            <a:spLocks noGrp="1"/>
          </p:cNvSpPr>
          <p:nvPr>
            <p:ph type="ftr" idx="17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4" name="PlaceHolder 3"/>
          <p:cNvSpPr>
            <a:spLocks noGrp="1"/>
          </p:cNvSpPr>
          <p:nvPr>
            <p:ph type="sldNum" idx="17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D59484B-D0A4-47B9-A73A-7AF6D674FD8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5" name="PlaceHolder 4"/>
          <p:cNvSpPr>
            <a:spLocks noGrp="1"/>
          </p:cNvSpPr>
          <p:nvPr>
            <p:ph type="dt" idx="17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sldNum" idx="1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9855DB3-725F-4227-B031-078B02887D87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6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PlaceHolder 1"/>
          <p:cNvSpPr>
            <a:spLocks noGrp="1"/>
          </p:cNvSpPr>
          <p:nvPr>
            <p:ph type="ftr" idx="17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9" name="PlaceHolder 2"/>
          <p:cNvSpPr>
            <a:spLocks noGrp="1"/>
          </p:cNvSpPr>
          <p:nvPr>
            <p:ph type="sldNum" idx="17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D578414-E73F-4062-88FB-3EBBB3DF1AC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0" name="PlaceHolder 3"/>
          <p:cNvSpPr>
            <a:spLocks noGrp="1"/>
          </p:cNvSpPr>
          <p:nvPr>
            <p:ph type="dt" idx="18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2"/>
  </p:sldLayoutIdLst>
</p:sldMaster>
</file>

<file path=ppt/slideMasters/slideMaster6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PlaceHolder 1"/>
          <p:cNvSpPr>
            <a:spLocks noGrp="1"/>
          </p:cNvSpPr>
          <p:nvPr>
            <p:ph type="ftr" idx="18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2" name="PlaceHolder 2"/>
          <p:cNvSpPr>
            <a:spLocks noGrp="1"/>
          </p:cNvSpPr>
          <p:nvPr>
            <p:ph type="sldNum" idx="18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14B39B8-9855-4F23-80BC-50969035AFF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1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3" name="PlaceHolder 3"/>
          <p:cNvSpPr>
            <a:spLocks noGrp="1"/>
          </p:cNvSpPr>
          <p:nvPr>
            <p:ph type="dt" idx="18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2"/>
  </p:sldLayoutIdLst>
</p:sldMaster>
</file>

<file path=ppt/slideMasters/slideMaster6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ftr" idx="18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6" name="PlaceHolder 3"/>
          <p:cNvSpPr>
            <a:spLocks noGrp="1"/>
          </p:cNvSpPr>
          <p:nvPr>
            <p:ph type="sldNum" idx="18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B9093C2-CC43-423D-9638-77D93F4B60B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7" name="PlaceHolder 4"/>
          <p:cNvSpPr>
            <a:spLocks noGrp="1"/>
          </p:cNvSpPr>
          <p:nvPr>
            <p:ph type="dt" idx="18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6" r:id="rId2"/>
  </p:sldLayoutIdLst>
</p:sldMaster>
</file>

<file path=ppt/slideMasters/slideMaster6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ftr" idx="18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sldNum" idx="18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76740F3-FEF3-475C-A335-76A2D9B87754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2" name="PlaceHolder 3"/>
          <p:cNvSpPr>
            <a:spLocks noGrp="1"/>
          </p:cNvSpPr>
          <p:nvPr>
            <p:ph type="dt" idx="18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2"/>
  </p:sldLayoutIdLst>
</p:sldMaster>
</file>

<file path=ppt/slideMasters/slideMaster6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ftr" idx="19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 type="sldNum" idx="19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F14DF57-E586-449A-A4FE-5B33A576BEE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dt" idx="19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2"/>
  </p:sldLayoutIdLst>
</p:sldMaster>
</file>

<file path=ppt/slideMasters/slideMaster6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ftr" idx="19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8" name="PlaceHolder 3"/>
          <p:cNvSpPr>
            <a:spLocks noGrp="1"/>
          </p:cNvSpPr>
          <p:nvPr>
            <p:ph type="sldNum" idx="19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B56A622-96FD-4024-9EC0-C36F8B353F8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9" name="PlaceHolder 4"/>
          <p:cNvSpPr>
            <a:spLocks noGrp="1"/>
          </p:cNvSpPr>
          <p:nvPr>
            <p:ph type="dt" idx="19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2"/>
  </p:sldLayoutIdLst>
</p:sldMaster>
</file>

<file path=ppt/slideMasters/slideMaster6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ftr" idx="19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3" name="PlaceHolder 2"/>
          <p:cNvSpPr>
            <a:spLocks noGrp="1"/>
          </p:cNvSpPr>
          <p:nvPr>
            <p:ph type="sldNum" idx="19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5DCFDD1-4A3F-4E67-A9F3-05E7D6A1118D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dt" idx="19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2"/>
  </p:sldLayoutIdLst>
</p:sldMaster>
</file>

<file path=ppt/slideMasters/slideMaster6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ftr" idx="19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 type="sldNum" idx="20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21D89C5-C9F9-4AB1-9B31-AB888912692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7" name="PlaceHolder 3"/>
          <p:cNvSpPr>
            <a:spLocks noGrp="1"/>
          </p:cNvSpPr>
          <p:nvPr>
            <p:ph type="dt" idx="20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2"/>
  </p:sldLayoutIdLst>
</p:sldMaster>
</file>

<file path=ppt/slideMasters/slideMaster6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 type="ftr" idx="20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sldNum" idx="20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7AC13B-F58D-4CCB-BBED-484199BCDD7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1" name="PlaceHolder 4"/>
          <p:cNvSpPr>
            <a:spLocks noGrp="1"/>
          </p:cNvSpPr>
          <p:nvPr>
            <p:ph type="dt" idx="20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2"/>
  </p:sldLayoutIdLst>
</p:sldMaster>
</file>

<file path=ppt/slideMasters/slideMaster6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/>
          </p:cNvSpPr>
          <p:nvPr>
            <p:ph type="ftr" idx="20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sldNum" idx="20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4F00BB9-7271-4899-A579-A8DC8CF7A5D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dt" idx="20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sldNum" idx="2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7EFE6A3-6F99-4866-B59D-77EA8B5F688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7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/>
          </p:cNvSpPr>
          <p:nvPr>
            <p:ph type="ftr" idx="20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8" name="PlaceHolder 2"/>
          <p:cNvSpPr>
            <a:spLocks noGrp="1"/>
          </p:cNvSpPr>
          <p:nvPr>
            <p:ph type="sldNum" idx="20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03D1E68-C5AF-4DA7-87D3-4A25B6A65C4E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9" name="PlaceHolder 3"/>
          <p:cNvSpPr>
            <a:spLocks noGrp="1"/>
          </p:cNvSpPr>
          <p:nvPr>
            <p:ph type="dt" idx="21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2"/>
  </p:sldLayoutIdLst>
</p:sldMaster>
</file>

<file path=ppt/slideMasters/slideMaster7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 type="ftr" idx="21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sldNum" idx="21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B10CBF2-3380-4E25-A235-CD5597A4421E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 type="dt" idx="21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2"/>
  </p:sldLayoutIdLst>
</p:sldMaster>
</file>

<file path=ppt/slideMasters/slideMaster7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/>
          </p:cNvSpPr>
          <p:nvPr>
            <p:ph type="ftr" idx="21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7" name="PlaceHolder 2"/>
          <p:cNvSpPr>
            <a:spLocks noGrp="1"/>
          </p:cNvSpPr>
          <p:nvPr>
            <p:ph type="sldNum" idx="21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53A8E1B-43B7-42C8-B4FD-F972883182F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dt" idx="21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2"/>
  </p:sldLayoutIdLst>
</p:sldMaster>
</file>

<file path=ppt/slideMasters/slideMaster7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PlaceHolder 1"/>
          <p:cNvSpPr>
            <a:spLocks noGrp="1"/>
          </p:cNvSpPr>
          <p:nvPr>
            <p:ph type="ftr" idx="21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0" name="PlaceHolder 2"/>
          <p:cNvSpPr>
            <a:spLocks noGrp="1"/>
          </p:cNvSpPr>
          <p:nvPr>
            <p:ph type="sldNum" idx="21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5A70F9F-70AC-4368-937A-D40033A42FE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1" name="PlaceHolder 3"/>
          <p:cNvSpPr>
            <a:spLocks noGrp="1"/>
          </p:cNvSpPr>
          <p:nvPr>
            <p:ph type="dt" idx="21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2"/>
  </p:sldLayoutIdLst>
</p:sldMaster>
</file>

<file path=ppt/slideMasters/slideMaster7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3" name="PlaceHolder 2"/>
          <p:cNvSpPr>
            <a:spLocks noGrp="1"/>
          </p:cNvSpPr>
          <p:nvPr>
            <p:ph type="ftr" idx="22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22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CDB73B9-D40A-4EE4-B792-A212DBDD3EFA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5" name="PlaceHolder 4"/>
          <p:cNvSpPr>
            <a:spLocks noGrp="1"/>
          </p:cNvSpPr>
          <p:nvPr>
            <p:ph type="dt" idx="22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2"/>
  </p:sldLayoutIdLst>
</p:sldMaster>
</file>

<file path=ppt/slideMasters/slideMaster7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ftr" idx="22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22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9430C7-8A9F-498F-9C31-C547B282ABA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dt" idx="22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2"/>
  </p:sldLayoutIdLst>
</p:sldMaster>
</file>

<file path=ppt/slideMasters/slideMaster7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/>
          </p:cNvSpPr>
          <p:nvPr>
            <p:ph type="ftr" idx="22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2" name="PlaceHolder 2"/>
          <p:cNvSpPr>
            <a:spLocks noGrp="1"/>
          </p:cNvSpPr>
          <p:nvPr>
            <p:ph type="sldNum" idx="22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DD1A61B-2256-4CA7-ABC7-078340C93E7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dt" idx="22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2"/>
  </p:sldLayoutIdLst>
</p:sldMaster>
</file>

<file path=ppt/slideMasters/slideMaster7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5" name="PlaceHolder 2"/>
          <p:cNvSpPr>
            <a:spLocks noGrp="1"/>
          </p:cNvSpPr>
          <p:nvPr>
            <p:ph type="ftr" idx="229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sldNum" idx="230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EF6EFF7-A21C-4B27-8433-5BDE752EEF28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7" name="PlaceHolder 4"/>
          <p:cNvSpPr>
            <a:spLocks noGrp="1"/>
          </p:cNvSpPr>
          <p:nvPr>
            <p:ph type="dt" idx="231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2"/>
  </p:sldLayoutIdLst>
</p:sldMaster>
</file>

<file path=ppt/slideMasters/slideMaster7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/>
          </p:cNvSpPr>
          <p:nvPr>
            <p:ph type="ftr" idx="23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1" name="PlaceHolder 2"/>
          <p:cNvSpPr>
            <a:spLocks noGrp="1"/>
          </p:cNvSpPr>
          <p:nvPr>
            <p:ph type="sldNum" idx="23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3F3C986-424A-46C2-96D0-C6452B8A466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dt" idx="23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2"/>
  </p:sldLayoutIdLst>
</p:sldMaster>
</file>

<file path=ppt/slideMasters/slideMaster7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/>
          </p:cNvSpPr>
          <p:nvPr>
            <p:ph type="ftr" idx="23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4" name="PlaceHolder 2"/>
          <p:cNvSpPr>
            <a:spLocks noGrp="1"/>
          </p:cNvSpPr>
          <p:nvPr>
            <p:ph type="sldNum" idx="23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DB9E759-59F4-417E-BA24-DAD7500395D5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dt" idx="23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23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17F0AB2-9416-4C38-9C9A-334C5C300869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8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/>
          </p:cNvSpPr>
          <p:nvPr>
            <p:ph type="ftr" idx="238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7" name="PlaceHolder 2"/>
          <p:cNvSpPr>
            <a:spLocks noGrp="1"/>
          </p:cNvSpPr>
          <p:nvPr>
            <p:ph type="sldNum" idx="239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C94F879-B329-42DE-8805-5FC34B5BF10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 type="dt" idx="240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2"/>
  </p:sldLayoutIdLst>
</p:sldMaster>
</file>

<file path=ppt/slideMasters/slideMaster8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1" name="PlaceHolder 3"/>
          <p:cNvSpPr>
            <a:spLocks noGrp="1"/>
          </p:cNvSpPr>
          <p:nvPr>
            <p:ph type="body"/>
          </p:nvPr>
        </p:nvSpPr>
        <p:spPr>
          <a:xfrm>
            <a:off x="6223680" y="1825560"/>
            <a:ext cx="5128560" cy="4344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структуры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Второй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Третий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Четвёртый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Пятый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Шестой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Седьмой уровень структуры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2" name="PlaceHolder 4"/>
          <p:cNvSpPr>
            <a:spLocks noGrp="1"/>
          </p:cNvSpPr>
          <p:nvPr>
            <p:ph type="ftr" idx="241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3" name="PlaceHolder 5"/>
          <p:cNvSpPr>
            <a:spLocks noGrp="1"/>
          </p:cNvSpPr>
          <p:nvPr>
            <p:ph type="sldNum" idx="242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54BD7D2-D2EA-4D0B-BAC3-394DC59C374F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4" name="PlaceHolder 6"/>
          <p:cNvSpPr>
            <a:spLocks noGrp="1"/>
          </p:cNvSpPr>
          <p:nvPr>
            <p:ph type="dt" idx="243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2"/>
  </p:sldLayoutIdLst>
</p:sldMaster>
</file>

<file path=ppt/slideMasters/slideMaster8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/>
          </p:cNvSpPr>
          <p:nvPr>
            <p:ph type="ftr" idx="244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ldNum" idx="245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08321BA-42DC-4905-900E-77E23768B9B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dt" idx="246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2"/>
  </p:sldLayoutIdLst>
</p:sldMaster>
</file>

<file path=ppt/slideMasters/slideMaster8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2" name="PlaceHolder 2"/>
          <p:cNvSpPr>
            <a:spLocks noGrp="1"/>
          </p:cNvSpPr>
          <p:nvPr>
            <p:ph type="ftr" idx="247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 type="sldNum" idx="248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8875E59-5A2F-4002-B061-026063F57DD3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4" name="PlaceHolder 4"/>
          <p:cNvSpPr>
            <a:spLocks noGrp="1"/>
          </p:cNvSpPr>
          <p:nvPr>
            <p:ph type="dt" idx="249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2"/>
  </p:sldLayoutIdLst>
</p:sldMaster>
</file>

<file path=ppt/slideMasters/slideMaster8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/>
          </p:cNvSpPr>
          <p:nvPr>
            <p:ph type="ftr" idx="250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7" name="PlaceHolder 2"/>
          <p:cNvSpPr>
            <a:spLocks noGrp="1"/>
          </p:cNvSpPr>
          <p:nvPr>
            <p:ph type="sldNum" idx="251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D876725-0D64-4866-8FA2-8D056642A16F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dt" idx="252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2"/>
  </p:sldLayoutIdLst>
</p:sldMaster>
</file>

<file path=ppt/slideMasters/slideMaster8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PlaceHolder 1"/>
          <p:cNvSpPr>
            <a:spLocks noGrp="1"/>
          </p:cNvSpPr>
          <p:nvPr>
            <p:ph type="ftr" idx="253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10" name="PlaceHolder 2"/>
          <p:cNvSpPr>
            <a:spLocks noGrp="1"/>
          </p:cNvSpPr>
          <p:nvPr>
            <p:ph type="sldNum" idx="254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38F3884-C167-4610-944E-868E7B48FC30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11" name="PlaceHolder 3"/>
          <p:cNvSpPr>
            <a:spLocks noGrp="1"/>
          </p:cNvSpPr>
          <p:nvPr>
            <p:ph type="dt" idx="255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2"/>
  </p:sldLayoutIdLst>
</p:sldMaster>
</file>

<file path=ppt/slideMasters/slideMaster8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PlaceHolder 1"/>
          <p:cNvSpPr>
            <a:spLocks noGrp="1"/>
          </p:cNvSpPr>
          <p:nvPr>
            <p:ph type="ftr" idx="256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13" name="PlaceHolder 2"/>
          <p:cNvSpPr>
            <a:spLocks noGrp="1"/>
          </p:cNvSpPr>
          <p:nvPr>
            <p:ph type="sldNum" idx="257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3C105BA-03AE-41B8-93D7-4E8F4CCBA956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14" name="PlaceHolder 3"/>
          <p:cNvSpPr>
            <a:spLocks noGrp="1"/>
          </p:cNvSpPr>
          <p:nvPr>
            <p:ph type="dt" idx="258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Для правки текста заглавия щёлкните мышью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086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&lt;нижний колонтитул&gt;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sldNum" idx="26"/>
          </p:nvPr>
        </p:nvSpPr>
        <p:spPr>
          <a:xfrm>
            <a:off x="861120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DFB8D23-2A1F-4379-91E7-843AA79C74E2}" type="slidenum">
              <a:rPr b="0" lang="ru-RU" sz="1200" strike="noStrike" u="none">
                <a:solidFill>
                  <a:schemeClr val="dk1">
                    <a:tint val="75000"/>
                  </a:schemeClr>
                </a:solidFill>
                <a:uFillTx/>
                <a:latin typeface="Calibri"/>
              </a:rPr>
              <a:t>&lt;номер&gt;</a:t>
            </a:fld>
            <a:endParaRPr b="0" lang="ru-RU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37080" cy="358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ru-RU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&lt;дата/время&gt;</a:t>
            </a:r>
            <a:endParaRPr b="0" lang="ru-RU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4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package" Target="../embeddings/oleObject1.docx"/><Relationship Id="rId5" Type="http://schemas.openxmlformats.org/officeDocument/2006/relationships/image" Target="../media/image23.wmf"/><Relationship Id="rId6" Type="http://schemas.openxmlformats.org/officeDocument/2006/relationships/image" Target="../media/image24.png"/><Relationship Id="rId7" Type="http://schemas.openxmlformats.org/officeDocument/2006/relationships/slideLayout" Target="../slideLayouts/slideLayout2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2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15.png"/><Relationship Id="rId5" Type="http://schemas.openxmlformats.org/officeDocument/2006/relationships/image" Target="../media/image29.png"/><Relationship Id="rId6" Type="http://schemas.openxmlformats.org/officeDocument/2006/relationships/slideLayout" Target="../slideLayouts/slideLayout2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2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2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package" Target="../embeddings/oleObject1.docx"/><Relationship Id="rId2" Type="http://schemas.openxmlformats.org/officeDocument/2006/relationships/image" Target="../media/image12.wmf"/><Relationship Id="rId3" Type="http://schemas.openxmlformats.org/officeDocument/2006/relationships/package" Target="../embeddings/oleObject2.docx"/><Relationship Id="rId4" Type="http://schemas.openxmlformats.org/officeDocument/2006/relationships/image" Target="../media/image13.wmf"/><Relationship Id="rId5" Type="http://schemas.openxmlformats.org/officeDocument/2006/relationships/image" Target="../media/image14.png"/><Relationship Id="rId6" Type="http://schemas.openxmlformats.org/officeDocument/2006/relationships/slideLayout" Target="../slideLayouts/slideLayout2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2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e33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Рисунок 3" descr=""/>
          <p:cNvPicPr/>
          <p:nvPr/>
        </p:nvPicPr>
        <p:blipFill>
          <a:blip r:embed="rId1"/>
          <a:stretch/>
        </p:blipFill>
        <p:spPr>
          <a:xfrm>
            <a:off x="398160" y="4249800"/>
            <a:ext cx="3476880" cy="2540520"/>
          </a:xfrm>
          <a:prstGeom prst="rect">
            <a:avLst/>
          </a:prstGeom>
          <a:ln w="0">
            <a:noFill/>
          </a:ln>
        </p:spPr>
      </p:pic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-18720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just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1800" strike="noStrike" u="none">
                <a:solidFill>
                  <a:schemeClr val="dk1"/>
                </a:solidFill>
                <a:uFillTx/>
                <a:latin typeface="Calibri"/>
              </a:rPr>
              <a:t>                                                                 </a:t>
            </a:r>
            <a:r>
              <a:rPr b="0" i="1" lang="ru-RU" sz="1800" strike="noStrike" u="none">
                <a:solidFill>
                  <a:schemeClr val="dk1"/>
                </a:solidFill>
                <a:uFillTx/>
                <a:latin typeface="Calibri"/>
              </a:rPr>
              <a:t>    </a:t>
            </a:r>
            <a:r>
              <a:rPr b="1" i="1" lang="ru-RU" sz="4800" strike="noStrike" u="none">
                <a:solidFill>
                  <a:schemeClr val="dk1"/>
                </a:solidFill>
                <a:uFillTx/>
                <a:latin typeface="Times New Roman"/>
              </a:rPr>
              <a:t>Задание 4 без проблем!</a:t>
            </a:r>
            <a:endParaRPr b="0" lang="ru-RU" sz="4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7" name=""/>
          <p:cNvSpPr/>
          <p:nvPr/>
        </p:nvSpPr>
        <p:spPr>
          <a:xfrm>
            <a:off x="4108680" y="1477440"/>
            <a:ext cx="7210080" cy="3080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i="1" lang="ru-RU" sz="3600" strike="noStrike" u="none">
                <a:solidFill>
                  <a:schemeClr val="dk1"/>
                </a:solidFill>
                <a:uFillTx/>
                <a:latin typeface="Times New Roman"/>
              </a:rPr>
              <a:t>Самое важное в искусстве речи: </a:t>
            </a:r>
            <a:endParaRPr b="0" lang="ru-RU" sz="3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i="1" lang="ru-RU" sz="3600" strike="noStrike" u="none">
                <a:solidFill>
                  <a:schemeClr val="dk1"/>
                </a:solidFill>
                <a:uFillTx/>
                <a:latin typeface="Times New Roman"/>
              </a:rPr>
              <a:t>во-первых, произнесение, во-вторых, произнесение, и, в-третьих, произнесение.</a:t>
            </a:r>
            <a:endParaRPr b="0" lang="ru-RU" sz="3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i="1" lang="ru-RU" sz="3200" strike="noStrike" u="none">
                <a:solidFill>
                  <a:schemeClr val="dk1"/>
                </a:solidFill>
                <a:uFillTx/>
                <a:latin typeface="Times New Roman"/>
              </a:rPr>
              <a:t>                                              </a:t>
            </a:r>
            <a:r>
              <a:rPr b="1" i="1" lang="ru-RU" sz="3200" strike="noStrike" u="none">
                <a:solidFill>
                  <a:schemeClr val="dk1"/>
                </a:solidFill>
                <a:uFillTx/>
                <a:latin typeface="Times New Roman"/>
              </a:rPr>
              <a:t>Демосфен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18" name="" descr=""/>
          <p:cNvPicPr/>
          <p:nvPr/>
        </p:nvPicPr>
        <p:blipFill>
          <a:blip r:embed="rId2"/>
          <a:stretch/>
        </p:blipFill>
        <p:spPr>
          <a:xfrm>
            <a:off x="9040320" y="5901480"/>
            <a:ext cx="2855520" cy="626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838080" y="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rgbClr val="000000"/>
                </a:solidFill>
                <a:uFillTx/>
                <a:latin typeface="Arial"/>
              </a:rPr>
              <a:t>Произноси!Слушай!Запоминай!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471" name=""/>
          <p:cNvGraphicFramePr/>
          <p:nvPr/>
        </p:nvGraphicFramePr>
        <p:xfrm>
          <a:off x="838080" y="1825560"/>
          <a:ext cx="2274480" cy="3375000"/>
        </p:xfrm>
        <a:graphic>
          <a:graphicData uri="http://schemas.openxmlformats.org/drawingml/2006/table">
            <a:tbl>
              <a:tblPr/>
              <a:tblGrid>
                <a:gridCol w="2274840"/>
              </a:tblGrid>
              <a:tr h="329940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5</a:t>
                      </a:r>
                      <a:r>
                        <a:rPr b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. </a:t>
                      </a: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Прилагательные часто сохраняют ударение на том же слоге, что и существительные, от которых они образованы: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кУхонный (кУхня), экспЕрт (экспЕртный), Августовский (Август).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Поставьте ударение, проверив его по существительному: вересковый, гербовый отроческий, сливовый, украинский.</a:t>
                      </a:r>
                      <a:br>
                        <a:rPr sz="1200"/>
                      </a:br>
                      <a:r>
                        <a:rPr b="1" i="1" lang="ru-RU" sz="15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Внимание!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мозаИчный, мизЕрный, оптОвый.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А в этих прилагательных ударение меняет значение слова: семейство лАвровых – лаврОвый лист, языковОй барьер – языкОвая колбаса</a:t>
                      </a: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2" name=""/>
          <p:cNvGraphicFramePr/>
          <p:nvPr/>
        </p:nvGraphicFramePr>
        <p:xfrm>
          <a:off x="3300120" y="1841040"/>
          <a:ext cx="1640520" cy="1467720"/>
        </p:xfrm>
        <a:graphic>
          <a:graphicData uri="http://schemas.openxmlformats.org/drawingml/2006/table">
            <a:tbl>
              <a:tblPr/>
              <a:tblGrid>
                <a:gridCol w="1640880"/>
              </a:tblGrid>
              <a:tr h="14482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6</a:t>
                      </a: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. ГазопровОд, мусоропровОд, нефтепровОд ( от слова провОдят ), а электропрОвод (от слова прОвод – проволока).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3" name=""/>
          <p:cNvGraphicFramePr/>
          <p:nvPr/>
        </p:nvGraphicFramePr>
        <p:xfrm>
          <a:off x="3312000" y="4022640"/>
          <a:ext cx="1815840" cy="1664280"/>
        </p:xfrm>
        <a:graphic>
          <a:graphicData uri="http://schemas.openxmlformats.org/drawingml/2006/table">
            <a:tbl>
              <a:tblPr/>
              <a:tblGrid>
                <a:gridCol w="1816200"/>
              </a:tblGrid>
              <a:tr h="16642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7. СосредотОчение (от сосредотОчить), обеспЕчение (от обеспЕчить).</a:t>
                      </a:r>
                      <a:br>
                        <a:rPr sz="1400"/>
                      </a:b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Составляем сами:</a:t>
                      </a: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упрочение, исповедание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4" name=""/>
          <p:cNvGraphicFramePr/>
          <p:nvPr/>
        </p:nvGraphicFramePr>
        <p:xfrm>
          <a:off x="5227200" y="1753920"/>
          <a:ext cx="1899360" cy="2903040"/>
        </p:xfrm>
        <a:graphic>
          <a:graphicData uri="http://schemas.openxmlformats.org/drawingml/2006/table">
            <a:tbl>
              <a:tblPr/>
              <a:tblGrid>
                <a:gridCol w="1899720"/>
              </a:tblGrid>
              <a:tr h="29030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2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8.</a:t>
                      </a:r>
                      <a:r>
                        <a:rPr b="1" i="1" lang="ru-RU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 </a:t>
                      </a: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Ударение в данных глаголах падает на последний слог</a:t>
                      </a:r>
                      <a:r>
                        <a:rPr b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: </a:t>
                      </a: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избаловАть, пломбировАть, премировАть.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Образуя причастия с НН, делаем ударным суффикс Ова</a:t>
                      </a:r>
                      <a:r>
                        <a:rPr b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: 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избалОванный, (балУясь), пломбирОванный, премирОванный.</a:t>
                      </a:r>
                      <a:br>
                        <a:rPr sz="1400"/>
                      </a:b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Внимание!</a:t>
                      </a: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копИровать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5" name=""/>
          <p:cNvGraphicFramePr/>
          <p:nvPr/>
        </p:nvGraphicFramePr>
        <p:xfrm>
          <a:off x="7889040" y="1366200"/>
          <a:ext cx="2193840" cy="2013120"/>
        </p:xfrm>
        <a:graphic>
          <a:graphicData uri="http://schemas.openxmlformats.org/drawingml/2006/table">
            <a:tbl>
              <a:tblPr/>
              <a:tblGrid>
                <a:gridCol w="2194200"/>
              </a:tblGrid>
              <a:tr h="201312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9</a:t>
                      </a:r>
                      <a:r>
                        <a:rPr b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. </a:t>
                      </a: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Вот несколько наречий:</a:t>
                      </a:r>
                      <a:br>
                        <a:rPr sz="1400"/>
                      </a:b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дОверху, дОнизу, дОсуха, дОчиста. Но: донЕльзя, добелА, дочернА, докраснА.</a:t>
                      </a:r>
                      <a:br>
                        <a:rPr sz="1400"/>
                      </a:br>
                      <a:r>
                        <a:rPr b="0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ЗадОлго, надОлго, завИдно, мЕльком, мастерскИ</a:t>
                      </a:r>
                      <a:endParaRPr b="0" lang="ru-RU" sz="14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76" name=""/>
          <p:cNvGraphicFramePr/>
          <p:nvPr/>
        </p:nvGraphicFramePr>
        <p:xfrm>
          <a:off x="7553880" y="3561120"/>
          <a:ext cx="3688920" cy="3020760"/>
        </p:xfrm>
        <a:graphic>
          <a:graphicData uri="http://schemas.openxmlformats.org/drawingml/2006/table">
            <a:tbl>
              <a:tblPr/>
              <a:tblGrid>
                <a:gridCol w="3689280"/>
              </a:tblGrid>
              <a:tr h="302076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400" strike="noStrike" u="none">
                          <a:solidFill>
                            <a:srgbClr val="000000"/>
                          </a:solidFill>
                          <a:uFillTx/>
                          <a:latin typeface="Times New Roman"/>
                          <a:ea typeface="Microsoft YaHei"/>
                        </a:rPr>
                        <a:t>1</a:t>
                      </a:r>
                      <a:r>
                        <a:rPr b="1" i="1" lang="ru-RU" sz="1300" strike="noStrike" u="none">
                          <a:solidFill>
                            <a:srgbClr val="000000"/>
                          </a:solidFill>
                          <a:uFillTx/>
                          <a:latin typeface="Times New Roman"/>
                          <a:ea typeface="Microsoft YaHei"/>
                        </a:rPr>
                        <a:t>0</a:t>
                      </a: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. Ещё несколько групп слов, которые надо запомнить.</a:t>
                      </a:r>
                      <a:br>
                        <a:rPr sz="1300"/>
                      </a:b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1. ГлашАтай, соглядАтай, ходАтай, ходАтайство.</a:t>
                      </a:r>
                      <a:br>
                        <a:rPr sz="1300"/>
                      </a:b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2. ДремОта, зевОта, ломОта</a:t>
                      </a:r>
                      <a:br>
                        <a:rPr sz="1300"/>
                      </a:b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3. ГастронОмия, ветеринАрия, кинематогрАфия, флюорогрАфия</a:t>
                      </a:r>
                      <a:br>
                        <a:rPr sz="1300"/>
                      </a:b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4. КормЯщий, кровоточАщий, молЯщий</a:t>
                      </a:r>
                      <a:br>
                        <a:rPr sz="1300"/>
                      </a:b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5. ГраждАнство, давнИшний, диспансЕр, досУг, еретИк, жалюзИ, Искра, каталОг, некролОг, корЫсть свЁкла, сирОты, созЫв, танцОвщица, трАпеза, тунИка, щавЕль, огнИво, прозорлИвый, экспЕрт</a:t>
                      </a:r>
                      <a:br>
                        <a:rPr sz="1300"/>
                      </a:br>
                      <a:r>
                        <a:rPr b="1" i="1" lang="ru-RU" sz="1300" strike="noStrike" u="sng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Наконец, «хит» ошибок</a:t>
                      </a:r>
                      <a:r>
                        <a:rPr b="1" i="1" lang="ru-RU" sz="13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: красИвый – красИвее – красИвейший!</a:t>
                      </a:r>
                      <a:endParaRPr b="0" lang="ru-RU" sz="13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tile tx="0" ty="0" sx="22860" sy="22860" algn="ctr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"/>
          <p:cNvSpPr/>
          <p:nvPr/>
        </p:nvSpPr>
        <p:spPr>
          <a:xfrm>
            <a:off x="6012000" y="3314520"/>
            <a:ext cx="2565360" cy="180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8" name=""/>
          <p:cNvSpPr/>
          <p:nvPr/>
        </p:nvSpPr>
        <p:spPr>
          <a:xfrm>
            <a:off x="6012000" y="3314520"/>
            <a:ext cx="177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9" name=""/>
          <p:cNvSpPr/>
          <p:nvPr/>
        </p:nvSpPr>
        <p:spPr>
          <a:xfrm>
            <a:off x="6012000" y="3314520"/>
            <a:ext cx="177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0" name=""/>
          <p:cNvSpPr/>
          <p:nvPr/>
        </p:nvSpPr>
        <p:spPr>
          <a:xfrm>
            <a:off x="6012000" y="3314520"/>
            <a:ext cx="177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1" name=""/>
          <p:cNvSpPr/>
          <p:nvPr/>
        </p:nvSpPr>
        <p:spPr>
          <a:xfrm>
            <a:off x="6012000" y="3314520"/>
            <a:ext cx="177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2" name=""/>
          <p:cNvSpPr/>
          <p:nvPr/>
        </p:nvSpPr>
        <p:spPr>
          <a:xfrm>
            <a:off x="7121160" y="5937480"/>
            <a:ext cx="62352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0000"/>
                </a:highlight>
                <a:uFillTx/>
                <a:latin typeface="Arial"/>
              </a:rPr>
              <a:t>еретИк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83" name="" descr=""/>
          <p:cNvPicPr/>
          <p:nvPr/>
        </p:nvPicPr>
        <p:blipFill>
          <a:blip r:embed="rId2"/>
          <a:stretch/>
        </p:blipFill>
        <p:spPr>
          <a:xfrm>
            <a:off x="5756040" y="121320"/>
            <a:ext cx="6433920" cy="6784920"/>
          </a:xfrm>
          <a:prstGeom prst="rect">
            <a:avLst/>
          </a:prstGeom>
          <a:ln w="0">
            <a:noFill/>
          </a:ln>
        </p:spPr>
      </p:pic>
      <p:sp>
        <p:nvSpPr>
          <p:cNvPr id="484" name=""/>
          <p:cNvSpPr/>
          <p:nvPr/>
        </p:nvSpPr>
        <p:spPr>
          <a:xfrm>
            <a:off x="9001800" y="3015360"/>
            <a:ext cx="86544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8000"/>
                </a:highlight>
                <a:uFillTx/>
                <a:latin typeface="Arial"/>
              </a:rPr>
              <a:t>Отрочество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5" name=""/>
          <p:cNvSpPr/>
          <p:nvPr/>
        </p:nvSpPr>
        <p:spPr>
          <a:xfrm>
            <a:off x="11016720" y="3330360"/>
            <a:ext cx="59652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ff00"/>
                </a:highlight>
                <a:uFillTx/>
                <a:latin typeface="Arial"/>
              </a:rPr>
              <a:t>партЕр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6" name=""/>
          <p:cNvSpPr/>
          <p:nvPr/>
        </p:nvSpPr>
        <p:spPr>
          <a:xfrm>
            <a:off x="9363240" y="4924800"/>
            <a:ext cx="1158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3faf46"/>
                </a:highlight>
                <a:uFillTx/>
                <a:latin typeface="Arial"/>
              </a:rPr>
              <a:t>сосредотОчение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7" name=""/>
          <p:cNvSpPr/>
          <p:nvPr/>
        </p:nvSpPr>
        <p:spPr>
          <a:xfrm>
            <a:off x="6058440" y="1829160"/>
            <a:ext cx="65016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069a2e"/>
                </a:highlight>
                <a:uFillTx/>
                <a:latin typeface="Arial"/>
              </a:rPr>
              <a:t>жалюзИ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8" name=""/>
          <p:cNvSpPr/>
          <p:nvPr/>
        </p:nvSpPr>
        <p:spPr>
          <a:xfrm>
            <a:off x="7409880" y="6059160"/>
            <a:ext cx="59436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b66c"/>
                </a:highlight>
                <a:uFillTx/>
                <a:latin typeface="Arial"/>
              </a:rPr>
              <a:t>тУфля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89" name=""/>
          <p:cNvSpPr/>
          <p:nvPr/>
        </p:nvSpPr>
        <p:spPr>
          <a:xfrm>
            <a:off x="10529640" y="4331520"/>
            <a:ext cx="71532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b47804"/>
                </a:highlight>
                <a:uFillTx/>
                <a:latin typeface="Arial"/>
              </a:rPr>
              <a:t>цепОчка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0" name=""/>
          <p:cNvSpPr/>
          <p:nvPr/>
        </p:nvSpPr>
        <p:spPr>
          <a:xfrm>
            <a:off x="10145880" y="3024000"/>
            <a:ext cx="90216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729fcf"/>
                </a:highlight>
                <a:uFillTx/>
                <a:latin typeface="Arial"/>
              </a:rPr>
              <a:t>дозИровать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1" name=""/>
          <p:cNvSpPr/>
          <p:nvPr/>
        </p:nvSpPr>
        <p:spPr>
          <a:xfrm>
            <a:off x="7524360" y="2144160"/>
            <a:ext cx="91404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4000"/>
                </a:highlight>
                <a:uFillTx/>
                <a:latin typeface="Arial"/>
              </a:rPr>
              <a:t>прозорлИва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2" name=""/>
          <p:cNvSpPr/>
          <p:nvPr/>
        </p:nvSpPr>
        <p:spPr>
          <a:xfrm>
            <a:off x="9212040" y="1748520"/>
            <a:ext cx="126864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d7d7"/>
                </a:highlight>
                <a:uFillTx/>
                <a:latin typeface="Arial"/>
              </a:rPr>
              <a:t>вероисповЕдание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3" name=""/>
          <p:cNvSpPr/>
          <p:nvPr/>
        </p:nvSpPr>
        <p:spPr>
          <a:xfrm>
            <a:off x="7546680" y="4137840"/>
            <a:ext cx="85320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6d6d"/>
                </a:highlight>
                <a:uFillTx/>
                <a:latin typeface="Arial"/>
              </a:rPr>
              <a:t>кАшлянуть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4" name=""/>
          <p:cNvSpPr/>
          <p:nvPr/>
        </p:nvSpPr>
        <p:spPr>
          <a:xfrm>
            <a:off x="6288480" y="2862720"/>
            <a:ext cx="106164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d8ce"/>
                </a:highlight>
                <a:uFillTx/>
                <a:latin typeface="Arial"/>
              </a:rPr>
              <a:t>кровоточАщий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5" name=""/>
          <p:cNvSpPr/>
          <p:nvPr/>
        </p:nvSpPr>
        <p:spPr>
          <a:xfrm>
            <a:off x="10850040" y="4944960"/>
            <a:ext cx="83376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b47804"/>
                </a:highlight>
                <a:uFillTx/>
                <a:latin typeface="Arial"/>
              </a:rPr>
              <a:t>кормЯщий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6" name=""/>
          <p:cNvSpPr/>
          <p:nvPr/>
        </p:nvSpPr>
        <p:spPr>
          <a:xfrm>
            <a:off x="8073360" y="5639040"/>
            <a:ext cx="81792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729fcf"/>
                </a:highlight>
                <a:uFillTx/>
                <a:latin typeface="Arial"/>
              </a:rPr>
              <a:t>закУпорив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7" name=""/>
          <p:cNvSpPr/>
          <p:nvPr/>
        </p:nvSpPr>
        <p:spPr>
          <a:xfrm>
            <a:off x="11338200" y="3839400"/>
            <a:ext cx="77724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highlight>
                  <a:srgbClr val="ff7b59"/>
                </a:highlight>
                <a:uFillTx/>
                <a:latin typeface="Arial"/>
              </a:rPr>
              <a:t>донЕльзя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98" name=""/>
          <p:cNvSpPr/>
          <p:nvPr/>
        </p:nvSpPr>
        <p:spPr>
          <a:xfrm rot="20304600">
            <a:off x="1109520" y="327960"/>
            <a:ext cx="3467160" cy="5675040"/>
          </a:xfrm>
          <a:prstGeom prst="ellipse">
            <a:avLst/>
          </a:prstGeom>
          <a:solidFill>
            <a:srgbClr val="e8f2a1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4200" spc="14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Метод </a:t>
            </a:r>
            <a:endParaRPr b="0" lang="ru-RU" sz="4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i="1" lang="ru-RU" sz="4200" spc="14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римской комнаты</a:t>
            </a:r>
            <a:endParaRPr b="0" lang="ru-RU" sz="4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" descr=""/>
          <p:cNvPicPr/>
          <p:nvPr/>
        </p:nvPicPr>
        <p:blipFill>
          <a:blip r:embed="rId1"/>
          <a:stretch/>
        </p:blipFill>
        <p:spPr>
          <a:xfrm>
            <a:off x="8081640" y="2421720"/>
            <a:ext cx="1882440" cy="1901520"/>
          </a:xfrm>
          <a:prstGeom prst="rect">
            <a:avLst/>
          </a:prstGeom>
          <a:ln w="0">
            <a:noFill/>
          </a:ln>
        </p:spPr>
      </p:pic>
      <p:pic>
        <p:nvPicPr>
          <p:cNvPr id="500" name="" descr=""/>
          <p:cNvPicPr/>
          <p:nvPr/>
        </p:nvPicPr>
        <p:blipFill>
          <a:blip r:embed="rId2"/>
          <a:stretch/>
        </p:blipFill>
        <p:spPr>
          <a:xfrm>
            <a:off x="1541880" y="2190960"/>
            <a:ext cx="1901520" cy="1329840"/>
          </a:xfrm>
          <a:prstGeom prst="rect">
            <a:avLst/>
          </a:prstGeom>
          <a:ln w="0">
            <a:noFill/>
          </a:ln>
        </p:spPr>
      </p:pic>
      <p:pic>
        <p:nvPicPr>
          <p:cNvPr id="501" name="" descr=""/>
          <p:cNvPicPr/>
          <p:nvPr/>
        </p:nvPicPr>
        <p:blipFill>
          <a:blip r:embed="rId3"/>
          <a:stretch/>
        </p:blipFill>
        <p:spPr>
          <a:xfrm>
            <a:off x="4782600" y="1906200"/>
            <a:ext cx="2525040" cy="3361320"/>
          </a:xfrm>
          <a:prstGeom prst="rect">
            <a:avLst/>
          </a:prstGeom>
          <a:ln w="0">
            <a:noFill/>
          </a:ln>
        </p:spPr>
      </p:pic>
      <p:graphicFrame>
        <p:nvGraphicFramePr>
          <p:cNvPr id="502" name=""/>
          <p:cNvGraphicFramePr/>
          <p:nvPr/>
        </p:nvGraphicFramePr>
        <p:xfrm>
          <a:off x="4286160" y="992520"/>
          <a:ext cx="6115320" cy="1417320"/>
        </p:xfrm>
        <a:graphic>
          <a:graphicData uri="http://schemas.openxmlformats.org/presentationml/2006/ole">
            <p:oleObj progId="Word.Document.12" r:id="rId4" spid="">
              <p:embed/>
              <p:pic>
                <p:nvPicPr>
                  <p:cNvPr id="503" name="" descr=""/>
                  <p:cNvPicPr/>
                  <p:nvPr/>
                </p:nvPicPr>
                <p:blipFill>
                  <a:blip r:embed="rId5"/>
                  <a:stretch/>
                </p:blipFill>
                <p:spPr>
                  <a:xfrm>
                    <a:off x="4286160" y="992520"/>
                    <a:ext cx="6115320" cy="141732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4" name=""/>
          <p:cNvSpPr/>
          <p:nvPr/>
        </p:nvSpPr>
        <p:spPr>
          <a:xfrm>
            <a:off x="3519000" y="299160"/>
            <a:ext cx="4783680" cy="1425600"/>
          </a:xfrm>
          <a:prstGeom prst="ellipse">
            <a:avLst/>
          </a:prstGeom>
          <a:solidFill>
            <a:srgbClr val="dee7e5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i="1" lang="ru-RU" sz="1800" strike="noStrike" u="none">
                <a:solidFill>
                  <a:srgbClr val="000000"/>
                </a:solidFill>
                <a:uFillTx/>
                <a:latin typeface="Arial"/>
              </a:rPr>
              <a:t>Рисунки-ассоциограммы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5" name=""/>
          <p:cNvSpPr/>
          <p:nvPr/>
        </p:nvSpPr>
        <p:spPr>
          <a:xfrm>
            <a:off x="-56520" y="3658320"/>
            <a:ext cx="3783240" cy="310392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 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Times New Roman"/>
              </a:rPr>
              <a:t>Ч</a:t>
            </a:r>
            <a:r>
              <a:rPr b="0" lang="ru-RU" sz="3200" strike="noStrike" u="none">
                <a:solidFill>
                  <a:srgbClr val="000000"/>
                </a:solidFill>
                <a:uFillTx/>
                <a:latin typeface="Times New Roman"/>
              </a:rPr>
              <a:t>Е</a:t>
            </a:r>
            <a:r>
              <a:rPr b="0" lang="ru-RU" sz="1800" strike="noStrike" u="none">
                <a:solidFill>
                  <a:srgbClr val="000000"/>
                </a:solidFill>
                <a:uFillTx/>
                <a:latin typeface="Times New Roman"/>
              </a:rPr>
              <a:t>рпать</a:t>
            </a:r>
            <a:r>
              <a:rPr b="0" lang="ru-RU" sz="3200" strike="noStrike" u="none">
                <a:solidFill>
                  <a:srgbClr val="000000"/>
                </a:solidFill>
                <a:uFillTx/>
                <a:latin typeface="Arial"/>
              </a:rPr>
              <a:t>         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Рисунок 3" descr=""/>
          <p:cNvPicPr/>
          <p:nvPr/>
        </p:nvPicPr>
        <p:blipFill>
          <a:blip r:embed="rId1"/>
          <a:stretch/>
        </p:blipFill>
        <p:spPr>
          <a:xfrm>
            <a:off x="9086040" y="3437640"/>
            <a:ext cx="3421800" cy="3417480"/>
          </a:xfrm>
          <a:prstGeom prst="rect">
            <a:avLst/>
          </a:prstGeom>
          <a:ln w="0">
            <a:noFill/>
          </a:ln>
        </p:spPr>
      </p:pic>
      <p:sp>
        <p:nvSpPr>
          <p:cNvPr id="507" name=""/>
          <p:cNvSpPr/>
          <p:nvPr/>
        </p:nvSpPr>
        <p:spPr>
          <a:xfrm>
            <a:off x="6012000" y="3314520"/>
            <a:ext cx="177480" cy="22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ru-RU" sz="1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8" name=""/>
          <p:cNvSpPr/>
          <p:nvPr/>
        </p:nvSpPr>
        <p:spPr>
          <a:xfrm>
            <a:off x="1735560" y="121320"/>
            <a:ext cx="8852040" cy="183744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i="1" lang="ru-RU" sz="3200" strike="noStrike" u="none">
                <a:solidFill>
                  <a:schemeClr val="dk1"/>
                </a:solidFill>
                <a:uFillTx/>
                <a:latin typeface="Impact"/>
              </a:rPr>
              <a:t>Конкурс на лучшего диктора</a:t>
            </a:r>
            <a:endParaRPr b="0" lang="ru-RU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09" name=""/>
          <p:cNvSpPr/>
          <p:nvPr/>
        </p:nvSpPr>
        <p:spPr>
          <a:xfrm>
            <a:off x="766800" y="4044240"/>
            <a:ext cx="1773000" cy="161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 </a:t>
            </a:r>
            <a:r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2. Подними жалюзи. Здесь продается кухонная утварь. У вас есть каталог? Заключим договор о поставке. Предоплата мизерная. Шофер доставит товар в срок. Хочется облегчить участь покупателя.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0" name=""/>
          <p:cNvSpPr/>
          <p:nvPr/>
        </p:nvSpPr>
        <p:spPr>
          <a:xfrm rot="3000">
            <a:off x="3710160" y="4721760"/>
            <a:ext cx="2039040" cy="110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3. Я из диспансера. В ряде областей зафиксирована вспышка коклюша. Мое намерение – сделать вам прививку.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1" name=""/>
          <p:cNvSpPr/>
          <p:nvPr/>
        </p:nvSpPr>
        <p:spPr>
          <a:xfrm>
            <a:off x="4318560" y="2615760"/>
            <a:ext cx="5768280" cy="133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15000"/>
              </a:lnSpc>
              <a:spcBef>
                <a:spcPts val="1191"/>
              </a:spcBef>
              <a:spcAft>
                <a:spcPts val="992"/>
              </a:spcAft>
            </a:pP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 </a:t>
            </a:r>
            <a:r>
              <a:rPr b="0" lang="ru-RU" sz="1000" strike="noStrike" u="none">
                <a:solidFill>
                  <a:srgbClr val="000000"/>
                </a:solidFill>
                <a:uFillTx/>
                <a:latin typeface="Arial"/>
              </a:rPr>
              <a:t>4.</a:t>
            </a:r>
            <a:r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Загодя ничего нельзя знать, - парировала она, - но я приняла меры, чтобы не осталось ни следа. А от аллергии вам поможет сливовый или грушевый сок. В крайнем случае, айвовый или вишневый. Свеклу тоже ешьте. Всё. Теперь вы должны уведомить спорткомитет, что не сможете принять участие в финальных соревнованиях. Ну а меня обязательно премируют! До свидания! - и она стала ретироваться к выходу.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2" name=""/>
          <p:cNvSpPr/>
          <p:nvPr/>
        </p:nvSpPr>
        <p:spPr>
          <a:xfrm>
            <a:off x="6360840" y="4343040"/>
            <a:ext cx="3339000" cy="82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15000"/>
              </a:lnSpc>
              <a:spcBef>
                <a:spcPts val="1191"/>
              </a:spcBef>
              <a:spcAft>
                <a:spcPts val="992"/>
              </a:spcAft>
            </a:pPr>
            <a:r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5. Израиль подтвердил намерение продолжить мирные переговоры с целью обеспечения мира на Ближнем Востоке.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13" name=""/>
          <p:cNvSpPr/>
          <p:nvPr/>
        </p:nvSpPr>
        <p:spPr>
          <a:xfrm>
            <a:off x="659160" y="2297880"/>
            <a:ext cx="3051000" cy="118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100" strike="noStrike" u="none">
                <a:solidFill>
                  <a:srgbClr val="000000"/>
                </a:solidFill>
                <a:uFillTx/>
                <a:latin typeface="Arial"/>
              </a:rPr>
              <a:t>1</a:t>
            </a: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.</a:t>
            </a:r>
            <a:r>
              <a:rPr b="0" lang="ru-RU" sz="1200" strike="noStrike" u="none">
                <a:solidFill>
                  <a:srgbClr val="000000"/>
                </a:solidFill>
                <a:uFillTx/>
                <a:latin typeface="Times New Roman"/>
              </a:rPr>
              <a:t> Молодая мама балует дочку. Она завязывает ей огромные банты, надевает платье из кружев. С бантами в косах малышка так нарядна. Даже за­видно! Вот идет из яслей. Малышей можно немно­го побаловать. </a:t>
            </a:r>
            <a:endParaRPr b="0" lang="ru-RU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rgbClr val="000000"/>
                </a:solidFill>
                <a:uFillTx/>
                <a:latin typeface="Arial"/>
              </a:rPr>
              <a:t>Проверь себя!!!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15" name="" descr=""/>
          <p:cNvPicPr/>
          <p:nvPr/>
        </p:nvPicPr>
        <p:blipFill>
          <a:blip r:embed="rId1"/>
          <a:stretch/>
        </p:blipFill>
        <p:spPr>
          <a:xfrm>
            <a:off x="203400" y="1455840"/>
            <a:ext cx="6323040" cy="912240"/>
          </a:xfrm>
          <a:prstGeom prst="rect">
            <a:avLst/>
          </a:prstGeom>
          <a:ln w="0">
            <a:noFill/>
          </a:ln>
        </p:spPr>
      </p:pic>
      <p:pic>
        <p:nvPicPr>
          <p:cNvPr id="516" name="" descr=""/>
          <p:cNvPicPr/>
          <p:nvPr/>
        </p:nvPicPr>
        <p:blipFill>
          <a:blip r:embed="rId2"/>
          <a:stretch/>
        </p:blipFill>
        <p:spPr>
          <a:xfrm>
            <a:off x="277920" y="2498760"/>
            <a:ext cx="6189840" cy="893160"/>
          </a:xfrm>
          <a:prstGeom prst="rect">
            <a:avLst/>
          </a:prstGeom>
          <a:ln w="0">
            <a:noFill/>
          </a:ln>
        </p:spPr>
      </p:pic>
      <p:pic>
        <p:nvPicPr>
          <p:cNvPr id="517" name="" descr=""/>
          <p:cNvPicPr/>
          <p:nvPr/>
        </p:nvPicPr>
        <p:blipFill>
          <a:blip r:embed="rId3"/>
          <a:stretch/>
        </p:blipFill>
        <p:spPr>
          <a:xfrm>
            <a:off x="245520" y="3632040"/>
            <a:ext cx="6303960" cy="1274040"/>
          </a:xfrm>
          <a:prstGeom prst="rect">
            <a:avLst/>
          </a:prstGeom>
          <a:ln w="0">
            <a:noFill/>
          </a:ln>
        </p:spPr>
      </p:pic>
      <p:pic>
        <p:nvPicPr>
          <p:cNvPr id="518" name="Рисунок 1" descr=""/>
          <p:cNvPicPr/>
          <p:nvPr/>
        </p:nvPicPr>
        <p:blipFill>
          <a:blip r:embed="rId4"/>
          <a:stretch/>
        </p:blipFill>
        <p:spPr>
          <a:xfrm>
            <a:off x="8763120" y="4326480"/>
            <a:ext cx="2981520" cy="2229480"/>
          </a:xfrm>
          <a:prstGeom prst="rect">
            <a:avLst/>
          </a:prstGeom>
          <a:ln w="0">
            <a:noFill/>
          </a:ln>
        </p:spPr>
      </p:pic>
      <p:pic>
        <p:nvPicPr>
          <p:cNvPr id="519" name="" descr=""/>
          <p:cNvPicPr/>
          <p:nvPr/>
        </p:nvPicPr>
        <p:blipFill>
          <a:blip r:embed="rId5"/>
          <a:stretch/>
        </p:blipFill>
        <p:spPr>
          <a:xfrm>
            <a:off x="297000" y="5082480"/>
            <a:ext cx="6153120" cy="1361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" name="" descr=""/>
          <p:cNvPicPr/>
          <p:nvPr/>
        </p:nvPicPr>
        <p:blipFill>
          <a:blip r:embed="rId1"/>
          <a:stretch/>
        </p:blipFill>
        <p:spPr>
          <a:xfrm>
            <a:off x="1488600" y="968040"/>
            <a:ext cx="6723360" cy="1360080"/>
          </a:xfrm>
          <a:prstGeom prst="rect">
            <a:avLst/>
          </a:prstGeom>
          <a:ln w="0">
            <a:noFill/>
          </a:ln>
        </p:spPr>
      </p:pic>
      <p:pic>
        <p:nvPicPr>
          <p:cNvPr id="521" name="" descr=""/>
          <p:cNvPicPr/>
          <p:nvPr/>
        </p:nvPicPr>
        <p:blipFill>
          <a:blip r:embed="rId2"/>
          <a:stretch/>
        </p:blipFill>
        <p:spPr>
          <a:xfrm>
            <a:off x="379440" y="3124080"/>
            <a:ext cx="7545600" cy="1919160"/>
          </a:xfrm>
          <a:prstGeom prst="rect">
            <a:avLst/>
          </a:prstGeom>
          <a:ln w="0">
            <a:noFill/>
          </a:ln>
        </p:spPr>
      </p:pic>
      <p:pic>
        <p:nvPicPr>
          <p:cNvPr id="522" name="Рисунок 5" descr=""/>
          <p:cNvPicPr/>
          <p:nvPr/>
        </p:nvPicPr>
        <p:blipFill>
          <a:blip r:embed="rId3"/>
          <a:stretch/>
        </p:blipFill>
        <p:spPr>
          <a:xfrm>
            <a:off x="8583840" y="3510360"/>
            <a:ext cx="2831760" cy="30726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0" lang="ru-RU" sz="2800" strike="noStrike" u="none">
                <a:solidFill>
                  <a:srgbClr val="000000"/>
                </a:solidFill>
                <a:uFillTx/>
                <a:latin typeface="Times New Roman"/>
              </a:rPr>
              <a:t>Использованные ресурсы: </a:t>
            </a:r>
            <a:endParaRPr b="0" lang="ru-RU" sz="2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4" name=""/>
          <p:cNvSpPr/>
          <p:nvPr/>
        </p:nvSpPr>
        <p:spPr>
          <a:xfrm>
            <a:off x="1561320" y="1756080"/>
            <a:ext cx="52880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https://fipi.ru/navigator-podgotovki/navigator-ege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5" name=""/>
          <p:cNvSpPr/>
          <p:nvPr/>
        </p:nvSpPr>
        <p:spPr>
          <a:xfrm>
            <a:off x="1449720" y="1263960"/>
            <a:ext cx="857736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https://fipi.ru/ege/analiticheskie-i-metodicheskie-materialy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6" name=""/>
          <p:cNvSpPr/>
          <p:nvPr/>
        </p:nvSpPr>
        <p:spPr>
          <a:xfrm>
            <a:off x="1606320" y="2309040"/>
            <a:ext cx="3596400" cy="41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https://rus-ege.sdamgia.ru/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7" name=""/>
          <p:cNvSpPr/>
          <p:nvPr/>
        </p:nvSpPr>
        <p:spPr>
          <a:xfrm>
            <a:off x="1614600" y="2914200"/>
            <a:ext cx="6336720" cy="47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https://gordeevaln.ru/ege_catalogue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28" name=""/>
          <p:cNvSpPr/>
          <p:nvPr/>
        </p:nvSpPr>
        <p:spPr>
          <a:xfrm>
            <a:off x="1654560" y="3492000"/>
            <a:ext cx="2085840" cy="34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https://rustutors.ru/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bbe33d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title"/>
          </p:nvPr>
        </p:nvSpPr>
        <p:spPr>
          <a:xfrm>
            <a:off x="745920" y="0"/>
            <a:ext cx="9138240" cy="2381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6000" strike="noStrike" u="none">
                <a:solidFill>
                  <a:schemeClr val="dk1"/>
                </a:solidFill>
                <a:uFillTx/>
                <a:latin typeface="Impact"/>
              </a:rPr>
              <a:t>Орфоэпия. Орфоэпические нормы.</a:t>
            </a:r>
            <a:endParaRPr b="0" lang="ru-RU" sz="6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20" name="Рисунок 4" descr=""/>
          <p:cNvPicPr/>
          <p:nvPr/>
        </p:nvPicPr>
        <p:blipFill>
          <a:blip r:embed="rId1"/>
          <a:stretch/>
        </p:blipFill>
        <p:spPr>
          <a:xfrm>
            <a:off x="2938320" y="2232720"/>
            <a:ext cx="4804200" cy="4618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rgbClr val="000000"/>
                </a:solidFill>
                <a:uFillTx/>
                <a:latin typeface="Arial"/>
              </a:rPr>
              <a:t>Орфоэпический словник -2025!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22" name="" descr=""/>
          <p:cNvPicPr/>
          <p:nvPr/>
        </p:nvPicPr>
        <p:blipFill>
          <a:blip r:embed="rId1"/>
          <a:stretch/>
        </p:blipFill>
        <p:spPr>
          <a:xfrm>
            <a:off x="637560" y="1430640"/>
            <a:ext cx="2916000" cy="5217120"/>
          </a:xfrm>
          <a:prstGeom prst="rect">
            <a:avLst/>
          </a:prstGeom>
          <a:ln w="0">
            <a:noFill/>
          </a:ln>
        </p:spPr>
      </p:pic>
      <p:pic>
        <p:nvPicPr>
          <p:cNvPr id="423" name="" descr=""/>
          <p:cNvPicPr/>
          <p:nvPr/>
        </p:nvPicPr>
        <p:blipFill>
          <a:blip r:embed="rId2"/>
          <a:stretch/>
        </p:blipFill>
        <p:spPr>
          <a:xfrm>
            <a:off x="8109360" y="1999800"/>
            <a:ext cx="3745440" cy="2961360"/>
          </a:xfrm>
          <a:prstGeom prst="rect">
            <a:avLst/>
          </a:prstGeom>
          <a:ln w="0">
            <a:noFill/>
          </a:ln>
        </p:spPr>
      </p:pic>
      <p:pic>
        <p:nvPicPr>
          <p:cNvPr id="424" name="" descr=""/>
          <p:cNvPicPr/>
          <p:nvPr/>
        </p:nvPicPr>
        <p:blipFill>
          <a:blip r:embed="rId3"/>
          <a:stretch/>
        </p:blipFill>
        <p:spPr>
          <a:xfrm>
            <a:off x="4032360" y="1503720"/>
            <a:ext cx="3633480" cy="4014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rgbClr val="000000"/>
                </a:solidFill>
                <a:uFillTx/>
                <a:latin typeface="Arial"/>
              </a:rPr>
              <a:t>Орфоэпический словник -2025!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26" name="" descr=""/>
          <p:cNvPicPr/>
          <p:nvPr/>
        </p:nvPicPr>
        <p:blipFill>
          <a:blip r:embed="rId1"/>
          <a:stretch/>
        </p:blipFill>
        <p:spPr>
          <a:xfrm>
            <a:off x="153360" y="1301400"/>
            <a:ext cx="3456720" cy="4692600"/>
          </a:xfrm>
          <a:prstGeom prst="rect">
            <a:avLst/>
          </a:prstGeom>
          <a:ln w="0">
            <a:noFill/>
          </a:ln>
        </p:spPr>
      </p:pic>
      <p:pic>
        <p:nvPicPr>
          <p:cNvPr id="427" name="" descr=""/>
          <p:cNvPicPr/>
          <p:nvPr/>
        </p:nvPicPr>
        <p:blipFill>
          <a:blip r:embed="rId2"/>
          <a:stretch/>
        </p:blipFill>
        <p:spPr>
          <a:xfrm>
            <a:off x="2133360" y="1616400"/>
            <a:ext cx="2887560" cy="4498920"/>
          </a:xfrm>
          <a:prstGeom prst="rect">
            <a:avLst/>
          </a:prstGeom>
          <a:ln w="0">
            <a:noFill/>
          </a:ln>
        </p:spPr>
      </p:pic>
      <p:pic>
        <p:nvPicPr>
          <p:cNvPr id="428" name="" descr=""/>
          <p:cNvPicPr/>
          <p:nvPr/>
        </p:nvPicPr>
        <p:blipFill>
          <a:blip r:embed="rId3"/>
          <a:stretch/>
        </p:blipFill>
        <p:spPr>
          <a:xfrm>
            <a:off x="3924720" y="1616400"/>
            <a:ext cx="3330720" cy="3785400"/>
          </a:xfrm>
          <a:prstGeom prst="rect">
            <a:avLst/>
          </a:prstGeom>
          <a:ln w="0">
            <a:noFill/>
          </a:ln>
        </p:spPr>
      </p:pic>
      <p:pic>
        <p:nvPicPr>
          <p:cNvPr id="429" name="" descr=""/>
          <p:cNvPicPr/>
          <p:nvPr/>
        </p:nvPicPr>
        <p:blipFill>
          <a:blip r:embed="rId4"/>
          <a:stretch/>
        </p:blipFill>
        <p:spPr>
          <a:xfrm>
            <a:off x="6787080" y="1616400"/>
            <a:ext cx="3576600" cy="4402080"/>
          </a:xfrm>
          <a:prstGeom prst="rect">
            <a:avLst/>
          </a:prstGeom>
          <a:ln w="0">
            <a:noFill/>
          </a:ln>
        </p:spPr>
      </p:pic>
      <p:pic>
        <p:nvPicPr>
          <p:cNvPr id="430" name="" descr=""/>
          <p:cNvPicPr/>
          <p:nvPr/>
        </p:nvPicPr>
        <p:blipFill>
          <a:blip r:embed="rId5"/>
          <a:stretch/>
        </p:blipFill>
        <p:spPr>
          <a:xfrm>
            <a:off x="9149400" y="1687680"/>
            <a:ext cx="3040200" cy="4040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chemeClr val="dk1"/>
                </a:solidFill>
                <a:uFillTx/>
                <a:latin typeface="Impact"/>
              </a:rPr>
              <a:t>Алгоритм выполнения 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432" name=""/>
          <p:cNvGraphicFramePr/>
          <p:nvPr/>
        </p:nvGraphicFramePr>
        <p:xfrm>
          <a:off x="-347760" y="1809000"/>
          <a:ext cx="6116760" cy="1076040"/>
        </p:xfrm>
        <a:graphic>
          <a:graphicData uri="http://schemas.openxmlformats.org/presentationml/2006/ole">
            <p:oleObj progId="Word.Document.12" r:id="rId1" spid="">
              <p:embed/>
              <p:pic>
                <p:nvPicPr>
                  <p:cNvPr id="433" name="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-347760" y="1809000"/>
                    <a:ext cx="6116760" cy="107604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graphicFrame>
        <p:nvGraphicFramePr>
          <p:cNvPr id="434" name=""/>
          <p:cNvGraphicFramePr/>
          <p:nvPr/>
        </p:nvGraphicFramePr>
        <p:xfrm>
          <a:off x="475920" y="2429640"/>
          <a:ext cx="7746480" cy="2966760"/>
        </p:xfrm>
        <a:graphic>
          <a:graphicData uri="http://schemas.openxmlformats.org/presentationml/2006/ole">
            <p:oleObj progId="Word.Document.12" r:id="rId3" spid="">
              <p:embed/>
              <p:pic>
                <p:nvPicPr>
                  <p:cNvPr id="435" name="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475920" y="2429640"/>
                    <a:ext cx="7746480" cy="2966760"/>
                  </a:xfrm>
                  <a:prstGeom prst="rect">
                    <a:avLst/>
                  </a:prstGeom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6" name=""/>
          <p:cNvSpPr/>
          <p:nvPr/>
        </p:nvSpPr>
        <p:spPr>
          <a:xfrm>
            <a:off x="8128800" y="1259280"/>
            <a:ext cx="1102320" cy="2805480"/>
          </a:xfrm>
          <a:prstGeom prst="downArrow">
            <a:avLst>
              <a:gd name="adj1" fmla="val 50000"/>
              <a:gd name="adj2" fmla="val 63501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7" name=""/>
          <p:cNvSpPr/>
          <p:nvPr/>
        </p:nvSpPr>
        <p:spPr>
          <a:xfrm>
            <a:off x="3075480" y="1259280"/>
            <a:ext cx="787320" cy="73908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8" name=""/>
          <p:cNvSpPr/>
          <p:nvPr/>
        </p:nvSpPr>
        <p:spPr>
          <a:xfrm>
            <a:off x="5214960" y="1251360"/>
            <a:ext cx="779400" cy="1764000"/>
          </a:xfrm>
          <a:prstGeom prst="downArrow">
            <a:avLst>
              <a:gd name="adj1" fmla="val 50000"/>
              <a:gd name="adj2" fmla="val 5643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39" name="" descr=""/>
          <p:cNvPicPr/>
          <p:nvPr/>
        </p:nvPicPr>
        <p:blipFill>
          <a:blip r:embed="rId5"/>
          <a:stretch/>
        </p:blipFill>
        <p:spPr>
          <a:xfrm>
            <a:off x="5830200" y="4478040"/>
            <a:ext cx="6209280" cy="636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/>
          </p:nvPr>
        </p:nvSpPr>
        <p:spPr>
          <a:xfrm>
            <a:off x="838080" y="1825560"/>
            <a:ext cx="10510200" cy="4344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2500" lnSpcReduction="9999"/>
          </a:bodyPr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i="1" lang="ru-RU" sz="4000" strike="noStrike" u="none">
                <a:solidFill>
                  <a:schemeClr val="dk1"/>
                </a:solidFill>
                <a:uFillTx/>
                <a:latin typeface="Times New Roman"/>
              </a:rPr>
              <a:t>Задание: определи, на какой слог падает ударение. Запишите. Произнесите!</a:t>
            </a:r>
            <a:endParaRPr b="0" lang="ru-RU" sz="4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4000" strike="noStrike" u="none">
                <a:solidFill>
                  <a:schemeClr val="dk1"/>
                </a:solidFill>
                <a:uFillTx/>
                <a:latin typeface="Times New Roman"/>
              </a:rPr>
              <a:t>Свекла, алфавит, торты, столяр, грушевый, каталог, шасси, звонит, банты, баловать, кремень, договор,иксы,шарфы, оптовый,сливовый,сверлит,</a:t>
            </a:r>
            <a:endParaRPr b="0" lang="ru-RU" sz="4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4000" strike="noStrike" u="none">
                <a:solidFill>
                  <a:schemeClr val="dk1"/>
                </a:solidFill>
                <a:uFillTx/>
                <a:latin typeface="Times New Roman"/>
              </a:rPr>
              <a:t>закупорив,обеспечение,ходатайство.</a:t>
            </a:r>
            <a:endParaRPr b="0" lang="ru-RU" sz="4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algn="just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ru-RU" sz="4000" strike="noStrike" u="none">
                <a:solidFill>
                  <a:schemeClr val="dk1"/>
                </a:solidFill>
                <a:uFillTx/>
                <a:latin typeface="Times New Roman"/>
              </a:rPr>
              <a:t> </a:t>
            </a:r>
            <a:endParaRPr b="0" lang="ru-RU" sz="4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41" name="Рисунок 3" descr=""/>
          <p:cNvPicPr/>
          <p:nvPr/>
        </p:nvPicPr>
        <p:blipFill>
          <a:blip r:embed="rId1"/>
          <a:stretch/>
        </p:blipFill>
        <p:spPr>
          <a:xfrm>
            <a:off x="8762760" y="4326480"/>
            <a:ext cx="2981520" cy="2229480"/>
          </a:xfrm>
          <a:prstGeom prst="rect">
            <a:avLst/>
          </a:prstGeom>
          <a:ln w="0">
            <a:noFill/>
          </a:ln>
        </p:spPr>
      </p:pic>
      <p:pic>
        <p:nvPicPr>
          <p:cNvPr id="442" name="Рисунок 4" descr=""/>
          <p:cNvPicPr/>
          <p:nvPr/>
        </p:nvPicPr>
        <p:blipFill>
          <a:blip r:embed="rId2"/>
          <a:stretch/>
        </p:blipFill>
        <p:spPr>
          <a:xfrm>
            <a:off x="0" y="4872240"/>
            <a:ext cx="2532960" cy="1683720"/>
          </a:xfrm>
          <a:prstGeom prst="rect">
            <a:avLst/>
          </a:prstGeom>
          <a:ln w="0">
            <a:noFill/>
          </a:ln>
        </p:spPr>
      </p:pic>
      <p:sp>
        <p:nvSpPr>
          <p:cNvPr id="443" name=""/>
          <p:cNvSpPr/>
          <p:nvPr/>
        </p:nvSpPr>
        <p:spPr>
          <a:xfrm>
            <a:off x="3675600" y="277920"/>
            <a:ext cx="4952880" cy="1544400"/>
          </a:xfrm>
          <a:prstGeom prst="ellipse">
            <a:avLst/>
          </a:prstGeom>
          <a:solidFill>
            <a:srgbClr val="ffe994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800" strike="noStrike" u="none">
                <a:solidFill>
                  <a:srgbClr val="000000"/>
                </a:solidFill>
                <a:uFillTx/>
                <a:latin typeface="Arial"/>
              </a:rPr>
              <a:t>Орфоэпическая разминка</a:t>
            </a:r>
            <a:endParaRPr b="0" lang="ru-RU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4" name="" descr=""/>
          <p:cNvPicPr/>
          <p:nvPr/>
        </p:nvPicPr>
        <p:blipFill>
          <a:blip r:embed="rId1"/>
          <a:stretch/>
        </p:blipFill>
        <p:spPr>
          <a:xfrm>
            <a:off x="4181760" y="2711880"/>
            <a:ext cx="4472640" cy="1548360"/>
          </a:xfrm>
          <a:prstGeom prst="rect">
            <a:avLst/>
          </a:prstGeom>
          <a:ln w="0">
            <a:noFill/>
          </a:ln>
        </p:spPr>
      </p:pic>
      <p:sp>
        <p:nvSpPr>
          <p:cNvPr id="445" name=""/>
          <p:cNvSpPr/>
          <p:nvPr/>
        </p:nvSpPr>
        <p:spPr>
          <a:xfrm rot="351600">
            <a:off x="7693920" y="240840"/>
            <a:ext cx="2539800" cy="1031040"/>
          </a:xfrm>
          <a:prstGeom prst="wedgeRectCallout">
            <a:avLst>
              <a:gd name="adj1" fmla="val -40634"/>
              <a:gd name="adj2" fmla="val 211652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Чтобы было чем жевать, надо  зуб пломбировАть.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6" name=""/>
          <p:cNvSpPr/>
          <p:nvPr/>
        </p:nvSpPr>
        <p:spPr>
          <a:xfrm rot="72600">
            <a:off x="4253760" y="488520"/>
            <a:ext cx="2901240" cy="1143000"/>
          </a:xfrm>
          <a:prstGeom prst="wedgeRectCallout">
            <a:avLst>
              <a:gd name="adj1" fmla="val -40606"/>
              <a:gd name="adj2" fmla="val 152541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Аладдин был в ступоре: джина он откУпорил.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7" name=""/>
          <p:cNvSpPr/>
          <p:nvPr/>
        </p:nvSpPr>
        <p:spPr>
          <a:xfrm rot="1426200">
            <a:off x="8871120" y="1974600"/>
            <a:ext cx="2257200" cy="747360"/>
          </a:xfrm>
          <a:prstGeom prst="wedgeRectCallout">
            <a:avLst>
              <a:gd name="adj1" fmla="val -40560"/>
              <a:gd name="adj2" fmla="val 15253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Лимит на вылов нерпы у нас уже исчЕрпан.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8" name=""/>
          <p:cNvSpPr/>
          <p:nvPr/>
        </p:nvSpPr>
        <p:spPr>
          <a:xfrm rot="18962400">
            <a:off x="2701800" y="1685520"/>
            <a:ext cx="1546560" cy="1126800"/>
          </a:xfrm>
          <a:prstGeom prst="wedgeRectCallout">
            <a:avLst>
              <a:gd name="adj1" fmla="val -27523"/>
              <a:gd name="adj2" fmla="val 121398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Я готовлю для гостей массу добрых новостЕй.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9" name=""/>
          <p:cNvSpPr/>
          <p:nvPr/>
        </p:nvSpPr>
        <p:spPr>
          <a:xfrm>
            <a:off x="2413440" y="4230720"/>
            <a:ext cx="1764720" cy="939960"/>
          </a:xfrm>
          <a:prstGeom prst="wedgeRectCallout">
            <a:avLst>
              <a:gd name="adj1" fmla="val 50000"/>
              <a:gd name="adj2" fmla="val -77504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Нам сегодня три ключа от дома нового вручАт.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0" name=""/>
          <p:cNvSpPr/>
          <p:nvPr/>
        </p:nvSpPr>
        <p:spPr>
          <a:xfrm>
            <a:off x="5763960" y="4618800"/>
            <a:ext cx="1675440" cy="1100880"/>
          </a:xfrm>
          <a:prstGeom prst="wedgeRectCallout">
            <a:avLst>
              <a:gd name="adj1" fmla="val -22578"/>
              <a:gd name="adj2" fmla="val -86666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За труд не нужно забывать учителей премировАть.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1" name=""/>
          <p:cNvSpPr/>
          <p:nvPr/>
        </p:nvSpPr>
        <p:spPr>
          <a:xfrm>
            <a:off x="8863560" y="3954960"/>
            <a:ext cx="1861920" cy="1256040"/>
          </a:xfrm>
          <a:prstGeom prst="wedgeRectCallout">
            <a:avLst>
              <a:gd name="adj1" fmla="val -61652"/>
              <a:gd name="adj2" fmla="val -30138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</a:rPr>
              <a:t>Одолела нас дремОта,шевелиться неохота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"/>
          <p:cNvSpPr/>
          <p:nvPr/>
        </p:nvSpPr>
        <p:spPr>
          <a:xfrm>
            <a:off x="1848240" y="1541520"/>
            <a:ext cx="2461320" cy="86868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Бессонница – танцовщица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3" name=""/>
          <p:cNvSpPr/>
          <p:nvPr/>
        </p:nvSpPr>
        <p:spPr>
          <a:xfrm>
            <a:off x="726120" y="2518920"/>
            <a:ext cx="2233080" cy="117504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сэр-диспансер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4" name=""/>
          <p:cNvSpPr/>
          <p:nvPr/>
        </p:nvSpPr>
        <p:spPr>
          <a:xfrm>
            <a:off x="1606320" y="4584600"/>
            <a:ext cx="1942200" cy="105444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плюш- коклюш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5" name=""/>
          <p:cNvSpPr/>
          <p:nvPr/>
        </p:nvSpPr>
        <p:spPr>
          <a:xfrm>
            <a:off x="5020920" y="1743840"/>
            <a:ext cx="2086560" cy="9036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трещит – включит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6" name=""/>
          <p:cNvSpPr/>
          <p:nvPr/>
        </p:nvSpPr>
        <p:spPr>
          <a:xfrm>
            <a:off x="3600720" y="2940840"/>
            <a:ext cx="1700280" cy="88740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проси – шасси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7" name=""/>
          <p:cNvSpPr/>
          <p:nvPr/>
        </p:nvSpPr>
        <p:spPr>
          <a:xfrm>
            <a:off x="4448160" y="4229640"/>
            <a:ext cx="1901880" cy="102996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Куршавель – щавель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8" name=""/>
          <p:cNvSpPr/>
          <p:nvPr/>
        </p:nvSpPr>
        <p:spPr>
          <a:xfrm>
            <a:off x="7952760" y="1760040"/>
            <a:ext cx="1708560" cy="94212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договор – разговор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59" name=""/>
          <p:cNvSpPr/>
          <p:nvPr/>
        </p:nvSpPr>
        <p:spPr>
          <a:xfrm>
            <a:off x="5552640" y="2934720"/>
            <a:ext cx="2106720" cy="107316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баловать –целовать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0" name=""/>
          <p:cNvSpPr/>
          <p:nvPr/>
        </p:nvSpPr>
        <p:spPr>
          <a:xfrm>
            <a:off x="7231680" y="4771440"/>
            <a:ext cx="2106720" cy="105768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каталог – монолог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1" name=""/>
          <p:cNvSpPr/>
          <p:nvPr/>
        </p:nvSpPr>
        <p:spPr>
          <a:xfrm>
            <a:off x="10102320" y="1710360"/>
            <a:ext cx="1706040" cy="107316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звонит – говорит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2" name=""/>
          <p:cNvSpPr/>
          <p:nvPr/>
        </p:nvSpPr>
        <p:spPr>
          <a:xfrm>
            <a:off x="8104320" y="3136320"/>
            <a:ext cx="1971720" cy="118152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Microsoft YaHei"/>
              </a:rPr>
              <a:t>портфель – щавель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3" name=""/>
          <p:cNvSpPr/>
          <p:nvPr/>
        </p:nvSpPr>
        <p:spPr>
          <a:xfrm>
            <a:off x="9880200" y="4561920"/>
            <a:ext cx="2073960" cy="1104120"/>
          </a:xfrm>
          <a:prstGeom prst="roundRect">
            <a:avLst>
              <a:gd name="adj" fmla="val 16667"/>
            </a:avLst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ru-RU" sz="1400" strike="noStrike" u="none">
                <a:solidFill>
                  <a:srgbClr val="000000"/>
                </a:solidFill>
                <a:uFillTx/>
                <a:latin typeface="Times New Roman"/>
                <a:ea typeface="Times New Roman"/>
              </a:rPr>
              <a:t>счастливее -красивее</a:t>
            </a:r>
            <a:endParaRPr b="0" lang="ru-RU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64" name=""/>
          <p:cNvSpPr/>
          <p:nvPr/>
        </p:nvSpPr>
        <p:spPr>
          <a:xfrm>
            <a:off x="2994840" y="161640"/>
            <a:ext cx="5671800" cy="1248120"/>
          </a:xfrm>
          <a:prstGeom prst="ellipse">
            <a:avLst/>
          </a:prstGeom>
          <a:solidFill>
            <a:srgbClr val="729fc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i="1" lang="ru-RU" sz="2000" strike="noStrike" u="none">
                <a:solidFill>
                  <a:srgbClr val="333333"/>
                </a:solidFill>
                <a:uFillTx/>
                <a:latin typeface="Times New Roman"/>
                <a:ea typeface="Microsoft YaHei"/>
              </a:rPr>
              <a:t>«Буква-подсказка»</a:t>
            </a:r>
            <a:endParaRPr b="0" lang="ru-RU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77bc6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PlaceHolder 1"/>
          <p:cNvSpPr>
            <a:spLocks noGrp="1"/>
          </p:cNvSpPr>
          <p:nvPr>
            <p:ph type="title"/>
          </p:nvPr>
        </p:nvSpPr>
        <p:spPr>
          <a:xfrm>
            <a:off x="787320" y="0"/>
            <a:ext cx="10510200" cy="1319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ru-RU" sz="4400" strike="noStrike" u="none">
                <a:solidFill>
                  <a:srgbClr val="000000"/>
                </a:solidFill>
                <a:uFillTx/>
                <a:latin typeface="Arial"/>
              </a:rPr>
              <a:t>Произноси!Слушай!Запоминай !</a:t>
            </a:r>
            <a:endParaRPr b="0" lang="ru-RU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466" name=""/>
          <p:cNvGraphicFramePr/>
          <p:nvPr/>
        </p:nvGraphicFramePr>
        <p:xfrm>
          <a:off x="776880" y="1725840"/>
          <a:ext cx="2963160" cy="1501920"/>
        </p:xfrm>
        <a:graphic>
          <a:graphicData uri="http://schemas.openxmlformats.org/drawingml/2006/table">
            <a:tbl>
              <a:tblPr/>
              <a:tblGrid>
                <a:gridCol w="2963520"/>
              </a:tblGrid>
              <a:tr h="34632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1. НачАть – нАчал, нАчало, нАчали – началА, / нАчатый, нАчато, нАчаты - начатА / начАвший – начАв / началсЯ</a:t>
                      </a:r>
                      <a:br>
                        <a:rPr sz="1200"/>
                      </a:br>
                      <a:r>
                        <a:rPr b="1" i="1" lang="ru-RU" sz="16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Внимание!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Исключение-скороговорка: клАла, укрАла, постлАла, послАла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Приставка</a:t>
                      </a:r>
                      <a:r>
                        <a:rPr b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 ВЫ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 перетягивает на себя ударение: вЫзвала, вЫлила</a:t>
                      </a:r>
                      <a:endParaRPr b="0" lang="ru-RU" sz="12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81aca6"/>
                      </a:solidFill>
                      <a:prstDash val="solid"/>
                    </a:lnL>
                    <a:lnR w="7200">
                      <a:solidFill>
                        <a:srgbClr val="81aca6"/>
                      </a:solidFill>
                      <a:prstDash val="solid"/>
                    </a:lnR>
                    <a:lnT w="7200">
                      <a:solidFill>
                        <a:srgbClr val="81aca6"/>
                      </a:solidFill>
                      <a:prstDash val="solid"/>
                    </a:lnT>
                    <a:lnB w="7200">
                      <a:solidFill>
                        <a:srgbClr val="81aca6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7" name=""/>
          <p:cNvGraphicFramePr/>
          <p:nvPr/>
        </p:nvGraphicFramePr>
        <p:xfrm>
          <a:off x="3955680" y="1344600"/>
          <a:ext cx="4527720" cy="2912040"/>
        </p:xfrm>
        <a:graphic>
          <a:graphicData uri="http://schemas.openxmlformats.org/drawingml/2006/table">
            <a:tbl>
              <a:tblPr/>
              <a:tblGrid>
                <a:gridCol w="4528080"/>
              </a:tblGrid>
              <a:tr h="279900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2. Группа глаголов на -ИТЬ, в которых ударение падает на окончание во всех личных формах.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</a:t>
                      </a:r>
                      <a:r>
                        <a:rPr b="0" lang="ru-RU" sz="1200" strike="noStrike" u="none">
                          <a:solidFill>
                            <a:srgbClr val="000000"/>
                          </a:solidFill>
                          <a:uFillTx/>
                          <a:latin typeface="Times New Roman"/>
                          <a:ea typeface="Microsoft YaHei"/>
                        </a:rPr>
                        <a:t> 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ЗвонИть – звонИм, звонИшь, звонИте, звонИт, звонЯт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Составляем сами: благоволить, включить взрыхлить, вручить, вместить, заглушить, исключить, крениться, кровоточить, наделить, насорить, ободрить, облегчить, одолжить, окружить, повторить, подбодрить, позвонить, плодоносить, разлучить, сверлить, сорить, углубить, укрепить, щемить.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Если глагол меняет приставку, цепочка все равно работает.</a:t>
                      </a:r>
                      <a:br>
                        <a:rPr sz="1200"/>
                      </a:br>
                      <a:r>
                        <a:rPr b="1" i="1" lang="ru-RU" sz="16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Внимание!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В этих глаголах ударение </a:t>
                      </a:r>
                      <a:r>
                        <a:rPr b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не падает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на окончание: опОшлить – опОшлим… - опОшлят. Даже в причастии и деепричастии ударение остается на месте: опОшливший, опОшлив.</a:t>
                      </a:r>
                      <a:br>
                        <a:rPr sz="1200"/>
                      </a:br>
                      <a:r>
                        <a:rPr b="1" i="1" lang="ru-RU" sz="16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Запоминаем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: опОшлить, озлОбить, принУдить, дозИровать, копИровать, откУпорить, плЕсневеть, исчЕрпать, заИндеветь, освЕдомить. Ударение всегда падает на корень!</a:t>
                      </a:r>
                      <a:endParaRPr b="0" lang="ru-RU" sz="12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8" name=""/>
          <p:cNvGraphicFramePr/>
          <p:nvPr/>
        </p:nvGraphicFramePr>
        <p:xfrm>
          <a:off x="8871840" y="1829160"/>
          <a:ext cx="2703240" cy="1811160"/>
        </p:xfrm>
        <a:graphic>
          <a:graphicData uri="http://schemas.openxmlformats.org/drawingml/2006/table">
            <a:tbl>
              <a:tblPr/>
              <a:tblGrid>
                <a:gridCol w="2703600"/>
              </a:tblGrid>
              <a:tr h="159516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3. От многих глаголов на - ИТЬ можно образовать причастия с -ЁНН. Запоминаем, что ударение переходит на окончание в женском и среднем роде.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Вот цепочка:</a:t>
                      </a:r>
                      <a:r>
                        <a:rPr b="0" lang="ru-RU" sz="1200" strike="noStrike" u="none">
                          <a:solidFill>
                            <a:srgbClr val="000000"/>
                          </a:solidFill>
                          <a:uFillTx/>
                          <a:latin typeface="Times New Roman"/>
                          <a:ea typeface="Microsoft YaHei"/>
                        </a:rPr>
                        <a:t> 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Включённый – включён, включенА, включенО</a:t>
                      </a:r>
                      <a:br>
                        <a:rPr sz="1200"/>
                      </a:br>
                      <a:r>
                        <a:rPr b="1" i="1" lang="ru-RU" sz="14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Составляем сами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: вручённый, наделённый, ободрённый, укреплённый.</a:t>
                      </a:r>
                      <a:endParaRPr b="0" lang="ru-RU" sz="12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3465a4"/>
                      </a:solidFill>
                      <a:prstDash val="solid"/>
                    </a:lnL>
                    <a:lnR w="7200">
                      <a:solidFill>
                        <a:srgbClr val="3465a4"/>
                      </a:solidFill>
                      <a:prstDash val="solid"/>
                    </a:lnR>
                    <a:lnT w="7200">
                      <a:solidFill>
                        <a:srgbClr val="3465a4"/>
                      </a:solidFill>
                      <a:prstDash val="solid"/>
                    </a:lnT>
                    <a:lnB w="7200">
                      <a:solidFill>
                        <a:srgbClr val="3465a4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69" name=""/>
          <p:cNvGraphicFramePr/>
          <p:nvPr/>
        </p:nvGraphicFramePr>
        <p:xfrm>
          <a:off x="2828880" y="4713480"/>
          <a:ext cx="6743160" cy="1953000"/>
        </p:xfrm>
        <a:graphic>
          <a:graphicData uri="http://schemas.openxmlformats.org/drawingml/2006/table">
            <a:tbl>
              <a:tblPr/>
              <a:tblGrid>
                <a:gridCol w="6743520"/>
              </a:tblGrid>
              <a:tr h="181080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4. </a:t>
                      </a: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 некоторых существительных при склонении ударение остается неподвижным, проверяем его по начальной форме: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аэропОрт – аэропОрты, бАнт – бАнты, с бАнтами, бухгАлтер – бухгАлтеры, - бухгАлтеров, тОрт – тОрты, тОртов.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Просклонять следующие слова, не меняя место ударения: договОр, кран, кремЕнь, лектор, местность, стебель, шарф, волокна, грабли, окна, почести, ружья, стёкла, туфли, челюсти, ясли. (Некоторые из этих слов встретятся вам в задании 6, где будет указано их правильное склонение).</a:t>
                      </a:r>
                      <a:br>
                        <a:rPr sz="1200"/>
                      </a:br>
                      <a:r>
                        <a:rPr b="1" i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В других существительных ударение будет передвигаться:</a:t>
                      </a:r>
                      <a:br>
                        <a:rPr sz="1200"/>
                      </a:b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бИнт – бинтЫ, гЕрб – гербЫ, мОст – мостЫ, вЕтви – ветвЯм, вОлны – волнАм.</a:t>
                      </a:r>
                      <a:br>
                        <a:rPr sz="1200"/>
                      </a:br>
                      <a:r>
                        <a:rPr b="1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Просклоняйте существительные, помня, что ударение передвинется:</a:t>
                      </a:r>
                      <a:r>
                        <a:rPr b="0" lang="ru-RU" sz="1200" strike="noStrike" u="none">
                          <a:solidFill>
                            <a:srgbClr val="212529"/>
                          </a:solidFill>
                          <a:uFillTx/>
                          <a:latin typeface="Times New Roman"/>
                          <a:ea typeface="Microsoft YaHei"/>
                        </a:rPr>
                        <a:t> серп, столЯр, шкаф, деньги, лебеди, новости, очереди, области, прОстыни, скатерти, скорости.</a:t>
                      </a:r>
                      <a:endParaRPr b="0" lang="ru-RU" sz="12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7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0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4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5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6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Application>LibreOffice/24.8.3.2$Windows_X86_64 LibreOffice_project/48a6bac9e7e268aeb4c3483fcf825c94556d9f92</Application>
  <AppVersion>15.0000</AppVersion>
  <Words>278</Words>
  <Paragraphs>32</Paragraphs>
  <Company>SPecialiST RePack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2024-11-05T18:43:21Z</dcterms:created>
  <dc:creator>User1</dc:creator>
  <dc:description/>
  <dc:language>ru-RU</dc:language>
  <cp:lastModifiedBy/>
  <dcterms:modified xsi:type="dcterms:W3CDTF">2024-12-02T13:25:20Z</dcterms:modified>
  <cp:revision>34</cp:revision>
  <dc:subject/>
  <dc:title>Беседа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Широкоэкранный</vt:lpwstr>
  </property>
  <property fmtid="{D5CDD505-2E9C-101B-9397-08002B2CF9AE}" pid="3" name="Slides">
    <vt:i4>11</vt:i4>
  </property>
</Properties>
</file>