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76" r:id="rId1"/>
    <p:sldMasterId id="2147483668" r:id="rId2"/>
  </p:sldMasterIdLst>
  <p:notesMasterIdLst>
    <p:notesMasterId r:id="rId24"/>
  </p:notesMasterIdLst>
  <p:sldIdLst>
    <p:sldId id="342" r:id="rId3"/>
    <p:sldId id="345" r:id="rId4"/>
    <p:sldId id="346" r:id="rId5"/>
    <p:sldId id="348" r:id="rId6"/>
    <p:sldId id="349" r:id="rId7"/>
    <p:sldId id="350" r:id="rId8"/>
    <p:sldId id="354" r:id="rId9"/>
    <p:sldId id="351" r:id="rId10"/>
    <p:sldId id="352" r:id="rId11"/>
    <p:sldId id="353" r:id="rId12"/>
    <p:sldId id="356" r:id="rId13"/>
    <p:sldId id="355" r:id="rId14"/>
    <p:sldId id="357" r:id="rId15"/>
    <p:sldId id="359" r:id="rId16"/>
    <p:sldId id="358" r:id="rId17"/>
    <p:sldId id="360" r:id="rId18"/>
    <p:sldId id="361" r:id="rId19"/>
    <p:sldId id="362" r:id="rId20"/>
    <p:sldId id="363" r:id="rId21"/>
    <p:sldId id="364" r:id="rId22"/>
    <p:sldId id="365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89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5E78B-FE7C-474B-AC91-ABC1B62969E2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50B4EB-D9F6-4F2F-973A-15D71B3F5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78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© Copyright </a:t>
            </a:r>
            <a:r>
              <a:rPr lang="en-US" b="1" dirty="0"/>
              <a:t>PresentationGO.com</a:t>
            </a:r>
            <a:r>
              <a:rPr lang="en-US" dirty="0"/>
              <a:t> – The free PowerPoint and Google Slides template library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50B4EB-D9F6-4F2F-973A-15D71B3F505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68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© Copyright </a:t>
            </a:r>
            <a:r>
              <a:rPr lang="en-US" b="1" dirty="0"/>
              <a:t>PresentationGO.com</a:t>
            </a:r>
            <a:r>
              <a:rPr lang="en-US" dirty="0"/>
              <a:t> – The free PowerPoint and Google Slides template library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50B4EB-D9F6-4F2F-973A-15D71B3F505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490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© Copyright </a:t>
            </a:r>
            <a:r>
              <a:rPr lang="en-US" b="1" dirty="0"/>
              <a:t>PresentationGO.com</a:t>
            </a:r>
            <a:r>
              <a:rPr lang="en-US" dirty="0"/>
              <a:t> – The free PowerPoint and Google Slides template library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50B4EB-D9F6-4F2F-973A-15D71B3F505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314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resentationgo.com/" TargetMode="Externa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">
            <a:extLst>
              <a:ext uri="{FF2B5EF4-FFF2-40B4-BE49-F238E27FC236}">
                <a16:creationId xmlns:a16="http://schemas.microsoft.com/office/drawing/2014/main" id="{4E968193-71CF-0F44-90F0-A1EA03A0363C}"/>
              </a:ext>
            </a:extLst>
          </p:cNvPr>
          <p:cNvSpPr/>
          <p:nvPr userDrawn="1"/>
        </p:nvSpPr>
        <p:spPr>
          <a:xfrm>
            <a:off x="6896101" y="-12702"/>
            <a:ext cx="2058671" cy="20281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0126"/>
                </a:moveTo>
                <a:cubicBezTo>
                  <a:pt x="107" y="20613"/>
                  <a:pt x="213" y="21100"/>
                  <a:pt x="306" y="21600"/>
                </a:cubicBezTo>
                <a:lnTo>
                  <a:pt x="21600" y="0"/>
                </a:lnTo>
                <a:lnTo>
                  <a:pt x="19841" y="0"/>
                </a:lnTo>
                <a:lnTo>
                  <a:pt x="0" y="20126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Shape">
            <a:extLst>
              <a:ext uri="{FF2B5EF4-FFF2-40B4-BE49-F238E27FC236}">
                <a16:creationId xmlns:a16="http://schemas.microsoft.com/office/drawing/2014/main" id="{747A6068-3BBB-B443-9F66-294FB43AEEDA}"/>
              </a:ext>
            </a:extLst>
          </p:cNvPr>
          <p:cNvSpPr/>
          <p:nvPr userDrawn="1"/>
        </p:nvSpPr>
        <p:spPr>
          <a:xfrm>
            <a:off x="6794501" y="-12702"/>
            <a:ext cx="1684020" cy="16433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9931"/>
                </a:moveTo>
                <a:cubicBezTo>
                  <a:pt x="179" y="20482"/>
                  <a:pt x="358" y="21032"/>
                  <a:pt x="521" y="21600"/>
                </a:cubicBezTo>
                <a:lnTo>
                  <a:pt x="21600" y="0"/>
                </a:lnTo>
                <a:lnTo>
                  <a:pt x="19450" y="0"/>
                </a:lnTo>
                <a:lnTo>
                  <a:pt x="0" y="19931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Shape">
            <a:extLst>
              <a:ext uri="{FF2B5EF4-FFF2-40B4-BE49-F238E27FC236}">
                <a16:creationId xmlns:a16="http://schemas.microsoft.com/office/drawing/2014/main" id="{5134F32F-D7E6-A34C-84C3-7CB6C52B4FE5}"/>
              </a:ext>
            </a:extLst>
          </p:cNvPr>
          <p:cNvSpPr/>
          <p:nvPr userDrawn="1"/>
        </p:nvSpPr>
        <p:spPr>
          <a:xfrm>
            <a:off x="6972300" y="-12701"/>
            <a:ext cx="2465072" cy="24485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31" y="0"/>
                </a:moveTo>
                <a:lnTo>
                  <a:pt x="0" y="20267"/>
                </a:lnTo>
                <a:cubicBezTo>
                  <a:pt x="56" y="20726"/>
                  <a:pt x="111" y="21163"/>
                  <a:pt x="145" y="21600"/>
                </a:cubicBezTo>
                <a:lnTo>
                  <a:pt x="21600" y="0"/>
                </a:lnTo>
                <a:lnTo>
                  <a:pt x="20131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" name="Shape">
            <a:extLst>
              <a:ext uri="{FF2B5EF4-FFF2-40B4-BE49-F238E27FC236}">
                <a16:creationId xmlns:a16="http://schemas.microsoft.com/office/drawing/2014/main" id="{1AF494A8-326C-4B43-A98C-3D549C31B772}"/>
              </a:ext>
            </a:extLst>
          </p:cNvPr>
          <p:cNvSpPr/>
          <p:nvPr userDrawn="1"/>
        </p:nvSpPr>
        <p:spPr>
          <a:xfrm>
            <a:off x="6959601" y="50799"/>
            <a:ext cx="3251200" cy="33743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" y="20364"/>
                </a:moveTo>
                <a:cubicBezTo>
                  <a:pt x="127" y="20779"/>
                  <a:pt x="67" y="21194"/>
                  <a:pt x="0" y="21600"/>
                </a:cubicBezTo>
                <a:lnTo>
                  <a:pt x="21600" y="789"/>
                </a:lnTo>
                <a:cubicBezTo>
                  <a:pt x="21499" y="512"/>
                  <a:pt x="21397" y="252"/>
                  <a:pt x="21296" y="0"/>
                </a:cubicBezTo>
                <a:lnTo>
                  <a:pt x="169" y="20364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" name="Shape">
            <a:extLst>
              <a:ext uri="{FF2B5EF4-FFF2-40B4-BE49-F238E27FC236}">
                <a16:creationId xmlns:a16="http://schemas.microsoft.com/office/drawing/2014/main" id="{888A4637-77C5-194B-B346-006996F4FEB8}"/>
              </a:ext>
            </a:extLst>
          </p:cNvPr>
          <p:cNvSpPr/>
          <p:nvPr userDrawn="1"/>
        </p:nvSpPr>
        <p:spPr>
          <a:xfrm>
            <a:off x="6350000" y="787399"/>
            <a:ext cx="4075432" cy="4208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684"/>
                </a:lnTo>
                <a:cubicBezTo>
                  <a:pt x="21539" y="443"/>
                  <a:pt x="21479" y="215"/>
                  <a:pt x="21418" y="0"/>
                </a:cubicBezTo>
                <a:lnTo>
                  <a:pt x="1191" y="19586"/>
                </a:lnTo>
                <a:cubicBezTo>
                  <a:pt x="828" y="20277"/>
                  <a:pt x="431" y="20955"/>
                  <a:pt x="0" y="216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" name="Shape">
            <a:extLst>
              <a:ext uri="{FF2B5EF4-FFF2-40B4-BE49-F238E27FC236}">
                <a16:creationId xmlns:a16="http://schemas.microsoft.com/office/drawing/2014/main" id="{4C8815C6-1B90-2B43-B820-8E77A4BC265D}"/>
              </a:ext>
            </a:extLst>
          </p:cNvPr>
          <p:cNvSpPr/>
          <p:nvPr userDrawn="1"/>
        </p:nvSpPr>
        <p:spPr>
          <a:xfrm>
            <a:off x="6654800" y="-12701"/>
            <a:ext cx="1338582" cy="1289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9621"/>
                </a:moveTo>
                <a:cubicBezTo>
                  <a:pt x="287" y="20281"/>
                  <a:pt x="553" y="20940"/>
                  <a:pt x="820" y="21600"/>
                </a:cubicBezTo>
                <a:lnTo>
                  <a:pt x="21600" y="0"/>
                </a:lnTo>
                <a:lnTo>
                  <a:pt x="18895" y="0"/>
                </a:lnTo>
                <a:lnTo>
                  <a:pt x="0" y="19621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" name="Shape">
            <a:extLst>
              <a:ext uri="{FF2B5EF4-FFF2-40B4-BE49-F238E27FC236}">
                <a16:creationId xmlns:a16="http://schemas.microsoft.com/office/drawing/2014/main" id="{81D75048-ACBA-744F-BEEB-E20FB2CD2B71}"/>
              </a:ext>
            </a:extLst>
          </p:cNvPr>
          <p:cNvSpPr/>
          <p:nvPr userDrawn="1"/>
        </p:nvSpPr>
        <p:spPr>
          <a:xfrm>
            <a:off x="6311901" y="-12701"/>
            <a:ext cx="721361" cy="654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8245"/>
                </a:moveTo>
                <a:cubicBezTo>
                  <a:pt x="723" y="19419"/>
                  <a:pt x="1369" y="20510"/>
                  <a:pt x="2015" y="21600"/>
                </a:cubicBezTo>
                <a:lnTo>
                  <a:pt x="21600" y="0"/>
                </a:lnTo>
                <a:lnTo>
                  <a:pt x="16580" y="0"/>
                </a:lnTo>
                <a:lnTo>
                  <a:pt x="0" y="18245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" name="Shape">
            <a:extLst>
              <a:ext uri="{FF2B5EF4-FFF2-40B4-BE49-F238E27FC236}">
                <a16:creationId xmlns:a16="http://schemas.microsoft.com/office/drawing/2014/main" id="{051A0998-0A40-684E-B13D-56DB9D46EAEA}"/>
              </a:ext>
            </a:extLst>
          </p:cNvPr>
          <p:cNvSpPr/>
          <p:nvPr userDrawn="1"/>
        </p:nvSpPr>
        <p:spPr>
          <a:xfrm>
            <a:off x="6489700" y="-12701"/>
            <a:ext cx="1018541" cy="9601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9143"/>
                </a:moveTo>
                <a:cubicBezTo>
                  <a:pt x="431" y="19971"/>
                  <a:pt x="862" y="20800"/>
                  <a:pt x="1239" y="21600"/>
                </a:cubicBezTo>
                <a:lnTo>
                  <a:pt x="21600" y="0"/>
                </a:lnTo>
                <a:lnTo>
                  <a:pt x="18045" y="0"/>
                </a:lnTo>
                <a:lnTo>
                  <a:pt x="0" y="19143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" name="Shape">
            <a:extLst>
              <a:ext uri="{FF2B5EF4-FFF2-40B4-BE49-F238E27FC236}">
                <a16:creationId xmlns:a16="http://schemas.microsoft.com/office/drawing/2014/main" id="{D313CDAE-2370-C14F-9285-D359901CB545}"/>
              </a:ext>
            </a:extLst>
          </p:cNvPr>
          <p:cNvSpPr/>
          <p:nvPr userDrawn="1"/>
        </p:nvSpPr>
        <p:spPr>
          <a:xfrm>
            <a:off x="8648701" y="5232399"/>
            <a:ext cx="1614171" cy="16141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76" y="3467"/>
                </a:moveTo>
                <a:cubicBezTo>
                  <a:pt x="20801" y="2328"/>
                  <a:pt x="21209" y="1156"/>
                  <a:pt x="21600" y="0"/>
                </a:cubicBezTo>
                <a:lnTo>
                  <a:pt x="0" y="21600"/>
                </a:lnTo>
                <a:lnTo>
                  <a:pt x="2243" y="21600"/>
                </a:lnTo>
                <a:lnTo>
                  <a:pt x="20376" y="3467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6" name="Shape">
            <a:extLst>
              <a:ext uri="{FF2B5EF4-FFF2-40B4-BE49-F238E27FC236}">
                <a16:creationId xmlns:a16="http://schemas.microsoft.com/office/drawing/2014/main" id="{D17DBB77-86B0-2E4A-BD05-DB1641E2CF98}"/>
              </a:ext>
            </a:extLst>
          </p:cNvPr>
          <p:cNvSpPr/>
          <p:nvPr userDrawn="1"/>
        </p:nvSpPr>
        <p:spPr>
          <a:xfrm>
            <a:off x="8166101" y="4571999"/>
            <a:ext cx="2286000" cy="2286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72" y="2124"/>
                </a:moveTo>
                <a:cubicBezTo>
                  <a:pt x="21264" y="1416"/>
                  <a:pt x="21444" y="708"/>
                  <a:pt x="21600" y="0"/>
                </a:cubicBezTo>
                <a:lnTo>
                  <a:pt x="0" y="21600"/>
                </a:lnTo>
                <a:lnTo>
                  <a:pt x="1584" y="21600"/>
                </a:lnTo>
                <a:lnTo>
                  <a:pt x="21072" y="2124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7" name="Shape">
            <a:extLst>
              <a:ext uri="{FF2B5EF4-FFF2-40B4-BE49-F238E27FC236}">
                <a16:creationId xmlns:a16="http://schemas.microsoft.com/office/drawing/2014/main" id="{04643114-7021-1C43-811A-B0342038727F}"/>
              </a:ext>
            </a:extLst>
          </p:cNvPr>
          <p:cNvSpPr/>
          <p:nvPr userDrawn="1"/>
        </p:nvSpPr>
        <p:spPr>
          <a:xfrm>
            <a:off x="7213600" y="3428998"/>
            <a:ext cx="3426461" cy="34264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21600"/>
                </a:lnTo>
                <a:lnTo>
                  <a:pt x="1057" y="21600"/>
                </a:lnTo>
                <a:lnTo>
                  <a:pt x="21488" y="1169"/>
                </a:lnTo>
                <a:cubicBezTo>
                  <a:pt x="21528" y="785"/>
                  <a:pt x="21568" y="392"/>
                  <a:pt x="21600" y="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D0B88143-75A3-2C4E-8D94-3367F105D0A7}"/>
              </a:ext>
            </a:extLst>
          </p:cNvPr>
          <p:cNvSpPr/>
          <p:nvPr userDrawn="1"/>
        </p:nvSpPr>
        <p:spPr>
          <a:xfrm>
            <a:off x="6108701" y="-12702"/>
            <a:ext cx="444500" cy="3708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126"/>
                </a:moveTo>
                <a:cubicBezTo>
                  <a:pt x="1173" y="17901"/>
                  <a:pt x="2345" y="19677"/>
                  <a:pt x="3579" y="21600"/>
                </a:cubicBezTo>
                <a:lnTo>
                  <a:pt x="21600" y="0"/>
                </a:lnTo>
                <a:lnTo>
                  <a:pt x="13454" y="0"/>
                </a:lnTo>
                <a:lnTo>
                  <a:pt x="0" y="16126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9" name="Shape">
            <a:extLst>
              <a:ext uri="{FF2B5EF4-FFF2-40B4-BE49-F238E27FC236}">
                <a16:creationId xmlns:a16="http://schemas.microsoft.com/office/drawing/2014/main" id="{979DC929-7416-5841-A0E0-63896F22630D}"/>
              </a:ext>
            </a:extLst>
          </p:cNvPr>
          <p:cNvSpPr/>
          <p:nvPr userDrawn="1"/>
        </p:nvSpPr>
        <p:spPr>
          <a:xfrm>
            <a:off x="7696201" y="3975099"/>
            <a:ext cx="2882900" cy="2882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53" y="1513"/>
                </a:moveTo>
                <a:cubicBezTo>
                  <a:pt x="21448" y="1009"/>
                  <a:pt x="21524" y="504"/>
                  <a:pt x="21600" y="0"/>
                </a:cubicBezTo>
                <a:lnTo>
                  <a:pt x="0" y="21600"/>
                </a:lnTo>
                <a:lnTo>
                  <a:pt x="1256" y="21600"/>
                </a:lnTo>
                <a:lnTo>
                  <a:pt x="21353" y="1513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A8EEBFA9-A458-B14F-962B-A553CC6EF116}"/>
              </a:ext>
            </a:extLst>
          </p:cNvPr>
          <p:cNvSpPr/>
          <p:nvPr userDrawn="1"/>
        </p:nvSpPr>
        <p:spPr>
          <a:xfrm>
            <a:off x="6731001" y="2920999"/>
            <a:ext cx="3931921" cy="39319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21" y="21600"/>
                </a:moveTo>
                <a:lnTo>
                  <a:pt x="21572" y="949"/>
                </a:lnTo>
                <a:cubicBezTo>
                  <a:pt x="21586" y="614"/>
                  <a:pt x="21593" y="300"/>
                  <a:pt x="21600" y="0"/>
                </a:cubicBezTo>
                <a:lnTo>
                  <a:pt x="0" y="21600"/>
                </a:lnTo>
                <a:lnTo>
                  <a:pt x="921" y="21600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B36AEE1E-8DAE-5241-9CED-44D5C2918953}"/>
              </a:ext>
            </a:extLst>
          </p:cNvPr>
          <p:cNvSpPr/>
          <p:nvPr userDrawn="1"/>
        </p:nvSpPr>
        <p:spPr>
          <a:xfrm>
            <a:off x="1" y="6146798"/>
            <a:ext cx="800100" cy="7061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91" y="0"/>
                </a:moveTo>
                <a:lnTo>
                  <a:pt x="0" y="21406"/>
                </a:lnTo>
                <a:lnTo>
                  <a:pt x="0" y="21600"/>
                </a:lnTo>
                <a:lnTo>
                  <a:pt x="4354" y="21600"/>
                </a:lnTo>
                <a:lnTo>
                  <a:pt x="21600" y="2059"/>
                </a:lnTo>
                <a:cubicBezTo>
                  <a:pt x="20743" y="1399"/>
                  <a:pt x="19851" y="738"/>
                  <a:pt x="18891" y="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2" name="Shape">
            <a:extLst>
              <a:ext uri="{FF2B5EF4-FFF2-40B4-BE49-F238E27FC236}">
                <a16:creationId xmlns:a16="http://schemas.microsoft.com/office/drawing/2014/main" id="{F4BBDCC8-98AE-8C46-8232-739355CF9395}"/>
              </a:ext>
            </a:extLst>
          </p:cNvPr>
          <p:cNvSpPr/>
          <p:nvPr userDrawn="1"/>
        </p:nvSpPr>
        <p:spPr>
          <a:xfrm>
            <a:off x="6794501" y="406398"/>
            <a:ext cx="3525521" cy="36525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6" y="20188"/>
                </a:moveTo>
                <a:cubicBezTo>
                  <a:pt x="311" y="20654"/>
                  <a:pt x="163" y="21127"/>
                  <a:pt x="0" y="21600"/>
                </a:cubicBezTo>
                <a:lnTo>
                  <a:pt x="21600" y="759"/>
                </a:lnTo>
                <a:cubicBezTo>
                  <a:pt x="21514" y="496"/>
                  <a:pt x="21437" y="240"/>
                  <a:pt x="21351" y="0"/>
                </a:cubicBezTo>
                <a:lnTo>
                  <a:pt x="436" y="20188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3" name="Shape">
            <a:extLst>
              <a:ext uri="{FF2B5EF4-FFF2-40B4-BE49-F238E27FC236}">
                <a16:creationId xmlns:a16="http://schemas.microsoft.com/office/drawing/2014/main" id="{2A53F589-D1A2-414C-BD6C-4F1DBA69E3E1}"/>
              </a:ext>
            </a:extLst>
          </p:cNvPr>
          <p:cNvSpPr/>
          <p:nvPr userDrawn="1"/>
        </p:nvSpPr>
        <p:spPr>
          <a:xfrm>
            <a:off x="9131301" y="6032499"/>
            <a:ext cx="816611" cy="816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67" y="8768"/>
                </a:moveTo>
                <a:cubicBezTo>
                  <a:pt x="18778" y="5879"/>
                  <a:pt x="20223" y="2956"/>
                  <a:pt x="21600" y="0"/>
                </a:cubicBezTo>
                <a:lnTo>
                  <a:pt x="0" y="21600"/>
                </a:lnTo>
                <a:lnTo>
                  <a:pt x="4434" y="21600"/>
                </a:lnTo>
                <a:lnTo>
                  <a:pt x="17267" y="8768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Shape">
            <a:extLst>
              <a:ext uri="{FF2B5EF4-FFF2-40B4-BE49-F238E27FC236}">
                <a16:creationId xmlns:a16="http://schemas.microsoft.com/office/drawing/2014/main" id="{EFE10600-B004-5F47-B16E-CCF1357AD7F9}"/>
              </a:ext>
            </a:extLst>
          </p:cNvPr>
          <p:cNvSpPr/>
          <p:nvPr userDrawn="1"/>
        </p:nvSpPr>
        <p:spPr>
          <a:xfrm>
            <a:off x="5765800" y="1993899"/>
            <a:ext cx="4867911" cy="48539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84"/>
                </a:moveTo>
                <a:cubicBezTo>
                  <a:pt x="21583" y="463"/>
                  <a:pt x="21561" y="232"/>
                  <a:pt x="21538" y="0"/>
                </a:cubicBezTo>
                <a:lnTo>
                  <a:pt x="0" y="21600"/>
                </a:lnTo>
                <a:lnTo>
                  <a:pt x="744" y="21600"/>
                </a:lnTo>
                <a:lnTo>
                  <a:pt x="21600" y="684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5" name="Shape">
            <a:extLst>
              <a:ext uri="{FF2B5EF4-FFF2-40B4-BE49-F238E27FC236}">
                <a16:creationId xmlns:a16="http://schemas.microsoft.com/office/drawing/2014/main" id="{27276EDF-7AC4-D446-8E60-3EC8BBE2C0EC}"/>
              </a:ext>
            </a:extLst>
          </p:cNvPr>
          <p:cNvSpPr/>
          <p:nvPr userDrawn="1"/>
        </p:nvSpPr>
        <p:spPr>
          <a:xfrm>
            <a:off x="5880101" y="-12702"/>
            <a:ext cx="187961" cy="1079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335" y="0"/>
                </a:lnTo>
                <a:lnTo>
                  <a:pt x="0" y="4066"/>
                </a:lnTo>
                <a:cubicBezTo>
                  <a:pt x="3065" y="9656"/>
                  <a:pt x="6130" y="15501"/>
                  <a:pt x="9341" y="21600"/>
                </a:cubicBezTo>
                <a:lnTo>
                  <a:pt x="21600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6" name="Shape">
            <a:extLst>
              <a:ext uri="{FF2B5EF4-FFF2-40B4-BE49-F238E27FC236}">
                <a16:creationId xmlns:a16="http://schemas.microsoft.com/office/drawing/2014/main" id="{27C18E2D-6B7A-984F-B36E-D1CC6ECB0C2E}"/>
              </a:ext>
            </a:extLst>
          </p:cNvPr>
          <p:cNvSpPr/>
          <p:nvPr userDrawn="1"/>
        </p:nvSpPr>
        <p:spPr>
          <a:xfrm>
            <a:off x="3848101" y="6642098"/>
            <a:ext cx="383540" cy="2159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17094" y="2668"/>
                  <a:pt x="12588" y="5082"/>
                  <a:pt x="8154" y="7115"/>
                </a:cubicBezTo>
                <a:lnTo>
                  <a:pt x="0" y="21600"/>
                </a:lnTo>
                <a:lnTo>
                  <a:pt x="9441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7" name="Shape">
            <a:extLst>
              <a:ext uri="{FF2B5EF4-FFF2-40B4-BE49-F238E27FC236}">
                <a16:creationId xmlns:a16="http://schemas.microsoft.com/office/drawing/2014/main" id="{E141807E-71FB-1542-8458-A16EEB342C41}"/>
              </a:ext>
            </a:extLst>
          </p:cNvPr>
          <p:cNvSpPr/>
          <p:nvPr userDrawn="1"/>
        </p:nvSpPr>
        <p:spPr>
          <a:xfrm>
            <a:off x="4800601" y="1168399"/>
            <a:ext cx="5712460" cy="56832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31"/>
                </a:moveTo>
                <a:cubicBezTo>
                  <a:pt x="21562" y="343"/>
                  <a:pt x="21528" y="169"/>
                  <a:pt x="21494" y="0"/>
                </a:cubicBezTo>
                <a:lnTo>
                  <a:pt x="0" y="21600"/>
                </a:lnTo>
                <a:lnTo>
                  <a:pt x="634" y="21600"/>
                </a:lnTo>
                <a:lnTo>
                  <a:pt x="21600" y="531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8" name="Shape">
            <a:extLst>
              <a:ext uri="{FF2B5EF4-FFF2-40B4-BE49-F238E27FC236}">
                <a16:creationId xmlns:a16="http://schemas.microsoft.com/office/drawing/2014/main" id="{9BA1F373-F4ED-0E4B-8EA1-522429F80BD3}"/>
              </a:ext>
            </a:extLst>
          </p:cNvPr>
          <p:cNvSpPr/>
          <p:nvPr userDrawn="1"/>
        </p:nvSpPr>
        <p:spPr>
          <a:xfrm>
            <a:off x="3365501" y="6794499"/>
            <a:ext cx="228600" cy="60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15480" y="3600"/>
                  <a:pt x="9360" y="6750"/>
                  <a:pt x="3360" y="9000"/>
                </a:cubicBezTo>
                <a:lnTo>
                  <a:pt x="0" y="21600"/>
                </a:lnTo>
                <a:lnTo>
                  <a:pt x="1584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9" name="Shape">
            <a:extLst>
              <a:ext uri="{FF2B5EF4-FFF2-40B4-BE49-F238E27FC236}">
                <a16:creationId xmlns:a16="http://schemas.microsoft.com/office/drawing/2014/main" id="{0BABFA8D-4F82-EA4F-96D2-1A6F18F43F9A}"/>
              </a:ext>
            </a:extLst>
          </p:cNvPr>
          <p:cNvSpPr/>
          <p:nvPr userDrawn="1"/>
        </p:nvSpPr>
        <p:spPr>
          <a:xfrm>
            <a:off x="4330700" y="6184898"/>
            <a:ext cx="829312" cy="6616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18292" y="2695"/>
                  <a:pt x="14885" y="5141"/>
                  <a:pt x="11379" y="7338"/>
                </a:cubicBezTo>
                <a:lnTo>
                  <a:pt x="0" y="21600"/>
                </a:lnTo>
                <a:lnTo>
                  <a:pt x="4366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0" name="Shape">
            <a:extLst>
              <a:ext uri="{FF2B5EF4-FFF2-40B4-BE49-F238E27FC236}">
                <a16:creationId xmlns:a16="http://schemas.microsoft.com/office/drawing/2014/main" id="{1939D261-9B72-F948-AC7F-16777DAA653A}"/>
              </a:ext>
            </a:extLst>
          </p:cNvPr>
          <p:cNvSpPr/>
          <p:nvPr userDrawn="1"/>
        </p:nvSpPr>
        <p:spPr>
          <a:xfrm>
            <a:off x="6997701" y="-12701"/>
            <a:ext cx="2914652" cy="29133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0357"/>
                </a:moveTo>
                <a:lnTo>
                  <a:pt x="0" y="20414"/>
                </a:lnTo>
                <a:cubicBezTo>
                  <a:pt x="9" y="20555"/>
                  <a:pt x="9" y="20705"/>
                  <a:pt x="9" y="20847"/>
                </a:cubicBezTo>
                <a:cubicBezTo>
                  <a:pt x="9" y="21092"/>
                  <a:pt x="9" y="21336"/>
                  <a:pt x="0" y="21600"/>
                </a:cubicBezTo>
                <a:lnTo>
                  <a:pt x="21600" y="0"/>
                </a:lnTo>
                <a:lnTo>
                  <a:pt x="20358" y="0"/>
                </a:lnTo>
                <a:lnTo>
                  <a:pt x="0" y="20357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1" name="Shape">
            <a:extLst>
              <a:ext uri="{FF2B5EF4-FFF2-40B4-BE49-F238E27FC236}">
                <a16:creationId xmlns:a16="http://schemas.microsoft.com/office/drawing/2014/main" id="{C5541F15-140F-294E-BAEF-853788DAF076}"/>
              </a:ext>
            </a:extLst>
          </p:cNvPr>
          <p:cNvSpPr/>
          <p:nvPr userDrawn="1"/>
        </p:nvSpPr>
        <p:spPr>
          <a:xfrm>
            <a:off x="6248401" y="2451098"/>
            <a:ext cx="4410712" cy="4405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97"/>
                </a:moveTo>
                <a:cubicBezTo>
                  <a:pt x="21594" y="535"/>
                  <a:pt x="21581" y="274"/>
                  <a:pt x="21569" y="0"/>
                </a:cubicBezTo>
                <a:lnTo>
                  <a:pt x="0" y="21600"/>
                </a:lnTo>
                <a:lnTo>
                  <a:pt x="821" y="21600"/>
                </a:lnTo>
                <a:lnTo>
                  <a:pt x="21600" y="797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2" name="Shape">
            <a:extLst>
              <a:ext uri="{FF2B5EF4-FFF2-40B4-BE49-F238E27FC236}">
                <a16:creationId xmlns:a16="http://schemas.microsoft.com/office/drawing/2014/main" id="{1937FE8C-7EB3-5A41-BD7B-4B4740E3D82F}"/>
              </a:ext>
            </a:extLst>
          </p:cNvPr>
          <p:cNvSpPr/>
          <p:nvPr userDrawn="1"/>
        </p:nvSpPr>
        <p:spPr>
          <a:xfrm>
            <a:off x="5283201" y="1574798"/>
            <a:ext cx="5299710" cy="52781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98"/>
                </a:moveTo>
                <a:cubicBezTo>
                  <a:pt x="21569" y="390"/>
                  <a:pt x="21543" y="192"/>
                  <a:pt x="21512" y="0"/>
                </a:cubicBezTo>
                <a:lnTo>
                  <a:pt x="0" y="21600"/>
                </a:lnTo>
                <a:lnTo>
                  <a:pt x="683" y="21600"/>
                </a:lnTo>
                <a:lnTo>
                  <a:pt x="21600" y="598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3" name="Shape">
            <a:extLst>
              <a:ext uri="{FF2B5EF4-FFF2-40B4-BE49-F238E27FC236}">
                <a16:creationId xmlns:a16="http://schemas.microsoft.com/office/drawing/2014/main" id="{D56067DB-04F5-4043-A0E6-2C8A77161DBB}"/>
              </a:ext>
            </a:extLst>
          </p:cNvPr>
          <p:cNvSpPr/>
          <p:nvPr userDrawn="1"/>
        </p:nvSpPr>
        <p:spPr>
          <a:xfrm>
            <a:off x="2882901" y="6832599"/>
            <a:ext cx="181611" cy="139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14803" y="1963"/>
                  <a:pt x="8610" y="3928"/>
                  <a:pt x="2417" y="0"/>
                </a:cubicBezTo>
                <a:lnTo>
                  <a:pt x="1662" y="0"/>
                </a:lnTo>
                <a:lnTo>
                  <a:pt x="0" y="21600"/>
                </a:lnTo>
                <a:lnTo>
                  <a:pt x="19938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4" name="Shape">
            <a:extLst>
              <a:ext uri="{FF2B5EF4-FFF2-40B4-BE49-F238E27FC236}">
                <a16:creationId xmlns:a16="http://schemas.microsoft.com/office/drawing/2014/main" id="{EF0AE1A7-7A89-AE42-AA04-0B0E2110ED43}"/>
              </a:ext>
            </a:extLst>
          </p:cNvPr>
          <p:cNvSpPr/>
          <p:nvPr userDrawn="1"/>
        </p:nvSpPr>
        <p:spPr>
          <a:xfrm>
            <a:off x="2400301" y="6807199"/>
            <a:ext cx="198121" cy="469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589"/>
                </a:moveTo>
                <a:cubicBezTo>
                  <a:pt x="16200" y="5254"/>
                  <a:pt x="10800" y="2919"/>
                  <a:pt x="5123" y="0"/>
                </a:cubicBezTo>
                <a:lnTo>
                  <a:pt x="0" y="21600"/>
                </a:lnTo>
                <a:lnTo>
                  <a:pt x="18277" y="21600"/>
                </a:lnTo>
                <a:lnTo>
                  <a:pt x="21600" y="7589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5" name="Shape">
            <a:extLst>
              <a:ext uri="{FF2B5EF4-FFF2-40B4-BE49-F238E27FC236}">
                <a16:creationId xmlns:a16="http://schemas.microsoft.com/office/drawing/2014/main" id="{0EFF4C17-E239-C042-B41B-35010E9890A2}"/>
              </a:ext>
            </a:extLst>
          </p:cNvPr>
          <p:cNvSpPr/>
          <p:nvPr userDrawn="1"/>
        </p:nvSpPr>
        <p:spPr>
          <a:xfrm>
            <a:off x="1" y="5943598"/>
            <a:ext cx="516891" cy="5905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694"/>
                </a:moveTo>
                <a:cubicBezTo>
                  <a:pt x="20220" y="1765"/>
                  <a:pt x="18946" y="883"/>
                  <a:pt x="17673" y="0"/>
                </a:cubicBezTo>
                <a:lnTo>
                  <a:pt x="0" y="15468"/>
                </a:lnTo>
                <a:lnTo>
                  <a:pt x="0" y="21600"/>
                </a:lnTo>
                <a:lnTo>
                  <a:pt x="21600" y="2694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6" name="Shape">
            <a:extLst>
              <a:ext uri="{FF2B5EF4-FFF2-40B4-BE49-F238E27FC236}">
                <a16:creationId xmlns:a16="http://schemas.microsoft.com/office/drawing/2014/main" id="{B82BD74C-76AE-244F-AB74-633047902351}"/>
              </a:ext>
            </a:extLst>
          </p:cNvPr>
          <p:cNvSpPr/>
          <p:nvPr userDrawn="1"/>
        </p:nvSpPr>
        <p:spPr>
          <a:xfrm>
            <a:off x="1" y="5549899"/>
            <a:ext cx="12700" cy="25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10800"/>
                </a:lnTo>
                <a:cubicBezTo>
                  <a:pt x="12960" y="7560"/>
                  <a:pt x="6480" y="3240"/>
                  <a:pt x="0" y="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7" name="Shape">
            <a:extLst>
              <a:ext uri="{FF2B5EF4-FFF2-40B4-BE49-F238E27FC236}">
                <a16:creationId xmlns:a16="http://schemas.microsoft.com/office/drawing/2014/main" id="{C6E226A4-5E43-3840-A42E-C18F9F940F58}"/>
              </a:ext>
            </a:extLst>
          </p:cNvPr>
          <p:cNvSpPr/>
          <p:nvPr userDrawn="1"/>
        </p:nvSpPr>
        <p:spPr>
          <a:xfrm>
            <a:off x="482600" y="6324599"/>
            <a:ext cx="632461" cy="523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412"/>
                </a:moveTo>
                <a:cubicBezTo>
                  <a:pt x="20386" y="1625"/>
                  <a:pt x="19171" y="839"/>
                  <a:pt x="17870" y="0"/>
                </a:cubicBezTo>
                <a:lnTo>
                  <a:pt x="0" y="21600"/>
                </a:lnTo>
                <a:lnTo>
                  <a:pt x="5725" y="21600"/>
                </a:lnTo>
                <a:lnTo>
                  <a:pt x="21600" y="2412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" name="Shape">
            <a:extLst>
              <a:ext uri="{FF2B5EF4-FFF2-40B4-BE49-F238E27FC236}">
                <a16:creationId xmlns:a16="http://schemas.microsoft.com/office/drawing/2014/main" id="{DDA03ADF-1F3E-8F4C-982C-75A58903CD24}"/>
              </a:ext>
            </a:extLst>
          </p:cNvPr>
          <p:cNvSpPr/>
          <p:nvPr userDrawn="1"/>
        </p:nvSpPr>
        <p:spPr>
          <a:xfrm>
            <a:off x="0" y="5714998"/>
            <a:ext cx="255272" cy="3352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236"/>
                </a:moveTo>
                <a:cubicBezTo>
                  <a:pt x="19021" y="3436"/>
                  <a:pt x="16549" y="1718"/>
                  <a:pt x="14185" y="0"/>
                </a:cubicBezTo>
                <a:lnTo>
                  <a:pt x="0" y="10800"/>
                </a:lnTo>
                <a:lnTo>
                  <a:pt x="0" y="21600"/>
                </a:lnTo>
                <a:lnTo>
                  <a:pt x="21600" y="5236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9" name="Shape">
            <a:extLst>
              <a:ext uri="{FF2B5EF4-FFF2-40B4-BE49-F238E27FC236}">
                <a16:creationId xmlns:a16="http://schemas.microsoft.com/office/drawing/2014/main" id="{1C35E592-09A6-1C43-8DF0-76A530A3A9F7}"/>
              </a:ext>
            </a:extLst>
          </p:cNvPr>
          <p:cNvSpPr/>
          <p:nvPr userDrawn="1"/>
        </p:nvSpPr>
        <p:spPr>
          <a:xfrm>
            <a:off x="1917700" y="6730998"/>
            <a:ext cx="257811" cy="1193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285"/>
                </a:moveTo>
                <a:cubicBezTo>
                  <a:pt x="17663" y="3677"/>
                  <a:pt x="13833" y="1838"/>
                  <a:pt x="10002" y="0"/>
                </a:cubicBezTo>
                <a:lnTo>
                  <a:pt x="0" y="21600"/>
                </a:lnTo>
                <a:lnTo>
                  <a:pt x="14045" y="21600"/>
                </a:lnTo>
                <a:lnTo>
                  <a:pt x="21600" y="5285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" name="Shape">
            <a:extLst>
              <a:ext uri="{FF2B5EF4-FFF2-40B4-BE49-F238E27FC236}">
                <a16:creationId xmlns:a16="http://schemas.microsoft.com/office/drawing/2014/main" id="{07364023-FA5A-BB4E-886A-A660E2E8FD9F}"/>
              </a:ext>
            </a:extLst>
          </p:cNvPr>
          <p:cNvSpPr/>
          <p:nvPr userDrawn="1"/>
        </p:nvSpPr>
        <p:spPr>
          <a:xfrm>
            <a:off x="1435100" y="6629399"/>
            <a:ext cx="354332" cy="2273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3861"/>
                </a:moveTo>
                <a:cubicBezTo>
                  <a:pt x="18968" y="2655"/>
                  <a:pt x="16413" y="1327"/>
                  <a:pt x="13858" y="0"/>
                </a:cubicBezTo>
                <a:lnTo>
                  <a:pt x="0" y="21600"/>
                </a:lnTo>
                <a:lnTo>
                  <a:pt x="10219" y="21600"/>
                </a:lnTo>
                <a:lnTo>
                  <a:pt x="21600" y="3861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1" name="Shape">
            <a:extLst>
              <a:ext uri="{FF2B5EF4-FFF2-40B4-BE49-F238E27FC236}">
                <a16:creationId xmlns:a16="http://schemas.microsoft.com/office/drawing/2014/main" id="{AC40696E-6476-BE40-9C0D-27A44845E7F5}"/>
              </a:ext>
            </a:extLst>
          </p:cNvPr>
          <p:cNvSpPr/>
          <p:nvPr userDrawn="1"/>
        </p:nvSpPr>
        <p:spPr>
          <a:xfrm>
            <a:off x="952501" y="6489699"/>
            <a:ext cx="480060" cy="3619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3032"/>
                </a:moveTo>
                <a:cubicBezTo>
                  <a:pt x="19829" y="2046"/>
                  <a:pt x="18057" y="1061"/>
                  <a:pt x="16286" y="0"/>
                </a:cubicBezTo>
                <a:lnTo>
                  <a:pt x="0" y="21600"/>
                </a:lnTo>
                <a:lnTo>
                  <a:pt x="7543" y="21600"/>
                </a:lnTo>
                <a:lnTo>
                  <a:pt x="21600" y="3032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2" name="Shape">
            <a:extLst>
              <a:ext uri="{FF2B5EF4-FFF2-40B4-BE49-F238E27FC236}">
                <a16:creationId xmlns:a16="http://schemas.microsoft.com/office/drawing/2014/main" id="{54B309EC-8336-B747-8085-0AE3C61A916F}"/>
              </a:ext>
            </a:extLst>
          </p:cNvPr>
          <p:cNvSpPr/>
          <p:nvPr userDrawn="1"/>
        </p:nvSpPr>
        <p:spPr>
          <a:xfrm>
            <a:off x="1308100" y="1181098"/>
            <a:ext cx="3313431" cy="33134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61" y="356"/>
                </a:moveTo>
                <a:lnTo>
                  <a:pt x="356" y="13561"/>
                </a:lnTo>
                <a:cubicBezTo>
                  <a:pt x="339" y="13503"/>
                  <a:pt x="323" y="13437"/>
                  <a:pt x="306" y="13371"/>
                </a:cubicBezTo>
                <a:lnTo>
                  <a:pt x="13371" y="306"/>
                </a:lnTo>
                <a:cubicBezTo>
                  <a:pt x="13437" y="331"/>
                  <a:pt x="13495" y="348"/>
                  <a:pt x="13561" y="356"/>
                </a:cubicBezTo>
                <a:close/>
                <a:moveTo>
                  <a:pt x="8767" y="199"/>
                </a:moveTo>
                <a:lnTo>
                  <a:pt x="190" y="8767"/>
                </a:lnTo>
                <a:cubicBezTo>
                  <a:pt x="174" y="8859"/>
                  <a:pt x="157" y="8958"/>
                  <a:pt x="141" y="9057"/>
                </a:cubicBezTo>
                <a:lnTo>
                  <a:pt x="9049" y="149"/>
                </a:lnTo>
                <a:cubicBezTo>
                  <a:pt x="8958" y="157"/>
                  <a:pt x="8859" y="174"/>
                  <a:pt x="8767" y="199"/>
                </a:cubicBezTo>
                <a:close/>
                <a:moveTo>
                  <a:pt x="17825" y="2600"/>
                </a:moveTo>
                <a:lnTo>
                  <a:pt x="2600" y="17833"/>
                </a:lnTo>
                <a:cubicBezTo>
                  <a:pt x="2633" y="17874"/>
                  <a:pt x="2674" y="17916"/>
                  <a:pt x="2707" y="17957"/>
                </a:cubicBezTo>
                <a:lnTo>
                  <a:pt x="17949" y="2716"/>
                </a:lnTo>
                <a:cubicBezTo>
                  <a:pt x="17908" y="2674"/>
                  <a:pt x="17866" y="2641"/>
                  <a:pt x="17825" y="2600"/>
                </a:cubicBezTo>
                <a:close/>
                <a:moveTo>
                  <a:pt x="21070" y="7451"/>
                </a:moveTo>
                <a:lnTo>
                  <a:pt x="7451" y="21070"/>
                </a:lnTo>
                <a:cubicBezTo>
                  <a:pt x="7509" y="21087"/>
                  <a:pt x="7567" y="21103"/>
                  <a:pt x="7633" y="21128"/>
                </a:cubicBezTo>
                <a:lnTo>
                  <a:pt x="21128" y="7633"/>
                </a:lnTo>
                <a:cubicBezTo>
                  <a:pt x="21103" y="7567"/>
                  <a:pt x="21087" y="7509"/>
                  <a:pt x="21070" y="7451"/>
                </a:cubicBezTo>
                <a:close/>
                <a:moveTo>
                  <a:pt x="20698" y="6474"/>
                </a:moveTo>
                <a:lnTo>
                  <a:pt x="6474" y="20706"/>
                </a:lnTo>
                <a:cubicBezTo>
                  <a:pt x="6524" y="20731"/>
                  <a:pt x="6582" y="20756"/>
                  <a:pt x="6640" y="20772"/>
                </a:cubicBezTo>
                <a:lnTo>
                  <a:pt x="20772" y="6640"/>
                </a:lnTo>
                <a:cubicBezTo>
                  <a:pt x="20739" y="6582"/>
                  <a:pt x="20722" y="6532"/>
                  <a:pt x="20698" y="6474"/>
                </a:cubicBezTo>
                <a:close/>
                <a:moveTo>
                  <a:pt x="20896" y="6954"/>
                </a:moveTo>
                <a:lnTo>
                  <a:pt x="6954" y="20896"/>
                </a:lnTo>
                <a:cubicBezTo>
                  <a:pt x="7012" y="20913"/>
                  <a:pt x="7062" y="20938"/>
                  <a:pt x="7128" y="20963"/>
                </a:cubicBezTo>
                <a:lnTo>
                  <a:pt x="20963" y="7128"/>
                </a:lnTo>
                <a:cubicBezTo>
                  <a:pt x="20938" y="7070"/>
                  <a:pt x="20913" y="7012"/>
                  <a:pt x="20896" y="6954"/>
                </a:cubicBezTo>
                <a:close/>
                <a:moveTo>
                  <a:pt x="21360" y="8519"/>
                </a:moveTo>
                <a:lnTo>
                  <a:pt x="8511" y="21360"/>
                </a:lnTo>
                <a:cubicBezTo>
                  <a:pt x="8569" y="21376"/>
                  <a:pt x="8635" y="21385"/>
                  <a:pt x="8710" y="21401"/>
                </a:cubicBezTo>
                <a:lnTo>
                  <a:pt x="21393" y="8710"/>
                </a:lnTo>
                <a:cubicBezTo>
                  <a:pt x="21385" y="8643"/>
                  <a:pt x="21368" y="8577"/>
                  <a:pt x="21360" y="8519"/>
                </a:cubicBezTo>
                <a:close/>
                <a:moveTo>
                  <a:pt x="6872" y="737"/>
                </a:moveTo>
                <a:lnTo>
                  <a:pt x="737" y="6872"/>
                </a:lnTo>
                <a:cubicBezTo>
                  <a:pt x="687" y="6996"/>
                  <a:pt x="646" y="7120"/>
                  <a:pt x="596" y="7244"/>
                </a:cubicBezTo>
                <a:lnTo>
                  <a:pt x="7244" y="596"/>
                </a:lnTo>
                <a:cubicBezTo>
                  <a:pt x="7120" y="646"/>
                  <a:pt x="6996" y="687"/>
                  <a:pt x="6872" y="737"/>
                </a:cubicBezTo>
                <a:close/>
                <a:moveTo>
                  <a:pt x="19456" y="4346"/>
                </a:moveTo>
                <a:lnTo>
                  <a:pt x="4338" y="19464"/>
                </a:lnTo>
                <a:cubicBezTo>
                  <a:pt x="4380" y="19497"/>
                  <a:pt x="4429" y="19530"/>
                  <a:pt x="4471" y="19563"/>
                </a:cubicBezTo>
                <a:lnTo>
                  <a:pt x="19547" y="4487"/>
                </a:lnTo>
                <a:cubicBezTo>
                  <a:pt x="19522" y="4438"/>
                  <a:pt x="19489" y="4388"/>
                  <a:pt x="19456" y="4346"/>
                </a:cubicBezTo>
                <a:close/>
                <a:moveTo>
                  <a:pt x="5605" y="1333"/>
                </a:moveTo>
                <a:lnTo>
                  <a:pt x="1325" y="5613"/>
                </a:lnTo>
                <a:cubicBezTo>
                  <a:pt x="1234" y="5770"/>
                  <a:pt x="1151" y="5936"/>
                  <a:pt x="1076" y="6102"/>
                </a:cubicBezTo>
                <a:lnTo>
                  <a:pt x="6093" y="1085"/>
                </a:lnTo>
                <a:cubicBezTo>
                  <a:pt x="5928" y="1159"/>
                  <a:pt x="5762" y="1242"/>
                  <a:pt x="5605" y="1333"/>
                </a:cubicBezTo>
                <a:close/>
                <a:moveTo>
                  <a:pt x="21459" y="9082"/>
                </a:moveTo>
                <a:lnTo>
                  <a:pt x="9082" y="21468"/>
                </a:lnTo>
                <a:cubicBezTo>
                  <a:pt x="9148" y="21476"/>
                  <a:pt x="9215" y="21484"/>
                  <a:pt x="9289" y="21501"/>
                </a:cubicBezTo>
                <a:lnTo>
                  <a:pt x="21501" y="9289"/>
                </a:lnTo>
                <a:cubicBezTo>
                  <a:pt x="21484" y="9223"/>
                  <a:pt x="21476" y="9148"/>
                  <a:pt x="21459" y="9082"/>
                </a:cubicBezTo>
                <a:close/>
                <a:moveTo>
                  <a:pt x="21227" y="7973"/>
                </a:moveTo>
                <a:lnTo>
                  <a:pt x="7973" y="21227"/>
                </a:lnTo>
                <a:cubicBezTo>
                  <a:pt x="8031" y="21244"/>
                  <a:pt x="8097" y="21261"/>
                  <a:pt x="8163" y="21277"/>
                </a:cubicBezTo>
                <a:lnTo>
                  <a:pt x="21277" y="8163"/>
                </a:lnTo>
                <a:cubicBezTo>
                  <a:pt x="21252" y="8097"/>
                  <a:pt x="21236" y="8031"/>
                  <a:pt x="21227" y="7973"/>
                </a:cubicBezTo>
                <a:close/>
                <a:moveTo>
                  <a:pt x="9562" y="75"/>
                </a:moveTo>
                <a:lnTo>
                  <a:pt x="66" y="9562"/>
                </a:lnTo>
                <a:cubicBezTo>
                  <a:pt x="58" y="9653"/>
                  <a:pt x="50" y="9736"/>
                  <a:pt x="41" y="9827"/>
                </a:cubicBezTo>
                <a:lnTo>
                  <a:pt x="9819" y="50"/>
                </a:lnTo>
                <a:cubicBezTo>
                  <a:pt x="9736" y="58"/>
                  <a:pt x="9645" y="66"/>
                  <a:pt x="9562" y="75"/>
                </a:cubicBezTo>
                <a:close/>
                <a:moveTo>
                  <a:pt x="18181" y="2923"/>
                </a:moveTo>
                <a:lnTo>
                  <a:pt x="2914" y="18189"/>
                </a:lnTo>
                <a:cubicBezTo>
                  <a:pt x="2956" y="18230"/>
                  <a:pt x="2989" y="18272"/>
                  <a:pt x="3030" y="18313"/>
                </a:cubicBezTo>
                <a:lnTo>
                  <a:pt x="18297" y="3047"/>
                </a:lnTo>
                <a:cubicBezTo>
                  <a:pt x="18264" y="2997"/>
                  <a:pt x="18222" y="2956"/>
                  <a:pt x="18181" y="2923"/>
                </a:cubicBezTo>
                <a:close/>
                <a:moveTo>
                  <a:pt x="20002" y="5150"/>
                </a:moveTo>
                <a:lnTo>
                  <a:pt x="5141" y="20002"/>
                </a:lnTo>
                <a:cubicBezTo>
                  <a:pt x="5191" y="20035"/>
                  <a:pt x="5241" y="20060"/>
                  <a:pt x="5290" y="20093"/>
                </a:cubicBezTo>
                <a:lnTo>
                  <a:pt x="20093" y="5290"/>
                </a:lnTo>
                <a:cubicBezTo>
                  <a:pt x="20060" y="5249"/>
                  <a:pt x="20035" y="5199"/>
                  <a:pt x="20002" y="5150"/>
                </a:cubicBezTo>
                <a:close/>
                <a:moveTo>
                  <a:pt x="19737" y="4744"/>
                </a:moveTo>
                <a:lnTo>
                  <a:pt x="4736" y="19737"/>
                </a:lnTo>
                <a:cubicBezTo>
                  <a:pt x="4785" y="19770"/>
                  <a:pt x="4827" y="19803"/>
                  <a:pt x="4876" y="19828"/>
                </a:cubicBezTo>
                <a:lnTo>
                  <a:pt x="19828" y="4876"/>
                </a:lnTo>
                <a:cubicBezTo>
                  <a:pt x="19803" y="4835"/>
                  <a:pt x="19770" y="4785"/>
                  <a:pt x="19737" y="4744"/>
                </a:cubicBezTo>
                <a:close/>
                <a:moveTo>
                  <a:pt x="12236" y="99"/>
                </a:moveTo>
                <a:lnTo>
                  <a:pt x="91" y="12236"/>
                </a:lnTo>
                <a:cubicBezTo>
                  <a:pt x="99" y="12303"/>
                  <a:pt x="108" y="12369"/>
                  <a:pt x="124" y="12443"/>
                </a:cubicBezTo>
                <a:lnTo>
                  <a:pt x="12443" y="124"/>
                </a:lnTo>
                <a:cubicBezTo>
                  <a:pt x="12369" y="116"/>
                  <a:pt x="12303" y="108"/>
                  <a:pt x="12236" y="99"/>
                </a:cubicBezTo>
                <a:close/>
                <a:moveTo>
                  <a:pt x="21542" y="9678"/>
                </a:moveTo>
                <a:lnTo>
                  <a:pt x="9678" y="21542"/>
                </a:lnTo>
                <a:cubicBezTo>
                  <a:pt x="9753" y="21550"/>
                  <a:pt x="9827" y="21559"/>
                  <a:pt x="9893" y="21559"/>
                </a:cubicBezTo>
                <a:lnTo>
                  <a:pt x="21559" y="9893"/>
                </a:lnTo>
                <a:cubicBezTo>
                  <a:pt x="21559" y="9827"/>
                  <a:pt x="21550" y="9753"/>
                  <a:pt x="21542" y="9678"/>
                </a:cubicBezTo>
                <a:close/>
                <a:moveTo>
                  <a:pt x="19158" y="3966"/>
                </a:moveTo>
                <a:lnTo>
                  <a:pt x="3966" y="19166"/>
                </a:lnTo>
                <a:cubicBezTo>
                  <a:pt x="4007" y="19199"/>
                  <a:pt x="4048" y="19240"/>
                  <a:pt x="4098" y="19274"/>
                </a:cubicBezTo>
                <a:lnTo>
                  <a:pt x="19274" y="4098"/>
                </a:lnTo>
                <a:cubicBezTo>
                  <a:pt x="19232" y="4057"/>
                  <a:pt x="19191" y="4007"/>
                  <a:pt x="19158" y="3966"/>
                </a:cubicBezTo>
                <a:close/>
                <a:moveTo>
                  <a:pt x="11624" y="33"/>
                </a:moveTo>
                <a:lnTo>
                  <a:pt x="33" y="11624"/>
                </a:lnTo>
                <a:cubicBezTo>
                  <a:pt x="41" y="11698"/>
                  <a:pt x="41" y="11765"/>
                  <a:pt x="50" y="11839"/>
                </a:cubicBezTo>
                <a:lnTo>
                  <a:pt x="11839" y="50"/>
                </a:lnTo>
                <a:cubicBezTo>
                  <a:pt x="11765" y="50"/>
                  <a:pt x="11698" y="41"/>
                  <a:pt x="11624" y="33"/>
                </a:cubicBezTo>
                <a:close/>
                <a:moveTo>
                  <a:pt x="10978" y="8"/>
                </a:moveTo>
                <a:lnTo>
                  <a:pt x="0" y="10986"/>
                </a:lnTo>
                <a:cubicBezTo>
                  <a:pt x="0" y="11061"/>
                  <a:pt x="0" y="11144"/>
                  <a:pt x="8" y="11218"/>
                </a:cubicBezTo>
                <a:lnTo>
                  <a:pt x="11210" y="8"/>
                </a:lnTo>
                <a:cubicBezTo>
                  <a:pt x="11135" y="8"/>
                  <a:pt x="11061" y="8"/>
                  <a:pt x="10978" y="8"/>
                </a:cubicBezTo>
                <a:close/>
                <a:moveTo>
                  <a:pt x="10291" y="17"/>
                </a:moveTo>
                <a:lnTo>
                  <a:pt x="8" y="10299"/>
                </a:lnTo>
                <a:cubicBezTo>
                  <a:pt x="8" y="10382"/>
                  <a:pt x="0" y="10456"/>
                  <a:pt x="0" y="10539"/>
                </a:cubicBezTo>
                <a:lnTo>
                  <a:pt x="10539" y="0"/>
                </a:lnTo>
                <a:cubicBezTo>
                  <a:pt x="10456" y="8"/>
                  <a:pt x="10374" y="8"/>
                  <a:pt x="10291" y="17"/>
                </a:cubicBezTo>
                <a:close/>
                <a:moveTo>
                  <a:pt x="18851" y="3601"/>
                </a:moveTo>
                <a:lnTo>
                  <a:pt x="3601" y="18851"/>
                </a:lnTo>
                <a:cubicBezTo>
                  <a:pt x="3643" y="18884"/>
                  <a:pt x="3684" y="18926"/>
                  <a:pt x="3726" y="18959"/>
                </a:cubicBezTo>
                <a:lnTo>
                  <a:pt x="18959" y="3726"/>
                </a:lnTo>
                <a:cubicBezTo>
                  <a:pt x="18926" y="3684"/>
                  <a:pt x="18884" y="3643"/>
                  <a:pt x="18851" y="3601"/>
                </a:cubicBezTo>
                <a:close/>
                <a:moveTo>
                  <a:pt x="20482" y="6019"/>
                </a:moveTo>
                <a:lnTo>
                  <a:pt x="6011" y="20491"/>
                </a:lnTo>
                <a:cubicBezTo>
                  <a:pt x="6060" y="20515"/>
                  <a:pt x="6110" y="20540"/>
                  <a:pt x="6168" y="20565"/>
                </a:cubicBezTo>
                <a:lnTo>
                  <a:pt x="20557" y="6176"/>
                </a:lnTo>
                <a:cubicBezTo>
                  <a:pt x="20532" y="6118"/>
                  <a:pt x="20507" y="6069"/>
                  <a:pt x="20482" y="6019"/>
                </a:cubicBezTo>
                <a:close/>
                <a:moveTo>
                  <a:pt x="12816" y="190"/>
                </a:moveTo>
                <a:lnTo>
                  <a:pt x="190" y="12824"/>
                </a:lnTo>
                <a:cubicBezTo>
                  <a:pt x="199" y="12890"/>
                  <a:pt x="215" y="12957"/>
                  <a:pt x="232" y="13023"/>
                </a:cubicBezTo>
                <a:lnTo>
                  <a:pt x="13015" y="240"/>
                </a:lnTo>
                <a:cubicBezTo>
                  <a:pt x="12948" y="215"/>
                  <a:pt x="12882" y="207"/>
                  <a:pt x="12816" y="190"/>
                </a:cubicBezTo>
                <a:close/>
                <a:moveTo>
                  <a:pt x="20251" y="5572"/>
                </a:moveTo>
                <a:lnTo>
                  <a:pt x="5572" y="20259"/>
                </a:lnTo>
                <a:cubicBezTo>
                  <a:pt x="5621" y="20284"/>
                  <a:pt x="5671" y="20317"/>
                  <a:pt x="5721" y="20342"/>
                </a:cubicBezTo>
                <a:lnTo>
                  <a:pt x="20333" y="5729"/>
                </a:lnTo>
                <a:cubicBezTo>
                  <a:pt x="20308" y="5679"/>
                  <a:pt x="20275" y="5621"/>
                  <a:pt x="20251" y="5572"/>
                </a:cubicBezTo>
                <a:close/>
                <a:moveTo>
                  <a:pt x="18520" y="3254"/>
                </a:moveTo>
                <a:lnTo>
                  <a:pt x="3254" y="18528"/>
                </a:lnTo>
                <a:cubicBezTo>
                  <a:pt x="3295" y="18570"/>
                  <a:pt x="3336" y="18603"/>
                  <a:pt x="3378" y="18644"/>
                </a:cubicBezTo>
                <a:lnTo>
                  <a:pt x="18644" y="3378"/>
                </a:lnTo>
                <a:cubicBezTo>
                  <a:pt x="18603" y="3336"/>
                  <a:pt x="18562" y="3295"/>
                  <a:pt x="18520" y="3254"/>
                </a:cubicBezTo>
                <a:close/>
                <a:moveTo>
                  <a:pt x="7882" y="397"/>
                </a:moveTo>
                <a:lnTo>
                  <a:pt x="389" y="7890"/>
                </a:lnTo>
                <a:cubicBezTo>
                  <a:pt x="356" y="7998"/>
                  <a:pt x="331" y="8097"/>
                  <a:pt x="306" y="8213"/>
                </a:cubicBezTo>
                <a:lnTo>
                  <a:pt x="8196" y="323"/>
                </a:lnTo>
                <a:cubicBezTo>
                  <a:pt x="8097" y="348"/>
                  <a:pt x="7989" y="373"/>
                  <a:pt x="7882" y="397"/>
                </a:cubicBezTo>
                <a:close/>
                <a:moveTo>
                  <a:pt x="13594" y="21236"/>
                </a:moveTo>
                <a:lnTo>
                  <a:pt x="21236" y="13594"/>
                </a:lnTo>
                <a:cubicBezTo>
                  <a:pt x="21261" y="13487"/>
                  <a:pt x="21294" y="13387"/>
                  <a:pt x="21319" y="13280"/>
                </a:cubicBezTo>
                <a:lnTo>
                  <a:pt x="13280" y="21319"/>
                </a:lnTo>
                <a:cubicBezTo>
                  <a:pt x="13379" y="21294"/>
                  <a:pt x="13487" y="21269"/>
                  <a:pt x="13594" y="21236"/>
                </a:cubicBezTo>
                <a:close/>
                <a:moveTo>
                  <a:pt x="15821" y="1242"/>
                </a:moveTo>
                <a:lnTo>
                  <a:pt x="1234" y="15821"/>
                </a:lnTo>
                <a:cubicBezTo>
                  <a:pt x="1258" y="15871"/>
                  <a:pt x="1292" y="15921"/>
                  <a:pt x="1316" y="15979"/>
                </a:cubicBezTo>
                <a:lnTo>
                  <a:pt x="15970" y="1325"/>
                </a:lnTo>
                <a:cubicBezTo>
                  <a:pt x="15921" y="1292"/>
                  <a:pt x="15871" y="1267"/>
                  <a:pt x="15821" y="1242"/>
                </a:cubicBezTo>
                <a:close/>
                <a:moveTo>
                  <a:pt x="14406" y="621"/>
                </a:moveTo>
                <a:lnTo>
                  <a:pt x="621" y="14414"/>
                </a:lnTo>
                <a:cubicBezTo>
                  <a:pt x="646" y="14472"/>
                  <a:pt x="662" y="14530"/>
                  <a:pt x="687" y="14588"/>
                </a:cubicBezTo>
                <a:lnTo>
                  <a:pt x="14588" y="687"/>
                </a:lnTo>
                <a:cubicBezTo>
                  <a:pt x="14530" y="662"/>
                  <a:pt x="14472" y="646"/>
                  <a:pt x="14406" y="621"/>
                </a:cubicBezTo>
                <a:close/>
                <a:moveTo>
                  <a:pt x="17071" y="2012"/>
                </a:moveTo>
                <a:lnTo>
                  <a:pt x="2004" y="17080"/>
                </a:lnTo>
                <a:cubicBezTo>
                  <a:pt x="2037" y="17129"/>
                  <a:pt x="2070" y="17171"/>
                  <a:pt x="2103" y="17212"/>
                </a:cubicBezTo>
                <a:lnTo>
                  <a:pt x="17204" y="2111"/>
                </a:lnTo>
                <a:cubicBezTo>
                  <a:pt x="17162" y="2078"/>
                  <a:pt x="17113" y="2045"/>
                  <a:pt x="17071" y="2012"/>
                </a:cubicBezTo>
                <a:close/>
                <a:moveTo>
                  <a:pt x="13900" y="455"/>
                </a:moveTo>
                <a:lnTo>
                  <a:pt x="455" y="13909"/>
                </a:lnTo>
                <a:cubicBezTo>
                  <a:pt x="472" y="13967"/>
                  <a:pt x="488" y="14033"/>
                  <a:pt x="513" y="14091"/>
                </a:cubicBezTo>
                <a:lnTo>
                  <a:pt x="14091" y="513"/>
                </a:lnTo>
                <a:cubicBezTo>
                  <a:pt x="14025" y="497"/>
                  <a:pt x="13958" y="472"/>
                  <a:pt x="13900" y="455"/>
                </a:cubicBezTo>
                <a:close/>
                <a:moveTo>
                  <a:pt x="12725" y="21434"/>
                </a:moveTo>
                <a:lnTo>
                  <a:pt x="21426" y="12733"/>
                </a:lnTo>
                <a:cubicBezTo>
                  <a:pt x="21443" y="12642"/>
                  <a:pt x="21459" y="12543"/>
                  <a:pt x="21476" y="12452"/>
                </a:cubicBezTo>
                <a:lnTo>
                  <a:pt x="12443" y="21476"/>
                </a:lnTo>
                <a:cubicBezTo>
                  <a:pt x="12534" y="21468"/>
                  <a:pt x="12626" y="21451"/>
                  <a:pt x="12725" y="21434"/>
                </a:cubicBezTo>
                <a:close/>
                <a:moveTo>
                  <a:pt x="17452" y="2302"/>
                </a:moveTo>
                <a:lnTo>
                  <a:pt x="2293" y="17460"/>
                </a:lnTo>
                <a:cubicBezTo>
                  <a:pt x="2326" y="17502"/>
                  <a:pt x="2360" y="17552"/>
                  <a:pt x="2401" y="17593"/>
                </a:cubicBezTo>
                <a:lnTo>
                  <a:pt x="17585" y="2401"/>
                </a:lnTo>
                <a:cubicBezTo>
                  <a:pt x="17543" y="2368"/>
                  <a:pt x="17502" y="2335"/>
                  <a:pt x="17452" y="2302"/>
                </a:cubicBezTo>
                <a:close/>
                <a:moveTo>
                  <a:pt x="16252" y="1482"/>
                </a:moveTo>
                <a:lnTo>
                  <a:pt x="1474" y="16260"/>
                </a:lnTo>
                <a:cubicBezTo>
                  <a:pt x="1507" y="16310"/>
                  <a:pt x="1532" y="16359"/>
                  <a:pt x="1565" y="16409"/>
                </a:cubicBezTo>
                <a:lnTo>
                  <a:pt x="16401" y="1565"/>
                </a:lnTo>
                <a:cubicBezTo>
                  <a:pt x="16351" y="1540"/>
                  <a:pt x="16301" y="1507"/>
                  <a:pt x="16252" y="1482"/>
                </a:cubicBezTo>
                <a:close/>
                <a:moveTo>
                  <a:pt x="15366" y="1018"/>
                </a:moveTo>
                <a:lnTo>
                  <a:pt x="1010" y="15374"/>
                </a:lnTo>
                <a:cubicBezTo>
                  <a:pt x="1035" y="15424"/>
                  <a:pt x="1060" y="15482"/>
                  <a:pt x="1085" y="15531"/>
                </a:cubicBezTo>
                <a:lnTo>
                  <a:pt x="15523" y="1093"/>
                </a:lnTo>
                <a:cubicBezTo>
                  <a:pt x="15474" y="1068"/>
                  <a:pt x="15416" y="1043"/>
                  <a:pt x="15366" y="1018"/>
                </a:cubicBezTo>
                <a:close/>
                <a:moveTo>
                  <a:pt x="15805" y="20375"/>
                </a:moveTo>
                <a:lnTo>
                  <a:pt x="20375" y="15805"/>
                </a:lnTo>
                <a:cubicBezTo>
                  <a:pt x="20457" y="15656"/>
                  <a:pt x="20532" y="15498"/>
                  <a:pt x="20607" y="15341"/>
                </a:cubicBezTo>
                <a:lnTo>
                  <a:pt x="15341" y="20607"/>
                </a:lnTo>
                <a:cubicBezTo>
                  <a:pt x="15498" y="20532"/>
                  <a:pt x="15647" y="20457"/>
                  <a:pt x="15805" y="20375"/>
                </a:cubicBezTo>
                <a:close/>
                <a:moveTo>
                  <a:pt x="14579" y="20921"/>
                </a:moveTo>
                <a:lnTo>
                  <a:pt x="20913" y="14588"/>
                </a:lnTo>
                <a:cubicBezTo>
                  <a:pt x="20954" y="14472"/>
                  <a:pt x="21004" y="14348"/>
                  <a:pt x="21045" y="14223"/>
                </a:cubicBezTo>
                <a:lnTo>
                  <a:pt x="14223" y="21045"/>
                </a:lnTo>
                <a:cubicBezTo>
                  <a:pt x="14339" y="21012"/>
                  <a:pt x="14463" y="20963"/>
                  <a:pt x="14579" y="20921"/>
                </a:cubicBezTo>
                <a:close/>
                <a:moveTo>
                  <a:pt x="14894" y="811"/>
                </a:moveTo>
                <a:lnTo>
                  <a:pt x="803" y="14902"/>
                </a:lnTo>
                <a:cubicBezTo>
                  <a:pt x="828" y="14960"/>
                  <a:pt x="853" y="15010"/>
                  <a:pt x="869" y="15068"/>
                </a:cubicBezTo>
                <a:lnTo>
                  <a:pt x="15060" y="878"/>
                </a:lnTo>
                <a:cubicBezTo>
                  <a:pt x="15010" y="853"/>
                  <a:pt x="14952" y="828"/>
                  <a:pt x="14894" y="811"/>
                </a:cubicBezTo>
                <a:close/>
                <a:moveTo>
                  <a:pt x="16666" y="1739"/>
                </a:moveTo>
                <a:lnTo>
                  <a:pt x="1730" y="16674"/>
                </a:lnTo>
                <a:cubicBezTo>
                  <a:pt x="1763" y="16724"/>
                  <a:pt x="1797" y="16765"/>
                  <a:pt x="1821" y="16815"/>
                </a:cubicBezTo>
                <a:lnTo>
                  <a:pt x="16806" y="1830"/>
                </a:lnTo>
                <a:cubicBezTo>
                  <a:pt x="16765" y="1797"/>
                  <a:pt x="16715" y="1763"/>
                  <a:pt x="16666" y="1739"/>
                </a:cubicBezTo>
                <a:close/>
                <a:moveTo>
                  <a:pt x="18023" y="18835"/>
                </a:moveTo>
                <a:lnTo>
                  <a:pt x="18835" y="18023"/>
                </a:lnTo>
                <a:cubicBezTo>
                  <a:pt x="19149" y="17676"/>
                  <a:pt x="19439" y="17303"/>
                  <a:pt x="19704" y="16914"/>
                </a:cubicBezTo>
                <a:lnTo>
                  <a:pt x="16906" y="19712"/>
                </a:lnTo>
                <a:cubicBezTo>
                  <a:pt x="17295" y="19439"/>
                  <a:pt x="17667" y="19149"/>
                  <a:pt x="18023" y="18835"/>
                </a:cubicBezTo>
                <a:close/>
                <a:moveTo>
                  <a:pt x="2111" y="4388"/>
                </a:moveTo>
                <a:lnTo>
                  <a:pt x="4380" y="2119"/>
                </a:lnTo>
                <a:cubicBezTo>
                  <a:pt x="3519" y="2757"/>
                  <a:pt x="2749" y="3527"/>
                  <a:pt x="2111" y="4388"/>
                </a:cubicBezTo>
                <a:close/>
                <a:moveTo>
                  <a:pt x="21583" y="10307"/>
                </a:moveTo>
                <a:lnTo>
                  <a:pt x="10307" y="21592"/>
                </a:lnTo>
                <a:cubicBezTo>
                  <a:pt x="10382" y="21592"/>
                  <a:pt x="10456" y="21600"/>
                  <a:pt x="10531" y="21600"/>
                </a:cubicBezTo>
                <a:lnTo>
                  <a:pt x="21592" y="10539"/>
                </a:lnTo>
                <a:cubicBezTo>
                  <a:pt x="21592" y="10465"/>
                  <a:pt x="21592" y="10390"/>
                  <a:pt x="21583" y="10307"/>
                </a:cubicBezTo>
                <a:close/>
                <a:moveTo>
                  <a:pt x="11938" y="21542"/>
                </a:moveTo>
                <a:lnTo>
                  <a:pt x="21542" y="11938"/>
                </a:lnTo>
                <a:cubicBezTo>
                  <a:pt x="21550" y="11856"/>
                  <a:pt x="21559" y="11765"/>
                  <a:pt x="21567" y="11682"/>
                </a:cubicBezTo>
                <a:lnTo>
                  <a:pt x="11682" y="21567"/>
                </a:lnTo>
                <a:cubicBezTo>
                  <a:pt x="11765" y="21559"/>
                  <a:pt x="11856" y="21550"/>
                  <a:pt x="11938" y="21542"/>
                </a:cubicBezTo>
                <a:close/>
                <a:moveTo>
                  <a:pt x="10970" y="21600"/>
                </a:moveTo>
                <a:cubicBezTo>
                  <a:pt x="11044" y="21600"/>
                  <a:pt x="11127" y="21600"/>
                  <a:pt x="11210" y="21592"/>
                </a:cubicBezTo>
                <a:lnTo>
                  <a:pt x="21592" y="11210"/>
                </a:lnTo>
                <a:cubicBezTo>
                  <a:pt x="21592" y="11127"/>
                  <a:pt x="21600" y="11044"/>
                  <a:pt x="21600" y="10970"/>
                </a:cubicBezTo>
                <a:lnTo>
                  <a:pt x="10970" y="2160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3" name="Shape">
            <a:extLst>
              <a:ext uri="{FF2B5EF4-FFF2-40B4-BE49-F238E27FC236}">
                <a16:creationId xmlns:a16="http://schemas.microsoft.com/office/drawing/2014/main" id="{8FAFE6BE-783A-714F-899B-B52662259C41}"/>
              </a:ext>
            </a:extLst>
          </p:cNvPr>
          <p:cNvSpPr/>
          <p:nvPr userDrawn="1"/>
        </p:nvSpPr>
        <p:spPr>
          <a:xfrm>
            <a:off x="3022601" y="3555999"/>
            <a:ext cx="791210" cy="15824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673" y="0"/>
                  <a:pt x="0" y="4837"/>
                  <a:pt x="0" y="10800"/>
                </a:cubicBezTo>
                <a:cubicBezTo>
                  <a:pt x="0" y="16763"/>
                  <a:pt x="9673" y="21600"/>
                  <a:pt x="21600" y="21600"/>
                </a:cubicBezTo>
                <a:lnTo>
                  <a:pt x="21600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4" name="Shape">
            <a:extLst>
              <a:ext uri="{FF2B5EF4-FFF2-40B4-BE49-F238E27FC236}">
                <a16:creationId xmlns:a16="http://schemas.microsoft.com/office/drawing/2014/main" id="{FE493E67-BED8-BF4A-AEC1-763EF8859839}"/>
              </a:ext>
            </a:extLst>
          </p:cNvPr>
          <p:cNvSpPr/>
          <p:nvPr userDrawn="1"/>
        </p:nvSpPr>
        <p:spPr>
          <a:xfrm>
            <a:off x="406400" y="5308598"/>
            <a:ext cx="10462261" cy="1146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" y="0"/>
                </a:moveTo>
                <a:lnTo>
                  <a:pt x="0" y="0"/>
                </a:lnTo>
                <a:lnTo>
                  <a:pt x="0" y="21600"/>
                </a:lnTo>
                <a:lnTo>
                  <a:pt x="10" y="21600"/>
                </a:lnTo>
                <a:lnTo>
                  <a:pt x="58" y="21600"/>
                </a:lnTo>
                <a:lnTo>
                  <a:pt x="21600" y="21600"/>
                </a:lnTo>
                <a:lnTo>
                  <a:pt x="21600" y="21074"/>
                </a:lnTo>
                <a:lnTo>
                  <a:pt x="58" y="21074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5" name="Rectangle">
            <a:extLst>
              <a:ext uri="{FF2B5EF4-FFF2-40B4-BE49-F238E27FC236}">
                <a16:creationId xmlns:a16="http://schemas.microsoft.com/office/drawing/2014/main" id="{713A6238-12BA-CD4A-A6CD-B3F276473512}"/>
              </a:ext>
            </a:extLst>
          </p:cNvPr>
          <p:cNvSpPr/>
          <p:nvPr userDrawn="1"/>
        </p:nvSpPr>
        <p:spPr>
          <a:xfrm>
            <a:off x="11620501" y="482599"/>
            <a:ext cx="27941" cy="3455671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2A6FDFB-46FD-4D32-A054-BC9C55F6A02B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1524000" y="1122363"/>
            <a:ext cx="9144000" cy="2272346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C1F0D0AA-12EA-49AC-BF55-4B2556467E4C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3959860" y="3624582"/>
            <a:ext cx="6708139" cy="1633218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D611355A-2485-4AA5-91FA-EA5F3157B7B3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 rot="5400000">
            <a:off x="10587268" y="4912618"/>
            <a:ext cx="2096309" cy="365125"/>
          </a:xfrm>
          <a:prstGeom prst="rect">
            <a:avLst/>
          </a:prstGeom>
        </p:spPr>
        <p:txBody>
          <a:bodyPr/>
          <a:lstStyle>
            <a:lvl1pPr>
              <a:defRPr sz="1400" b="1" spc="300">
                <a:solidFill>
                  <a:schemeClr val="tx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64A10338-DE30-4CA9-A21B-D50D6579B160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 rot="16200000">
            <a:off x="-1926603" y="2658152"/>
            <a:ext cx="4716232" cy="365125"/>
          </a:xfrm>
          <a:prstGeom prst="rect">
            <a:avLst/>
          </a:prstGeom>
        </p:spPr>
        <p:txBody>
          <a:bodyPr/>
          <a:lstStyle>
            <a:lvl1pPr algn="l">
              <a:defRPr sz="1400" b="1" spc="3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YOUR FOOTER HERE</a:t>
            </a:r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49D5EB62-2B81-475B-92EC-DEB93DC3B249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10932160" y="6273220"/>
            <a:ext cx="901700" cy="365125"/>
          </a:xfrm>
          <a:prstGeom prst="rect">
            <a:avLst/>
          </a:prstGeom>
        </p:spPr>
        <p:txBody>
          <a:bodyPr/>
          <a:lstStyle>
            <a:lvl1pPr>
              <a:defRPr sz="1400" b="1" spc="300">
                <a:solidFill>
                  <a:schemeClr val="tx1"/>
                </a:solidFill>
              </a:defRPr>
            </a:lvl1pPr>
          </a:lstStyle>
          <a:p>
            <a:fld id="{672B7600-67E3-4D97-B453-880E2742B98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071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D691FBB-AB16-0D42-AB71-0D0D91056DD7}"/>
              </a:ext>
            </a:extLst>
          </p:cNvPr>
          <p:cNvGrpSpPr/>
          <p:nvPr userDrawn="1"/>
        </p:nvGrpSpPr>
        <p:grpSpPr>
          <a:xfrm>
            <a:off x="0" y="0"/>
            <a:ext cx="1943101" cy="1765301"/>
            <a:chOff x="0" y="0"/>
            <a:chExt cx="1943101" cy="1765301"/>
          </a:xfrm>
          <a:solidFill>
            <a:schemeClr val="accent1"/>
          </a:solidFill>
        </p:grpSpPr>
        <p:sp>
          <p:nvSpPr>
            <p:cNvPr id="16" name="Shape">
              <a:extLst>
                <a:ext uri="{FF2B5EF4-FFF2-40B4-BE49-F238E27FC236}">
                  <a16:creationId xmlns:a16="http://schemas.microsoft.com/office/drawing/2014/main" id="{C6C11117-D016-0A40-8106-DCB3484109C9}"/>
                </a:ext>
              </a:extLst>
            </p:cNvPr>
            <p:cNvSpPr/>
            <p:nvPr userDrawn="1"/>
          </p:nvSpPr>
          <p:spPr>
            <a:xfrm>
              <a:off x="12699" y="1"/>
              <a:ext cx="207010" cy="1993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7748"/>
                  </a:moveTo>
                  <a:cubicBezTo>
                    <a:pt x="265" y="18986"/>
                    <a:pt x="530" y="20362"/>
                    <a:pt x="795" y="21600"/>
                  </a:cubicBezTo>
                  <a:lnTo>
                    <a:pt x="21600" y="0"/>
                  </a:lnTo>
                  <a:lnTo>
                    <a:pt x="17094" y="0"/>
                  </a:lnTo>
                  <a:lnTo>
                    <a:pt x="0" y="17748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3" name="Shape">
              <a:extLst>
                <a:ext uri="{FF2B5EF4-FFF2-40B4-BE49-F238E27FC236}">
                  <a16:creationId xmlns:a16="http://schemas.microsoft.com/office/drawing/2014/main" id="{417728F4-867D-7B48-955B-9F7B1707B364}"/>
                </a:ext>
              </a:extLst>
            </p:cNvPr>
            <p:cNvSpPr/>
            <p:nvPr userDrawn="1"/>
          </p:nvSpPr>
          <p:spPr>
            <a:xfrm>
              <a:off x="0" y="0"/>
              <a:ext cx="100331" cy="9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2304" y="0"/>
                  </a:lnTo>
                  <a:lnTo>
                    <a:pt x="0" y="12960"/>
                  </a:lnTo>
                  <a:cubicBezTo>
                    <a:pt x="273" y="15840"/>
                    <a:pt x="820" y="18432"/>
                    <a:pt x="1094" y="21600"/>
                  </a:cubicBezTo>
                  <a:lnTo>
                    <a:pt x="21600" y="0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4" name="Shape">
              <a:extLst>
                <a:ext uri="{FF2B5EF4-FFF2-40B4-BE49-F238E27FC236}">
                  <a16:creationId xmlns:a16="http://schemas.microsoft.com/office/drawing/2014/main" id="{A4CC6C58-9FB3-6F4D-9614-3C388888EFB2}"/>
                </a:ext>
              </a:extLst>
            </p:cNvPr>
            <p:cNvSpPr/>
            <p:nvPr userDrawn="1"/>
          </p:nvSpPr>
          <p:spPr>
            <a:xfrm>
              <a:off x="203200" y="0"/>
              <a:ext cx="755650" cy="740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785"/>
                  </a:moveTo>
                  <a:cubicBezTo>
                    <a:pt x="145" y="21044"/>
                    <a:pt x="290" y="21341"/>
                    <a:pt x="436" y="21600"/>
                  </a:cubicBezTo>
                  <a:lnTo>
                    <a:pt x="21600" y="0"/>
                  </a:lnTo>
                  <a:lnTo>
                    <a:pt x="20366" y="0"/>
                  </a:lnTo>
                  <a:lnTo>
                    <a:pt x="0" y="20785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5" name="Shape">
              <a:extLst>
                <a:ext uri="{FF2B5EF4-FFF2-40B4-BE49-F238E27FC236}">
                  <a16:creationId xmlns:a16="http://schemas.microsoft.com/office/drawing/2014/main" id="{DAA4DED7-CC12-D74C-92F1-AE5DA089FED2}"/>
                </a:ext>
              </a:extLst>
            </p:cNvPr>
            <p:cNvSpPr/>
            <p:nvPr userDrawn="1"/>
          </p:nvSpPr>
          <p:spPr>
            <a:xfrm>
              <a:off x="126999" y="0"/>
              <a:ext cx="586742" cy="5740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453"/>
                  </a:moveTo>
                  <a:cubicBezTo>
                    <a:pt x="140" y="20835"/>
                    <a:pt x="327" y="21218"/>
                    <a:pt x="468" y="21600"/>
                  </a:cubicBezTo>
                  <a:lnTo>
                    <a:pt x="21600" y="0"/>
                  </a:lnTo>
                  <a:lnTo>
                    <a:pt x="20010" y="0"/>
                  </a:lnTo>
                  <a:lnTo>
                    <a:pt x="0" y="20453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6" name="Shape">
              <a:extLst>
                <a:ext uri="{FF2B5EF4-FFF2-40B4-BE49-F238E27FC236}">
                  <a16:creationId xmlns:a16="http://schemas.microsoft.com/office/drawing/2014/main" id="{119D40A5-0955-974E-96BC-E21E8E688934}"/>
                </a:ext>
              </a:extLst>
            </p:cNvPr>
            <p:cNvSpPr/>
            <p:nvPr userDrawn="1"/>
          </p:nvSpPr>
          <p:spPr>
            <a:xfrm>
              <a:off x="88899" y="1"/>
              <a:ext cx="497843" cy="486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190"/>
                  </a:moveTo>
                  <a:cubicBezTo>
                    <a:pt x="165" y="20641"/>
                    <a:pt x="331" y="21149"/>
                    <a:pt x="496" y="21600"/>
                  </a:cubicBezTo>
                  <a:lnTo>
                    <a:pt x="21600" y="0"/>
                  </a:lnTo>
                  <a:lnTo>
                    <a:pt x="19727" y="0"/>
                  </a:lnTo>
                  <a:lnTo>
                    <a:pt x="0" y="20190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7" name="Shape">
              <a:extLst>
                <a:ext uri="{FF2B5EF4-FFF2-40B4-BE49-F238E27FC236}">
                  <a16:creationId xmlns:a16="http://schemas.microsoft.com/office/drawing/2014/main" id="{419AC762-8936-B449-917D-787EBF340D34}"/>
                </a:ext>
              </a:extLst>
            </p:cNvPr>
            <p:cNvSpPr/>
            <p:nvPr userDrawn="1"/>
          </p:nvSpPr>
          <p:spPr>
            <a:xfrm>
              <a:off x="38099" y="1"/>
              <a:ext cx="308610" cy="299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9129"/>
                  </a:moveTo>
                  <a:cubicBezTo>
                    <a:pt x="178" y="19953"/>
                    <a:pt x="444" y="20776"/>
                    <a:pt x="622" y="21600"/>
                  </a:cubicBezTo>
                  <a:lnTo>
                    <a:pt x="21600" y="0"/>
                  </a:lnTo>
                  <a:lnTo>
                    <a:pt x="18578" y="0"/>
                  </a:lnTo>
                  <a:lnTo>
                    <a:pt x="0" y="19129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8" name="Shape">
              <a:extLst>
                <a:ext uri="{FF2B5EF4-FFF2-40B4-BE49-F238E27FC236}">
                  <a16:creationId xmlns:a16="http://schemas.microsoft.com/office/drawing/2014/main" id="{47CDDDDA-CB2A-8F4B-ACD3-7C09D6F31166}"/>
                </a:ext>
              </a:extLst>
            </p:cNvPr>
            <p:cNvSpPr/>
            <p:nvPr userDrawn="1"/>
          </p:nvSpPr>
          <p:spPr>
            <a:xfrm>
              <a:off x="63500" y="0"/>
              <a:ext cx="405131" cy="3949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9794"/>
                  </a:moveTo>
                  <a:cubicBezTo>
                    <a:pt x="203" y="20419"/>
                    <a:pt x="339" y="20975"/>
                    <a:pt x="542" y="21600"/>
                  </a:cubicBezTo>
                  <a:lnTo>
                    <a:pt x="21600" y="0"/>
                  </a:lnTo>
                  <a:lnTo>
                    <a:pt x="19298" y="0"/>
                  </a:lnTo>
                  <a:lnTo>
                    <a:pt x="0" y="19794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9" name="Shape">
              <a:extLst>
                <a:ext uri="{FF2B5EF4-FFF2-40B4-BE49-F238E27FC236}">
                  <a16:creationId xmlns:a16="http://schemas.microsoft.com/office/drawing/2014/main" id="{AF14648F-A59E-0046-A765-5F859F74B6B3}"/>
                </a:ext>
              </a:extLst>
            </p:cNvPr>
            <p:cNvSpPr/>
            <p:nvPr userDrawn="1"/>
          </p:nvSpPr>
          <p:spPr>
            <a:xfrm>
              <a:off x="254000" y="1"/>
              <a:ext cx="834392" cy="8178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896"/>
                  </a:moveTo>
                  <a:cubicBezTo>
                    <a:pt x="132" y="21130"/>
                    <a:pt x="263" y="21365"/>
                    <a:pt x="427" y="21600"/>
                  </a:cubicBezTo>
                  <a:lnTo>
                    <a:pt x="21600" y="0"/>
                  </a:lnTo>
                  <a:lnTo>
                    <a:pt x="20482" y="0"/>
                  </a:lnTo>
                  <a:lnTo>
                    <a:pt x="0" y="20896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0" name="Shape">
              <a:extLst>
                <a:ext uri="{FF2B5EF4-FFF2-40B4-BE49-F238E27FC236}">
                  <a16:creationId xmlns:a16="http://schemas.microsoft.com/office/drawing/2014/main" id="{1FB42334-3FEC-3146-8C41-CE9C2CADE224}"/>
                </a:ext>
              </a:extLst>
            </p:cNvPr>
            <p:cNvSpPr/>
            <p:nvPr userDrawn="1"/>
          </p:nvSpPr>
          <p:spPr>
            <a:xfrm>
              <a:off x="507999" y="0"/>
              <a:ext cx="1187452" cy="11658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200"/>
                  </a:moveTo>
                  <a:cubicBezTo>
                    <a:pt x="116" y="21341"/>
                    <a:pt x="254" y="21482"/>
                    <a:pt x="393" y="21600"/>
                  </a:cubicBezTo>
                  <a:lnTo>
                    <a:pt x="21600" y="0"/>
                  </a:lnTo>
                  <a:lnTo>
                    <a:pt x="20815" y="0"/>
                  </a:lnTo>
                  <a:lnTo>
                    <a:pt x="0" y="21200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1" name="Shape">
              <a:extLst>
                <a:ext uri="{FF2B5EF4-FFF2-40B4-BE49-F238E27FC236}">
                  <a16:creationId xmlns:a16="http://schemas.microsoft.com/office/drawing/2014/main" id="{69FEF577-E8C4-714E-A032-9D69B0551C51}"/>
                </a:ext>
              </a:extLst>
            </p:cNvPr>
            <p:cNvSpPr/>
            <p:nvPr userDrawn="1"/>
          </p:nvSpPr>
          <p:spPr>
            <a:xfrm>
              <a:off x="571499" y="1"/>
              <a:ext cx="1249682" cy="12268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5" y="21600"/>
                  </a:moveTo>
                  <a:lnTo>
                    <a:pt x="21600" y="0"/>
                  </a:lnTo>
                  <a:lnTo>
                    <a:pt x="20854" y="0"/>
                  </a:lnTo>
                  <a:lnTo>
                    <a:pt x="0" y="21242"/>
                  </a:lnTo>
                  <a:cubicBezTo>
                    <a:pt x="132" y="21354"/>
                    <a:pt x="263" y="21466"/>
                    <a:pt x="395" y="2160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2" name="Shape">
              <a:extLst>
                <a:ext uri="{FF2B5EF4-FFF2-40B4-BE49-F238E27FC236}">
                  <a16:creationId xmlns:a16="http://schemas.microsoft.com/office/drawing/2014/main" id="{6A09AC22-4C97-644A-BE36-9690BB972147}"/>
                </a:ext>
              </a:extLst>
            </p:cNvPr>
            <p:cNvSpPr/>
            <p:nvPr userDrawn="1"/>
          </p:nvSpPr>
          <p:spPr>
            <a:xfrm>
              <a:off x="457200" y="0"/>
              <a:ext cx="1122681" cy="1102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152"/>
                  </a:moveTo>
                  <a:cubicBezTo>
                    <a:pt x="122" y="21301"/>
                    <a:pt x="244" y="21451"/>
                    <a:pt x="391" y="21600"/>
                  </a:cubicBezTo>
                  <a:lnTo>
                    <a:pt x="21600" y="0"/>
                  </a:lnTo>
                  <a:lnTo>
                    <a:pt x="20769" y="0"/>
                  </a:lnTo>
                  <a:lnTo>
                    <a:pt x="0" y="21152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3" name="Shape">
              <a:extLst>
                <a:ext uri="{FF2B5EF4-FFF2-40B4-BE49-F238E27FC236}">
                  <a16:creationId xmlns:a16="http://schemas.microsoft.com/office/drawing/2014/main" id="{D3D2F8AE-A008-0145-91C2-9D520CE3DA14}"/>
                </a:ext>
              </a:extLst>
            </p:cNvPr>
            <p:cNvSpPr/>
            <p:nvPr userDrawn="1"/>
          </p:nvSpPr>
          <p:spPr>
            <a:xfrm>
              <a:off x="292100" y="1"/>
              <a:ext cx="910590" cy="8928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985"/>
                  </a:moveTo>
                  <a:cubicBezTo>
                    <a:pt x="121" y="21201"/>
                    <a:pt x="271" y="21416"/>
                    <a:pt x="422" y="21600"/>
                  </a:cubicBezTo>
                  <a:lnTo>
                    <a:pt x="21600" y="0"/>
                  </a:lnTo>
                  <a:lnTo>
                    <a:pt x="20576" y="0"/>
                  </a:lnTo>
                  <a:lnTo>
                    <a:pt x="0" y="20985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4" name="Shape">
              <a:extLst>
                <a:ext uri="{FF2B5EF4-FFF2-40B4-BE49-F238E27FC236}">
                  <a16:creationId xmlns:a16="http://schemas.microsoft.com/office/drawing/2014/main" id="{70B3E329-9DCE-014C-8914-5DD8D9B7FC9F}"/>
                </a:ext>
              </a:extLst>
            </p:cNvPr>
            <p:cNvSpPr/>
            <p:nvPr userDrawn="1"/>
          </p:nvSpPr>
          <p:spPr>
            <a:xfrm>
              <a:off x="342900" y="1"/>
              <a:ext cx="982981" cy="965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032"/>
                  </a:moveTo>
                  <a:cubicBezTo>
                    <a:pt x="140" y="21231"/>
                    <a:pt x="251" y="21401"/>
                    <a:pt x="391" y="21600"/>
                  </a:cubicBezTo>
                  <a:lnTo>
                    <a:pt x="21600" y="0"/>
                  </a:lnTo>
                  <a:lnTo>
                    <a:pt x="20651" y="0"/>
                  </a:lnTo>
                  <a:lnTo>
                    <a:pt x="0" y="21032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5" name="Shape">
              <a:extLst>
                <a:ext uri="{FF2B5EF4-FFF2-40B4-BE49-F238E27FC236}">
                  <a16:creationId xmlns:a16="http://schemas.microsoft.com/office/drawing/2014/main" id="{7452AA63-D6EC-8449-B30E-323003A32764}"/>
                </a:ext>
              </a:extLst>
            </p:cNvPr>
            <p:cNvSpPr/>
            <p:nvPr userDrawn="1"/>
          </p:nvSpPr>
          <p:spPr>
            <a:xfrm>
              <a:off x="393700" y="1"/>
              <a:ext cx="1054100" cy="1035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096"/>
                  </a:moveTo>
                  <a:cubicBezTo>
                    <a:pt x="130" y="21255"/>
                    <a:pt x="260" y="21441"/>
                    <a:pt x="390" y="21600"/>
                  </a:cubicBezTo>
                  <a:lnTo>
                    <a:pt x="21600" y="0"/>
                  </a:lnTo>
                  <a:lnTo>
                    <a:pt x="20715" y="0"/>
                  </a:lnTo>
                  <a:lnTo>
                    <a:pt x="0" y="21096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6" name="Shape">
              <a:extLst>
                <a:ext uri="{FF2B5EF4-FFF2-40B4-BE49-F238E27FC236}">
                  <a16:creationId xmlns:a16="http://schemas.microsoft.com/office/drawing/2014/main" id="{4E8C87B2-87E1-F449-86E8-8D1AFE754B21}"/>
                </a:ext>
              </a:extLst>
            </p:cNvPr>
            <p:cNvSpPr/>
            <p:nvPr userDrawn="1"/>
          </p:nvSpPr>
          <p:spPr>
            <a:xfrm>
              <a:off x="165099" y="0"/>
              <a:ext cx="673102" cy="6591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643"/>
                  </a:moveTo>
                  <a:cubicBezTo>
                    <a:pt x="163" y="20976"/>
                    <a:pt x="285" y="21267"/>
                    <a:pt x="448" y="21600"/>
                  </a:cubicBezTo>
                  <a:lnTo>
                    <a:pt x="21600" y="0"/>
                  </a:lnTo>
                  <a:lnTo>
                    <a:pt x="20214" y="0"/>
                  </a:lnTo>
                  <a:lnTo>
                    <a:pt x="0" y="20643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7" name="Shape">
              <a:extLst>
                <a:ext uri="{FF2B5EF4-FFF2-40B4-BE49-F238E27FC236}">
                  <a16:creationId xmlns:a16="http://schemas.microsoft.com/office/drawing/2014/main" id="{066F371A-E56A-8043-9F6E-CCEA8730AC82}"/>
                </a:ext>
              </a:extLst>
            </p:cNvPr>
            <p:cNvSpPr/>
            <p:nvPr userDrawn="1"/>
          </p:nvSpPr>
          <p:spPr>
            <a:xfrm>
              <a:off x="850899" y="330201"/>
              <a:ext cx="1092202" cy="11099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21254"/>
                  </a:lnTo>
                  <a:cubicBezTo>
                    <a:pt x="176" y="21378"/>
                    <a:pt x="327" y="21476"/>
                    <a:pt x="502" y="21600"/>
                  </a:cubicBezTo>
                  <a:lnTo>
                    <a:pt x="21600" y="84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8" name="Shape">
              <a:extLst>
                <a:ext uri="{FF2B5EF4-FFF2-40B4-BE49-F238E27FC236}">
                  <a16:creationId xmlns:a16="http://schemas.microsoft.com/office/drawing/2014/main" id="{11E28A54-0CC0-3244-8F5C-3E98BEAC0F24}"/>
                </a:ext>
              </a:extLst>
            </p:cNvPr>
            <p:cNvSpPr/>
            <p:nvPr userDrawn="1"/>
          </p:nvSpPr>
          <p:spPr>
            <a:xfrm>
              <a:off x="914399" y="457201"/>
              <a:ext cx="1018541" cy="1035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21255"/>
                  </a:lnTo>
                  <a:cubicBezTo>
                    <a:pt x="189" y="21361"/>
                    <a:pt x="377" y="21494"/>
                    <a:pt x="566" y="21600"/>
                  </a:cubicBezTo>
                  <a:lnTo>
                    <a:pt x="21573" y="928"/>
                  </a:lnTo>
                  <a:lnTo>
                    <a:pt x="21573" y="0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9" name="Shape">
              <a:extLst>
                <a:ext uri="{FF2B5EF4-FFF2-40B4-BE49-F238E27FC236}">
                  <a16:creationId xmlns:a16="http://schemas.microsoft.com/office/drawing/2014/main" id="{4BCAA40E-5022-2F4E-A24C-F9D55D8B0011}"/>
                </a:ext>
              </a:extLst>
            </p:cNvPr>
            <p:cNvSpPr/>
            <p:nvPr userDrawn="1"/>
          </p:nvSpPr>
          <p:spPr>
            <a:xfrm>
              <a:off x="1752599" y="1562100"/>
              <a:ext cx="190501" cy="1943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21176"/>
                  </a:lnTo>
                  <a:cubicBezTo>
                    <a:pt x="1584" y="21318"/>
                    <a:pt x="3024" y="21459"/>
                    <a:pt x="4464" y="21600"/>
                  </a:cubicBezTo>
                  <a:lnTo>
                    <a:pt x="21600" y="48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0" name="Shape">
              <a:extLst>
                <a:ext uri="{FF2B5EF4-FFF2-40B4-BE49-F238E27FC236}">
                  <a16:creationId xmlns:a16="http://schemas.microsoft.com/office/drawing/2014/main" id="{D3218CC5-4698-0E44-AAA6-F3A7A3B65D59}"/>
                </a:ext>
              </a:extLst>
            </p:cNvPr>
            <p:cNvSpPr/>
            <p:nvPr userDrawn="1"/>
          </p:nvSpPr>
          <p:spPr>
            <a:xfrm>
              <a:off x="698500" y="88900"/>
              <a:ext cx="1234442" cy="1253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21272"/>
                  </a:lnTo>
                  <a:cubicBezTo>
                    <a:pt x="133" y="21381"/>
                    <a:pt x="267" y="21491"/>
                    <a:pt x="422" y="21600"/>
                  </a:cubicBezTo>
                  <a:lnTo>
                    <a:pt x="21600" y="744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1" name="Shape">
              <a:extLst>
                <a:ext uri="{FF2B5EF4-FFF2-40B4-BE49-F238E27FC236}">
                  <a16:creationId xmlns:a16="http://schemas.microsoft.com/office/drawing/2014/main" id="{DD968FA6-3E58-D74B-8C06-0590656744DC}"/>
                </a:ext>
              </a:extLst>
            </p:cNvPr>
            <p:cNvSpPr/>
            <p:nvPr userDrawn="1"/>
          </p:nvSpPr>
          <p:spPr>
            <a:xfrm>
              <a:off x="634999" y="1"/>
              <a:ext cx="1300481" cy="12865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30" y="0"/>
                  </a:moveTo>
                  <a:lnTo>
                    <a:pt x="0" y="21259"/>
                  </a:lnTo>
                  <a:cubicBezTo>
                    <a:pt x="127" y="21365"/>
                    <a:pt x="253" y="21493"/>
                    <a:pt x="380" y="21600"/>
                  </a:cubicBezTo>
                  <a:lnTo>
                    <a:pt x="21600" y="149"/>
                  </a:lnTo>
                  <a:lnTo>
                    <a:pt x="21600" y="0"/>
                  </a:lnTo>
                  <a:lnTo>
                    <a:pt x="21030" y="0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2" name="Shape">
              <a:extLst>
                <a:ext uri="{FF2B5EF4-FFF2-40B4-BE49-F238E27FC236}">
                  <a16:creationId xmlns:a16="http://schemas.microsoft.com/office/drawing/2014/main" id="{81CD9A3F-D117-F749-A4D0-C345DF32503E}"/>
                </a:ext>
              </a:extLst>
            </p:cNvPr>
            <p:cNvSpPr/>
            <p:nvPr userDrawn="1"/>
          </p:nvSpPr>
          <p:spPr>
            <a:xfrm>
              <a:off x="1079500" y="698501"/>
              <a:ext cx="859792" cy="8737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21255"/>
                  </a:lnTo>
                  <a:cubicBezTo>
                    <a:pt x="223" y="21380"/>
                    <a:pt x="479" y="21474"/>
                    <a:pt x="734" y="21600"/>
                  </a:cubicBezTo>
                  <a:lnTo>
                    <a:pt x="21600" y="1067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3" name="Shape">
              <a:extLst>
                <a:ext uri="{FF2B5EF4-FFF2-40B4-BE49-F238E27FC236}">
                  <a16:creationId xmlns:a16="http://schemas.microsoft.com/office/drawing/2014/main" id="{91E27A9E-4966-7044-AFD9-AEB9EEEA047E}"/>
                </a:ext>
              </a:extLst>
            </p:cNvPr>
            <p:cNvSpPr/>
            <p:nvPr userDrawn="1"/>
          </p:nvSpPr>
          <p:spPr>
            <a:xfrm>
              <a:off x="774700" y="215900"/>
              <a:ext cx="1164592" cy="118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21275"/>
                  </a:lnTo>
                  <a:cubicBezTo>
                    <a:pt x="141" y="21391"/>
                    <a:pt x="306" y="21507"/>
                    <a:pt x="448" y="21600"/>
                  </a:cubicBezTo>
                  <a:lnTo>
                    <a:pt x="21600" y="766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4" name="Shape">
              <a:extLst>
                <a:ext uri="{FF2B5EF4-FFF2-40B4-BE49-F238E27FC236}">
                  <a16:creationId xmlns:a16="http://schemas.microsoft.com/office/drawing/2014/main" id="{77CCE458-A860-8344-A735-75F63EB06A95}"/>
                </a:ext>
              </a:extLst>
            </p:cNvPr>
            <p:cNvSpPr/>
            <p:nvPr userDrawn="1"/>
          </p:nvSpPr>
          <p:spPr>
            <a:xfrm>
              <a:off x="1003299" y="584200"/>
              <a:ext cx="939802" cy="9550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21255"/>
                  </a:lnTo>
                  <a:cubicBezTo>
                    <a:pt x="204" y="21370"/>
                    <a:pt x="438" y="21485"/>
                    <a:pt x="642" y="21600"/>
                  </a:cubicBezTo>
                  <a:lnTo>
                    <a:pt x="21600" y="977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5" name="Shape">
              <a:extLst>
                <a:ext uri="{FF2B5EF4-FFF2-40B4-BE49-F238E27FC236}">
                  <a16:creationId xmlns:a16="http://schemas.microsoft.com/office/drawing/2014/main" id="{CFBBBCCC-740C-F941-8AEC-8AC0694DA3F3}"/>
                </a:ext>
              </a:extLst>
            </p:cNvPr>
            <p:cNvSpPr/>
            <p:nvPr userDrawn="1"/>
          </p:nvSpPr>
          <p:spPr>
            <a:xfrm>
              <a:off x="1638300" y="1447801"/>
              <a:ext cx="298450" cy="3035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21238"/>
                  </a:lnTo>
                  <a:cubicBezTo>
                    <a:pt x="919" y="21419"/>
                    <a:pt x="1746" y="21510"/>
                    <a:pt x="2666" y="21600"/>
                  </a:cubicBezTo>
                  <a:lnTo>
                    <a:pt x="21600" y="2982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6" name="Shape">
              <a:extLst>
                <a:ext uri="{FF2B5EF4-FFF2-40B4-BE49-F238E27FC236}">
                  <a16:creationId xmlns:a16="http://schemas.microsoft.com/office/drawing/2014/main" id="{F0106E50-A70B-4947-9252-02D8412359B4}"/>
                </a:ext>
              </a:extLst>
            </p:cNvPr>
            <p:cNvSpPr/>
            <p:nvPr userDrawn="1"/>
          </p:nvSpPr>
          <p:spPr>
            <a:xfrm>
              <a:off x="1866900" y="1689101"/>
              <a:ext cx="74931" cy="76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240"/>
                  </a:moveTo>
                  <a:lnTo>
                    <a:pt x="21600" y="0"/>
                  </a:lnTo>
                  <a:lnTo>
                    <a:pt x="0" y="21240"/>
                  </a:lnTo>
                  <a:cubicBezTo>
                    <a:pt x="4027" y="21600"/>
                    <a:pt x="8054" y="21600"/>
                    <a:pt x="12081" y="21600"/>
                  </a:cubicBezTo>
                  <a:lnTo>
                    <a:pt x="21600" y="12240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7" name="Shape">
              <a:extLst>
                <a:ext uri="{FF2B5EF4-FFF2-40B4-BE49-F238E27FC236}">
                  <a16:creationId xmlns:a16="http://schemas.microsoft.com/office/drawing/2014/main" id="{E505194F-A968-4E44-B5C2-CAD19C148D25}"/>
                </a:ext>
              </a:extLst>
            </p:cNvPr>
            <p:cNvSpPr/>
            <p:nvPr userDrawn="1"/>
          </p:nvSpPr>
          <p:spPr>
            <a:xfrm>
              <a:off x="1536700" y="1320800"/>
              <a:ext cx="402592" cy="4102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21199"/>
                  </a:lnTo>
                  <a:cubicBezTo>
                    <a:pt x="613" y="21333"/>
                    <a:pt x="1227" y="21466"/>
                    <a:pt x="1908" y="21600"/>
                  </a:cubicBezTo>
                  <a:lnTo>
                    <a:pt x="21600" y="2274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8" name="Shape">
              <a:extLst>
                <a:ext uri="{FF2B5EF4-FFF2-40B4-BE49-F238E27FC236}">
                  <a16:creationId xmlns:a16="http://schemas.microsoft.com/office/drawing/2014/main" id="{7D266254-88D9-BA4B-AB83-B95CBD6714F1}"/>
                </a:ext>
              </a:extLst>
            </p:cNvPr>
            <p:cNvSpPr/>
            <p:nvPr userDrawn="1"/>
          </p:nvSpPr>
          <p:spPr>
            <a:xfrm>
              <a:off x="1155699" y="825500"/>
              <a:ext cx="775971" cy="7886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21252"/>
                  </a:lnTo>
                  <a:cubicBezTo>
                    <a:pt x="247" y="21357"/>
                    <a:pt x="530" y="21496"/>
                    <a:pt x="848" y="21600"/>
                  </a:cubicBezTo>
                  <a:lnTo>
                    <a:pt x="21600" y="1183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" name="Shape">
              <a:extLst>
                <a:ext uri="{FF2B5EF4-FFF2-40B4-BE49-F238E27FC236}">
                  <a16:creationId xmlns:a16="http://schemas.microsoft.com/office/drawing/2014/main" id="{51D70BAB-FBB2-124C-B673-0D63FD16259B}"/>
                </a:ext>
              </a:extLst>
            </p:cNvPr>
            <p:cNvSpPr/>
            <p:nvPr userDrawn="1"/>
          </p:nvSpPr>
          <p:spPr>
            <a:xfrm>
              <a:off x="1435099" y="1193800"/>
              <a:ext cx="501652" cy="5105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21224"/>
                  </a:lnTo>
                  <a:cubicBezTo>
                    <a:pt x="492" y="21331"/>
                    <a:pt x="930" y="21493"/>
                    <a:pt x="1476" y="21600"/>
                  </a:cubicBezTo>
                  <a:lnTo>
                    <a:pt x="21600" y="1827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" name="Shape">
              <a:extLst>
                <a:ext uri="{FF2B5EF4-FFF2-40B4-BE49-F238E27FC236}">
                  <a16:creationId xmlns:a16="http://schemas.microsoft.com/office/drawing/2014/main" id="{BFA79349-A6D0-D94B-8311-E799D5ECC7D6}"/>
                </a:ext>
              </a:extLst>
            </p:cNvPr>
            <p:cNvSpPr/>
            <p:nvPr userDrawn="1"/>
          </p:nvSpPr>
          <p:spPr>
            <a:xfrm>
              <a:off x="1244600" y="952500"/>
              <a:ext cx="688341" cy="699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21247"/>
                  </a:lnTo>
                  <a:cubicBezTo>
                    <a:pt x="319" y="21365"/>
                    <a:pt x="638" y="21482"/>
                    <a:pt x="996" y="21600"/>
                  </a:cubicBezTo>
                  <a:lnTo>
                    <a:pt x="21600" y="1333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" name="Shape">
              <a:extLst>
                <a:ext uri="{FF2B5EF4-FFF2-40B4-BE49-F238E27FC236}">
                  <a16:creationId xmlns:a16="http://schemas.microsoft.com/office/drawing/2014/main" id="{F6FFC3C4-C63C-CD42-B59A-DC7E8077CD67}"/>
                </a:ext>
              </a:extLst>
            </p:cNvPr>
            <p:cNvSpPr/>
            <p:nvPr userDrawn="1"/>
          </p:nvSpPr>
          <p:spPr>
            <a:xfrm>
              <a:off x="1346200" y="1079501"/>
              <a:ext cx="596900" cy="607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21238"/>
                  </a:lnTo>
                  <a:cubicBezTo>
                    <a:pt x="368" y="21374"/>
                    <a:pt x="781" y="21464"/>
                    <a:pt x="1195" y="21600"/>
                  </a:cubicBezTo>
                  <a:lnTo>
                    <a:pt x="21600" y="1536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52" name="Shape">
            <a:extLst>
              <a:ext uri="{FF2B5EF4-FFF2-40B4-BE49-F238E27FC236}">
                <a16:creationId xmlns:a16="http://schemas.microsoft.com/office/drawing/2014/main" id="{ECAA8DAC-0BE9-4A42-BA4B-C346AF4C9140}"/>
              </a:ext>
            </a:extLst>
          </p:cNvPr>
          <p:cNvSpPr/>
          <p:nvPr userDrawn="1"/>
        </p:nvSpPr>
        <p:spPr>
          <a:xfrm>
            <a:off x="1231899" y="0"/>
            <a:ext cx="1082041" cy="10820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9684" y="21600"/>
                  <a:pt x="0" y="11941"/>
                  <a:pt x="0" y="0"/>
                </a:cubicBezTo>
                <a:lnTo>
                  <a:pt x="21600" y="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D08B00A-9A13-4AB1-A72D-2F499BA2E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2504" y="365125"/>
            <a:ext cx="8851295" cy="140017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489DC5E6-DDCD-4B67-B47F-0BD6C54B83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40561"/>
            <a:ext cx="10515600" cy="423640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B1EBEB1-54BE-6442-BEC0-4A16F36F0F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10587268" y="4912618"/>
            <a:ext cx="2096309" cy="365125"/>
          </a:xfrm>
          <a:prstGeom prst="rect">
            <a:avLst/>
          </a:prstGeom>
        </p:spPr>
        <p:txBody>
          <a:bodyPr/>
          <a:lstStyle>
            <a:lvl1pPr>
              <a:defRPr sz="1400" b="1" spc="300">
                <a:solidFill>
                  <a:schemeClr val="tx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FBED593-8CEF-BF45-8F4E-1BC18AC0E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-1926603" y="2658152"/>
            <a:ext cx="4716232" cy="365125"/>
          </a:xfrm>
          <a:prstGeom prst="rect">
            <a:avLst/>
          </a:prstGeom>
        </p:spPr>
        <p:txBody>
          <a:bodyPr/>
          <a:lstStyle>
            <a:lvl1pPr algn="l">
              <a:defRPr sz="1400" b="1" spc="3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YOUR FOOTER HERE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743581A-AB1E-F94B-8927-2843262E6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32160" y="6273220"/>
            <a:ext cx="901700" cy="365125"/>
          </a:xfrm>
          <a:prstGeom prst="rect">
            <a:avLst/>
          </a:prstGeom>
        </p:spPr>
        <p:txBody>
          <a:bodyPr/>
          <a:lstStyle>
            <a:lvl1pPr>
              <a:defRPr sz="1400" b="1" spc="300">
                <a:solidFill>
                  <a:schemeClr val="tx1"/>
                </a:solidFill>
              </a:defRPr>
            </a:lvl1pPr>
          </a:lstStyle>
          <a:p>
            <a:fld id="{672B7600-67E3-4D97-B453-880E2742B98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Shape">
            <a:extLst>
              <a:ext uri="{FF2B5EF4-FFF2-40B4-BE49-F238E27FC236}">
                <a16:creationId xmlns:a16="http://schemas.microsoft.com/office/drawing/2014/main" id="{B96753D3-0F8E-6C4F-A380-90173C05A26D}"/>
              </a:ext>
            </a:extLst>
          </p:cNvPr>
          <p:cNvSpPr/>
          <p:nvPr userDrawn="1"/>
        </p:nvSpPr>
        <p:spPr>
          <a:xfrm>
            <a:off x="406400" y="5308598"/>
            <a:ext cx="10462261" cy="1146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" y="0"/>
                </a:moveTo>
                <a:lnTo>
                  <a:pt x="0" y="0"/>
                </a:lnTo>
                <a:lnTo>
                  <a:pt x="0" y="21600"/>
                </a:lnTo>
                <a:lnTo>
                  <a:pt x="10" y="21600"/>
                </a:lnTo>
                <a:lnTo>
                  <a:pt x="58" y="21600"/>
                </a:lnTo>
                <a:lnTo>
                  <a:pt x="21600" y="21600"/>
                </a:lnTo>
                <a:lnTo>
                  <a:pt x="21600" y="21074"/>
                </a:lnTo>
                <a:lnTo>
                  <a:pt x="58" y="21074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" name="Rectangle">
            <a:extLst>
              <a:ext uri="{FF2B5EF4-FFF2-40B4-BE49-F238E27FC236}">
                <a16:creationId xmlns:a16="http://schemas.microsoft.com/office/drawing/2014/main" id="{31DD4454-C992-1540-9D80-D3C08F71AE78}"/>
              </a:ext>
            </a:extLst>
          </p:cNvPr>
          <p:cNvSpPr/>
          <p:nvPr userDrawn="1"/>
        </p:nvSpPr>
        <p:spPr>
          <a:xfrm>
            <a:off x="11620501" y="482599"/>
            <a:ext cx="27941" cy="3455671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05757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">
            <a:extLst>
              <a:ext uri="{FF2B5EF4-FFF2-40B4-BE49-F238E27FC236}">
                <a16:creationId xmlns:a16="http://schemas.microsoft.com/office/drawing/2014/main" id="{D3AD57DB-2D1A-964F-81E5-DA5564178067}"/>
              </a:ext>
            </a:extLst>
          </p:cNvPr>
          <p:cNvSpPr/>
          <p:nvPr userDrawn="1"/>
        </p:nvSpPr>
        <p:spPr>
          <a:xfrm>
            <a:off x="9164317" y="5308598"/>
            <a:ext cx="1704344" cy="8521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231" y="21600"/>
                </a:moveTo>
                <a:cubicBezTo>
                  <a:pt x="5231" y="15484"/>
                  <a:pt x="7726" y="10494"/>
                  <a:pt x="10784" y="10494"/>
                </a:cubicBezTo>
                <a:cubicBezTo>
                  <a:pt x="13842" y="10494"/>
                  <a:pt x="16337" y="15484"/>
                  <a:pt x="16337" y="21600"/>
                </a:cubicBezTo>
                <a:lnTo>
                  <a:pt x="21600" y="21600"/>
                </a:lnTo>
                <a:cubicBezTo>
                  <a:pt x="21600" y="9657"/>
                  <a:pt x="16755" y="0"/>
                  <a:pt x="10800" y="0"/>
                </a:cubicBezTo>
                <a:cubicBezTo>
                  <a:pt x="4829" y="0"/>
                  <a:pt x="0" y="9689"/>
                  <a:pt x="0" y="21600"/>
                </a:cubicBezTo>
                <a:lnTo>
                  <a:pt x="5231" y="2160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7B78D36-D5F9-5947-9FA9-30A50B6CC38C}"/>
              </a:ext>
            </a:extLst>
          </p:cNvPr>
          <p:cNvGrpSpPr/>
          <p:nvPr userDrawn="1"/>
        </p:nvGrpSpPr>
        <p:grpSpPr>
          <a:xfrm>
            <a:off x="-5083" y="3289298"/>
            <a:ext cx="3556001" cy="3567432"/>
            <a:chOff x="36004499" y="6413499"/>
            <a:chExt cx="3556001" cy="3567432"/>
          </a:xfrm>
          <a:solidFill>
            <a:schemeClr val="bg1"/>
          </a:solidFill>
        </p:grpSpPr>
        <p:sp>
          <p:nvSpPr>
            <p:cNvPr id="24" name="Shape">
              <a:extLst>
                <a:ext uri="{FF2B5EF4-FFF2-40B4-BE49-F238E27FC236}">
                  <a16:creationId xmlns:a16="http://schemas.microsoft.com/office/drawing/2014/main" id="{D8C5C9A4-26FD-044E-AF1A-4C57F0C7CFFE}"/>
                </a:ext>
              </a:extLst>
            </p:cNvPr>
            <p:cNvSpPr/>
            <p:nvPr/>
          </p:nvSpPr>
          <p:spPr>
            <a:xfrm>
              <a:off x="37795200" y="8089900"/>
              <a:ext cx="1281429" cy="13106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637"/>
                  </a:moveTo>
                  <a:cubicBezTo>
                    <a:pt x="107" y="20951"/>
                    <a:pt x="214" y="21265"/>
                    <a:pt x="321" y="21600"/>
                  </a:cubicBezTo>
                  <a:lnTo>
                    <a:pt x="21600" y="795"/>
                  </a:lnTo>
                  <a:cubicBezTo>
                    <a:pt x="21429" y="523"/>
                    <a:pt x="21279" y="272"/>
                    <a:pt x="21108" y="0"/>
                  </a:cubicBezTo>
                  <a:lnTo>
                    <a:pt x="0" y="20637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5" name="Shape">
              <a:extLst>
                <a:ext uri="{FF2B5EF4-FFF2-40B4-BE49-F238E27FC236}">
                  <a16:creationId xmlns:a16="http://schemas.microsoft.com/office/drawing/2014/main" id="{A399D21A-9A2E-6949-85DB-374B93A517FC}"/>
                </a:ext>
              </a:extLst>
            </p:cNvPr>
            <p:cNvSpPr/>
            <p:nvPr/>
          </p:nvSpPr>
          <p:spPr>
            <a:xfrm>
              <a:off x="37846000" y="8229599"/>
              <a:ext cx="1311911" cy="13474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582"/>
                  </a:moveTo>
                  <a:cubicBezTo>
                    <a:pt x="84" y="20908"/>
                    <a:pt x="146" y="21254"/>
                    <a:pt x="230" y="21600"/>
                  </a:cubicBezTo>
                  <a:lnTo>
                    <a:pt x="21600" y="794"/>
                  </a:lnTo>
                  <a:cubicBezTo>
                    <a:pt x="21454" y="529"/>
                    <a:pt x="21307" y="265"/>
                    <a:pt x="21161" y="0"/>
                  </a:cubicBezTo>
                  <a:lnTo>
                    <a:pt x="0" y="20582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6" name="Shape">
              <a:extLst>
                <a:ext uri="{FF2B5EF4-FFF2-40B4-BE49-F238E27FC236}">
                  <a16:creationId xmlns:a16="http://schemas.microsoft.com/office/drawing/2014/main" id="{D5A69EA1-B467-B143-AE5F-B311291A7EF3}"/>
                </a:ext>
              </a:extLst>
            </p:cNvPr>
            <p:cNvSpPr/>
            <p:nvPr/>
          </p:nvSpPr>
          <p:spPr>
            <a:xfrm>
              <a:off x="37871399" y="8381999"/>
              <a:ext cx="1351283" cy="13957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519"/>
                  </a:moveTo>
                  <a:cubicBezTo>
                    <a:pt x="41" y="20892"/>
                    <a:pt x="81" y="21246"/>
                    <a:pt x="122" y="21600"/>
                  </a:cubicBezTo>
                  <a:lnTo>
                    <a:pt x="21600" y="806"/>
                  </a:lnTo>
                  <a:cubicBezTo>
                    <a:pt x="21458" y="531"/>
                    <a:pt x="21336" y="256"/>
                    <a:pt x="21194" y="0"/>
                  </a:cubicBezTo>
                  <a:lnTo>
                    <a:pt x="0" y="20519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7" name="Shape">
              <a:extLst>
                <a:ext uri="{FF2B5EF4-FFF2-40B4-BE49-F238E27FC236}">
                  <a16:creationId xmlns:a16="http://schemas.microsoft.com/office/drawing/2014/main" id="{36343D5F-26E0-5D4F-8FF1-5BC34990EDB8}"/>
                </a:ext>
              </a:extLst>
            </p:cNvPr>
            <p:cNvSpPr/>
            <p:nvPr/>
          </p:nvSpPr>
          <p:spPr>
            <a:xfrm>
              <a:off x="37884099" y="8521700"/>
              <a:ext cx="1404623" cy="1451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580"/>
                  </a:moveTo>
                  <a:lnTo>
                    <a:pt x="0" y="20636"/>
                  </a:lnTo>
                  <a:cubicBezTo>
                    <a:pt x="0" y="20769"/>
                    <a:pt x="0" y="20901"/>
                    <a:pt x="0" y="21033"/>
                  </a:cubicBezTo>
                  <a:cubicBezTo>
                    <a:pt x="0" y="21222"/>
                    <a:pt x="0" y="21411"/>
                    <a:pt x="0" y="21600"/>
                  </a:cubicBezTo>
                  <a:lnTo>
                    <a:pt x="117" y="21600"/>
                  </a:lnTo>
                  <a:lnTo>
                    <a:pt x="21600" y="813"/>
                  </a:lnTo>
                  <a:cubicBezTo>
                    <a:pt x="21483" y="529"/>
                    <a:pt x="21366" y="265"/>
                    <a:pt x="21248" y="0"/>
                  </a:cubicBezTo>
                  <a:lnTo>
                    <a:pt x="0" y="20580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8" name="Shape">
              <a:extLst>
                <a:ext uri="{FF2B5EF4-FFF2-40B4-BE49-F238E27FC236}">
                  <a16:creationId xmlns:a16="http://schemas.microsoft.com/office/drawing/2014/main" id="{64AC9D0B-5883-594D-91A4-31F392828A70}"/>
                </a:ext>
              </a:extLst>
            </p:cNvPr>
            <p:cNvSpPr/>
            <p:nvPr/>
          </p:nvSpPr>
          <p:spPr>
            <a:xfrm>
              <a:off x="37566599" y="7708899"/>
              <a:ext cx="1231902" cy="1244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807"/>
                  </a:moveTo>
                  <a:cubicBezTo>
                    <a:pt x="200" y="21093"/>
                    <a:pt x="379" y="21358"/>
                    <a:pt x="534" y="21600"/>
                  </a:cubicBezTo>
                  <a:lnTo>
                    <a:pt x="21600" y="749"/>
                  </a:lnTo>
                  <a:cubicBezTo>
                    <a:pt x="21400" y="507"/>
                    <a:pt x="21199" y="264"/>
                    <a:pt x="20999" y="0"/>
                  </a:cubicBezTo>
                  <a:lnTo>
                    <a:pt x="0" y="20807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9" name="Shape">
              <a:extLst>
                <a:ext uri="{FF2B5EF4-FFF2-40B4-BE49-F238E27FC236}">
                  <a16:creationId xmlns:a16="http://schemas.microsoft.com/office/drawing/2014/main" id="{FB5D774C-7817-2F47-8419-AFA50FDECE51}"/>
                </a:ext>
              </a:extLst>
            </p:cNvPr>
            <p:cNvSpPr/>
            <p:nvPr/>
          </p:nvSpPr>
          <p:spPr>
            <a:xfrm>
              <a:off x="37655500" y="7823199"/>
              <a:ext cx="1243329" cy="12598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751"/>
                  </a:moveTo>
                  <a:cubicBezTo>
                    <a:pt x="177" y="21034"/>
                    <a:pt x="331" y="21317"/>
                    <a:pt x="463" y="21600"/>
                  </a:cubicBezTo>
                  <a:lnTo>
                    <a:pt x="21600" y="762"/>
                  </a:lnTo>
                  <a:cubicBezTo>
                    <a:pt x="21423" y="501"/>
                    <a:pt x="21225" y="261"/>
                    <a:pt x="21026" y="0"/>
                  </a:cubicBezTo>
                  <a:lnTo>
                    <a:pt x="0" y="20751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0" name="Shape">
              <a:extLst>
                <a:ext uri="{FF2B5EF4-FFF2-40B4-BE49-F238E27FC236}">
                  <a16:creationId xmlns:a16="http://schemas.microsoft.com/office/drawing/2014/main" id="{BC412F45-4572-564D-B867-841A11DD7A47}"/>
                </a:ext>
              </a:extLst>
            </p:cNvPr>
            <p:cNvSpPr/>
            <p:nvPr/>
          </p:nvSpPr>
          <p:spPr>
            <a:xfrm>
              <a:off x="37731700" y="7962899"/>
              <a:ext cx="1258572" cy="1281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701"/>
                  </a:moveTo>
                  <a:cubicBezTo>
                    <a:pt x="131" y="21001"/>
                    <a:pt x="262" y="21300"/>
                    <a:pt x="392" y="21600"/>
                  </a:cubicBezTo>
                  <a:lnTo>
                    <a:pt x="21600" y="771"/>
                  </a:lnTo>
                  <a:cubicBezTo>
                    <a:pt x="21426" y="514"/>
                    <a:pt x="21251" y="257"/>
                    <a:pt x="21077" y="0"/>
                  </a:cubicBezTo>
                  <a:lnTo>
                    <a:pt x="0" y="20701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1" name="Shape">
              <a:extLst>
                <a:ext uri="{FF2B5EF4-FFF2-40B4-BE49-F238E27FC236}">
                  <a16:creationId xmlns:a16="http://schemas.microsoft.com/office/drawing/2014/main" id="{87693522-F2A5-FE42-A745-CC4444486EBB}"/>
                </a:ext>
              </a:extLst>
            </p:cNvPr>
            <p:cNvSpPr/>
            <p:nvPr/>
          </p:nvSpPr>
          <p:spPr>
            <a:xfrm>
              <a:off x="36004500" y="6413499"/>
              <a:ext cx="163829" cy="166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542"/>
                  </a:moveTo>
                  <a:lnTo>
                    <a:pt x="0" y="21600"/>
                  </a:lnTo>
                  <a:lnTo>
                    <a:pt x="21600" y="330"/>
                  </a:lnTo>
                  <a:cubicBezTo>
                    <a:pt x="18419" y="165"/>
                    <a:pt x="15070" y="165"/>
                    <a:pt x="11721" y="0"/>
                  </a:cubicBezTo>
                  <a:lnTo>
                    <a:pt x="0" y="11542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2" name="Shape">
              <a:extLst>
                <a:ext uri="{FF2B5EF4-FFF2-40B4-BE49-F238E27FC236}">
                  <a16:creationId xmlns:a16="http://schemas.microsoft.com/office/drawing/2014/main" id="{34D4B5B4-7730-F44A-8110-CD6E4011BBA2}"/>
                </a:ext>
              </a:extLst>
            </p:cNvPr>
            <p:cNvSpPr/>
            <p:nvPr/>
          </p:nvSpPr>
          <p:spPr>
            <a:xfrm>
              <a:off x="37477700" y="7581899"/>
              <a:ext cx="1225550" cy="12319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843"/>
                  </a:moveTo>
                  <a:cubicBezTo>
                    <a:pt x="201" y="21088"/>
                    <a:pt x="403" y="21333"/>
                    <a:pt x="604" y="21600"/>
                  </a:cubicBezTo>
                  <a:lnTo>
                    <a:pt x="21600" y="713"/>
                  </a:lnTo>
                  <a:cubicBezTo>
                    <a:pt x="21399" y="468"/>
                    <a:pt x="21175" y="223"/>
                    <a:pt x="20973" y="0"/>
                  </a:cubicBezTo>
                  <a:lnTo>
                    <a:pt x="0" y="20843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3" name="Shape">
              <a:extLst>
                <a:ext uri="{FF2B5EF4-FFF2-40B4-BE49-F238E27FC236}">
                  <a16:creationId xmlns:a16="http://schemas.microsoft.com/office/drawing/2014/main" id="{B8471EB9-8BD8-4D40-86AD-965D62A1737D}"/>
                </a:ext>
              </a:extLst>
            </p:cNvPr>
            <p:cNvSpPr/>
            <p:nvPr/>
          </p:nvSpPr>
          <p:spPr>
            <a:xfrm>
              <a:off x="36017200" y="6426200"/>
              <a:ext cx="369572" cy="3759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365"/>
                  </a:moveTo>
                  <a:cubicBezTo>
                    <a:pt x="20190" y="219"/>
                    <a:pt x="18854" y="146"/>
                    <a:pt x="17443" y="0"/>
                  </a:cubicBezTo>
                  <a:lnTo>
                    <a:pt x="0" y="17149"/>
                  </a:lnTo>
                  <a:lnTo>
                    <a:pt x="0" y="21600"/>
                  </a:lnTo>
                  <a:lnTo>
                    <a:pt x="21600" y="365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4" name="Shape">
              <a:extLst>
                <a:ext uri="{FF2B5EF4-FFF2-40B4-BE49-F238E27FC236}">
                  <a16:creationId xmlns:a16="http://schemas.microsoft.com/office/drawing/2014/main" id="{55B07E32-DB19-7A46-BF66-5224AB085B72}"/>
                </a:ext>
              </a:extLst>
            </p:cNvPr>
            <p:cNvSpPr/>
            <p:nvPr/>
          </p:nvSpPr>
          <p:spPr>
            <a:xfrm>
              <a:off x="38036500" y="8686799"/>
              <a:ext cx="1315722" cy="12941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272" y="21600"/>
                  </a:lnTo>
                  <a:lnTo>
                    <a:pt x="21600" y="933"/>
                  </a:lnTo>
                  <a:cubicBezTo>
                    <a:pt x="21475" y="594"/>
                    <a:pt x="21371" y="297"/>
                    <a:pt x="21266" y="0"/>
                  </a:cubicBezTo>
                  <a:lnTo>
                    <a:pt x="0" y="21600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5" name="Shape">
              <a:extLst>
                <a:ext uri="{FF2B5EF4-FFF2-40B4-BE49-F238E27FC236}">
                  <a16:creationId xmlns:a16="http://schemas.microsoft.com/office/drawing/2014/main" id="{1E6EE019-1042-B34C-BE03-050551603DF5}"/>
                </a:ext>
              </a:extLst>
            </p:cNvPr>
            <p:cNvSpPr/>
            <p:nvPr/>
          </p:nvSpPr>
          <p:spPr>
            <a:xfrm>
              <a:off x="39357300" y="9779000"/>
              <a:ext cx="203200" cy="1993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8235" y="21600"/>
                  </a:lnTo>
                  <a:lnTo>
                    <a:pt x="21600" y="7980"/>
                  </a:lnTo>
                  <a:cubicBezTo>
                    <a:pt x="21600" y="5366"/>
                    <a:pt x="21465" y="2614"/>
                    <a:pt x="21330" y="0"/>
                  </a:cubicBezTo>
                  <a:lnTo>
                    <a:pt x="0" y="21600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6" name="Shape">
              <a:extLst>
                <a:ext uri="{FF2B5EF4-FFF2-40B4-BE49-F238E27FC236}">
                  <a16:creationId xmlns:a16="http://schemas.microsoft.com/office/drawing/2014/main" id="{80D9DE19-589C-4C4A-BA05-644CD0FC382F}"/>
                </a:ext>
              </a:extLst>
            </p:cNvPr>
            <p:cNvSpPr/>
            <p:nvPr/>
          </p:nvSpPr>
          <p:spPr>
            <a:xfrm>
              <a:off x="36004499" y="6477000"/>
              <a:ext cx="753111" cy="7658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358"/>
                  </a:moveTo>
                  <a:cubicBezTo>
                    <a:pt x="20981" y="215"/>
                    <a:pt x="20362" y="107"/>
                    <a:pt x="19742" y="0"/>
                  </a:cubicBezTo>
                  <a:lnTo>
                    <a:pt x="0" y="19415"/>
                  </a:lnTo>
                  <a:lnTo>
                    <a:pt x="0" y="21600"/>
                  </a:lnTo>
                  <a:lnTo>
                    <a:pt x="21600" y="358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7" name="Shape">
              <a:extLst>
                <a:ext uri="{FF2B5EF4-FFF2-40B4-BE49-F238E27FC236}">
                  <a16:creationId xmlns:a16="http://schemas.microsoft.com/office/drawing/2014/main" id="{A633115C-8E93-AC40-9381-8A806B3C768D}"/>
                </a:ext>
              </a:extLst>
            </p:cNvPr>
            <p:cNvSpPr/>
            <p:nvPr/>
          </p:nvSpPr>
          <p:spPr>
            <a:xfrm>
              <a:off x="38265100" y="8839200"/>
              <a:ext cx="1150622" cy="11315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454" y="21600"/>
                  </a:lnTo>
                  <a:lnTo>
                    <a:pt x="21600" y="1115"/>
                  </a:lnTo>
                  <a:cubicBezTo>
                    <a:pt x="21481" y="727"/>
                    <a:pt x="21362" y="339"/>
                    <a:pt x="21266" y="0"/>
                  </a:cubicBezTo>
                  <a:lnTo>
                    <a:pt x="0" y="21600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8" name="Shape">
              <a:extLst>
                <a:ext uri="{FF2B5EF4-FFF2-40B4-BE49-F238E27FC236}">
                  <a16:creationId xmlns:a16="http://schemas.microsoft.com/office/drawing/2014/main" id="{C46DE0C7-FB00-0943-912C-F3B1685EC71A}"/>
                </a:ext>
              </a:extLst>
            </p:cNvPr>
            <p:cNvSpPr/>
            <p:nvPr/>
          </p:nvSpPr>
          <p:spPr>
            <a:xfrm>
              <a:off x="38480999" y="9017000"/>
              <a:ext cx="979173" cy="962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36" y="0"/>
                  </a:moveTo>
                  <a:lnTo>
                    <a:pt x="0" y="21600"/>
                  </a:lnTo>
                  <a:lnTo>
                    <a:pt x="1709" y="21600"/>
                  </a:lnTo>
                  <a:lnTo>
                    <a:pt x="21600" y="1368"/>
                  </a:lnTo>
                  <a:cubicBezTo>
                    <a:pt x="21460" y="883"/>
                    <a:pt x="21348" y="427"/>
                    <a:pt x="21236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9" name="Shape">
              <a:extLst>
                <a:ext uri="{FF2B5EF4-FFF2-40B4-BE49-F238E27FC236}">
                  <a16:creationId xmlns:a16="http://schemas.microsoft.com/office/drawing/2014/main" id="{70F98996-9700-6B4D-A25F-8A74123FF38F}"/>
                </a:ext>
              </a:extLst>
            </p:cNvPr>
            <p:cNvSpPr/>
            <p:nvPr/>
          </p:nvSpPr>
          <p:spPr>
            <a:xfrm>
              <a:off x="36004500" y="6438899"/>
              <a:ext cx="566422" cy="5765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381"/>
                  </a:moveTo>
                  <a:cubicBezTo>
                    <a:pt x="20728" y="238"/>
                    <a:pt x="19856" y="143"/>
                    <a:pt x="19033" y="0"/>
                  </a:cubicBezTo>
                  <a:lnTo>
                    <a:pt x="0" y="18698"/>
                  </a:lnTo>
                  <a:lnTo>
                    <a:pt x="0" y="21600"/>
                  </a:lnTo>
                  <a:lnTo>
                    <a:pt x="21600" y="381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0" name="Shape">
              <a:extLst>
                <a:ext uri="{FF2B5EF4-FFF2-40B4-BE49-F238E27FC236}">
                  <a16:creationId xmlns:a16="http://schemas.microsoft.com/office/drawing/2014/main" id="{47A2C495-B558-DE4A-B37B-C9866BB309B0}"/>
                </a:ext>
              </a:extLst>
            </p:cNvPr>
            <p:cNvSpPr/>
            <p:nvPr/>
          </p:nvSpPr>
          <p:spPr>
            <a:xfrm>
              <a:off x="36182299" y="6743700"/>
              <a:ext cx="1403352" cy="1358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499"/>
                  </a:moveTo>
                  <a:cubicBezTo>
                    <a:pt x="352" y="21519"/>
                    <a:pt x="723" y="21560"/>
                    <a:pt x="1075" y="21600"/>
                  </a:cubicBezTo>
                  <a:lnTo>
                    <a:pt x="21600" y="404"/>
                  </a:lnTo>
                  <a:cubicBezTo>
                    <a:pt x="21326" y="262"/>
                    <a:pt x="21072" y="141"/>
                    <a:pt x="20799" y="0"/>
                  </a:cubicBezTo>
                  <a:lnTo>
                    <a:pt x="0" y="21499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1" name="Shape">
              <a:extLst>
                <a:ext uri="{FF2B5EF4-FFF2-40B4-BE49-F238E27FC236}">
                  <a16:creationId xmlns:a16="http://schemas.microsoft.com/office/drawing/2014/main" id="{D4985791-716F-C943-88E7-88822C0389FF}"/>
                </a:ext>
              </a:extLst>
            </p:cNvPr>
            <p:cNvSpPr/>
            <p:nvPr/>
          </p:nvSpPr>
          <p:spPr>
            <a:xfrm>
              <a:off x="36004500" y="6515099"/>
              <a:ext cx="930912" cy="9461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9831"/>
                  </a:moveTo>
                  <a:lnTo>
                    <a:pt x="0" y="21600"/>
                  </a:lnTo>
                  <a:lnTo>
                    <a:pt x="21600" y="348"/>
                  </a:lnTo>
                  <a:cubicBezTo>
                    <a:pt x="21128" y="232"/>
                    <a:pt x="20657" y="116"/>
                    <a:pt x="20186" y="0"/>
                  </a:cubicBezTo>
                  <a:lnTo>
                    <a:pt x="0" y="19831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2" name="Shape">
              <a:extLst>
                <a:ext uri="{FF2B5EF4-FFF2-40B4-BE49-F238E27FC236}">
                  <a16:creationId xmlns:a16="http://schemas.microsoft.com/office/drawing/2014/main" id="{90B2277F-E8EE-ED4B-9035-550844FAD532}"/>
                </a:ext>
              </a:extLst>
            </p:cNvPr>
            <p:cNvSpPr/>
            <p:nvPr/>
          </p:nvSpPr>
          <p:spPr>
            <a:xfrm>
              <a:off x="36004499" y="6565900"/>
              <a:ext cx="1101091" cy="11188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104"/>
                  </a:moveTo>
                  <a:lnTo>
                    <a:pt x="0" y="21600"/>
                  </a:lnTo>
                  <a:lnTo>
                    <a:pt x="21600" y="343"/>
                  </a:lnTo>
                  <a:cubicBezTo>
                    <a:pt x="21226" y="221"/>
                    <a:pt x="20828" y="98"/>
                    <a:pt x="20454" y="0"/>
                  </a:cubicBezTo>
                  <a:lnTo>
                    <a:pt x="0" y="20104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3" name="Shape">
              <a:extLst>
                <a:ext uri="{FF2B5EF4-FFF2-40B4-BE49-F238E27FC236}">
                  <a16:creationId xmlns:a16="http://schemas.microsoft.com/office/drawing/2014/main" id="{9E0DCB41-B3CC-D147-B735-61D994DD0D7A}"/>
                </a:ext>
              </a:extLst>
            </p:cNvPr>
            <p:cNvSpPr/>
            <p:nvPr/>
          </p:nvSpPr>
          <p:spPr>
            <a:xfrm>
              <a:off x="36004499" y="6680199"/>
              <a:ext cx="1422402" cy="14135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901"/>
                  </a:moveTo>
                  <a:lnTo>
                    <a:pt x="0" y="21600"/>
                  </a:lnTo>
                  <a:cubicBezTo>
                    <a:pt x="154" y="21600"/>
                    <a:pt x="328" y="21600"/>
                    <a:pt x="482" y="21600"/>
                  </a:cubicBezTo>
                  <a:lnTo>
                    <a:pt x="21600" y="349"/>
                  </a:lnTo>
                  <a:cubicBezTo>
                    <a:pt x="21330" y="233"/>
                    <a:pt x="21060" y="116"/>
                    <a:pt x="20771" y="0"/>
                  </a:cubicBezTo>
                  <a:lnTo>
                    <a:pt x="0" y="20901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4" name="Shape">
              <a:extLst>
                <a:ext uri="{FF2B5EF4-FFF2-40B4-BE49-F238E27FC236}">
                  <a16:creationId xmlns:a16="http://schemas.microsoft.com/office/drawing/2014/main" id="{2BEF8485-486A-8C41-B1B4-F515AF4AFEA8}"/>
                </a:ext>
              </a:extLst>
            </p:cNvPr>
            <p:cNvSpPr/>
            <p:nvPr/>
          </p:nvSpPr>
          <p:spPr>
            <a:xfrm>
              <a:off x="36004499" y="6616699"/>
              <a:ext cx="1264923" cy="1285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298"/>
                  </a:moveTo>
                  <a:lnTo>
                    <a:pt x="0" y="21600"/>
                  </a:lnTo>
                  <a:lnTo>
                    <a:pt x="21600" y="341"/>
                  </a:lnTo>
                  <a:cubicBezTo>
                    <a:pt x="21275" y="235"/>
                    <a:pt x="20971" y="107"/>
                    <a:pt x="20646" y="0"/>
                  </a:cubicBezTo>
                  <a:lnTo>
                    <a:pt x="0" y="20298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5" name="Shape">
              <a:extLst>
                <a:ext uri="{FF2B5EF4-FFF2-40B4-BE49-F238E27FC236}">
                  <a16:creationId xmlns:a16="http://schemas.microsoft.com/office/drawing/2014/main" id="{BB145FD7-52C1-7148-B01D-7DD7FC952662}"/>
                </a:ext>
              </a:extLst>
            </p:cNvPr>
            <p:cNvSpPr/>
            <p:nvPr/>
          </p:nvSpPr>
          <p:spPr>
            <a:xfrm>
              <a:off x="39141399" y="9575800"/>
              <a:ext cx="411480" cy="4051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3724"/>
                  </a:moveTo>
                  <a:cubicBezTo>
                    <a:pt x="21467" y="2505"/>
                    <a:pt x="21400" y="1219"/>
                    <a:pt x="21267" y="0"/>
                  </a:cubicBezTo>
                  <a:lnTo>
                    <a:pt x="0" y="21600"/>
                  </a:lnTo>
                  <a:lnTo>
                    <a:pt x="4067" y="21600"/>
                  </a:lnTo>
                  <a:lnTo>
                    <a:pt x="21600" y="3724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6" name="Shape">
              <a:extLst>
                <a:ext uri="{FF2B5EF4-FFF2-40B4-BE49-F238E27FC236}">
                  <a16:creationId xmlns:a16="http://schemas.microsoft.com/office/drawing/2014/main" id="{C849D698-D941-F54F-8D31-1606A14B42FA}"/>
                </a:ext>
              </a:extLst>
            </p:cNvPr>
            <p:cNvSpPr/>
            <p:nvPr/>
          </p:nvSpPr>
          <p:spPr>
            <a:xfrm>
              <a:off x="38696900" y="9194800"/>
              <a:ext cx="797561" cy="7848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748"/>
                  </a:moveTo>
                  <a:cubicBezTo>
                    <a:pt x="21497" y="1118"/>
                    <a:pt x="21359" y="524"/>
                    <a:pt x="21256" y="0"/>
                  </a:cubicBezTo>
                  <a:lnTo>
                    <a:pt x="0" y="21600"/>
                  </a:lnTo>
                  <a:lnTo>
                    <a:pt x="2098" y="21600"/>
                  </a:lnTo>
                  <a:lnTo>
                    <a:pt x="21600" y="1748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7" name="Shape">
              <a:extLst>
                <a:ext uri="{FF2B5EF4-FFF2-40B4-BE49-F238E27FC236}">
                  <a16:creationId xmlns:a16="http://schemas.microsoft.com/office/drawing/2014/main" id="{31E7ADF8-2A5C-9344-BA29-F1ECFCB73ECD}"/>
                </a:ext>
              </a:extLst>
            </p:cNvPr>
            <p:cNvSpPr/>
            <p:nvPr/>
          </p:nvSpPr>
          <p:spPr>
            <a:xfrm>
              <a:off x="38925500" y="9372600"/>
              <a:ext cx="609600" cy="599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425"/>
                  </a:moveTo>
                  <a:cubicBezTo>
                    <a:pt x="21465" y="1602"/>
                    <a:pt x="21375" y="778"/>
                    <a:pt x="21240" y="0"/>
                  </a:cubicBezTo>
                  <a:lnTo>
                    <a:pt x="0" y="21600"/>
                  </a:lnTo>
                  <a:lnTo>
                    <a:pt x="2745" y="21600"/>
                  </a:lnTo>
                  <a:lnTo>
                    <a:pt x="21600" y="2425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8" name="Shape">
              <a:extLst>
                <a:ext uri="{FF2B5EF4-FFF2-40B4-BE49-F238E27FC236}">
                  <a16:creationId xmlns:a16="http://schemas.microsoft.com/office/drawing/2014/main" id="{DAAA09E1-F423-324F-92F2-20750E3BB04B}"/>
                </a:ext>
              </a:extLst>
            </p:cNvPr>
            <p:cNvSpPr/>
            <p:nvPr/>
          </p:nvSpPr>
          <p:spPr>
            <a:xfrm>
              <a:off x="36372800" y="6819899"/>
              <a:ext cx="1352550" cy="1315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392"/>
                  </a:moveTo>
                  <a:cubicBezTo>
                    <a:pt x="325" y="21454"/>
                    <a:pt x="669" y="21517"/>
                    <a:pt x="1014" y="21600"/>
                  </a:cubicBezTo>
                  <a:lnTo>
                    <a:pt x="21600" y="438"/>
                  </a:lnTo>
                  <a:cubicBezTo>
                    <a:pt x="21336" y="292"/>
                    <a:pt x="21073" y="146"/>
                    <a:pt x="20809" y="0"/>
                  </a:cubicBezTo>
                  <a:lnTo>
                    <a:pt x="0" y="21392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" name="Shape">
              <a:extLst>
                <a:ext uri="{FF2B5EF4-FFF2-40B4-BE49-F238E27FC236}">
                  <a16:creationId xmlns:a16="http://schemas.microsoft.com/office/drawing/2014/main" id="{B9FEDB0D-A945-F849-AA19-17A02859AD30}"/>
                </a:ext>
              </a:extLst>
            </p:cNvPr>
            <p:cNvSpPr/>
            <p:nvPr/>
          </p:nvSpPr>
          <p:spPr>
            <a:xfrm>
              <a:off x="37147499" y="7264400"/>
              <a:ext cx="1233170" cy="1225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018"/>
                  </a:moveTo>
                  <a:cubicBezTo>
                    <a:pt x="267" y="21219"/>
                    <a:pt x="512" y="21421"/>
                    <a:pt x="756" y="21600"/>
                  </a:cubicBezTo>
                  <a:lnTo>
                    <a:pt x="21600" y="627"/>
                  </a:lnTo>
                  <a:cubicBezTo>
                    <a:pt x="21355" y="425"/>
                    <a:pt x="21111" y="201"/>
                    <a:pt x="20888" y="0"/>
                  </a:cubicBezTo>
                  <a:lnTo>
                    <a:pt x="0" y="21018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" name="Shape">
              <a:extLst>
                <a:ext uri="{FF2B5EF4-FFF2-40B4-BE49-F238E27FC236}">
                  <a16:creationId xmlns:a16="http://schemas.microsoft.com/office/drawing/2014/main" id="{9AA1FBF3-11D9-F049-81FC-040EC2C0113D}"/>
                </a:ext>
              </a:extLst>
            </p:cNvPr>
            <p:cNvSpPr/>
            <p:nvPr/>
          </p:nvSpPr>
          <p:spPr>
            <a:xfrm>
              <a:off x="37007800" y="7162800"/>
              <a:ext cx="1245869" cy="12331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066"/>
                  </a:moveTo>
                  <a:cubicBezTo>
                    <a:pt x="286" y="21244"/>
                    <a:pt x="550" y="21422"/>
                    <a:pt x="815" y="21600"/>
                  </a:cubicBezTo>
                  <a:lnTo>
                    <a:pt x="21600" y="601"/>
                  </a:lnTo>
                  <a:cubicBezTo>
                    <a:pt x="21358" y="400"/>
                    <a:pt x="21116" y="200"/>
                    <a:pt x="20851" y="0"/>
                  </a:cubicBezTo>
                  <a:lnTo>
                    <a:pt x="0" y="21066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" name="Shape">
              <a:extLst>
                <a:ext uri="{FF2B5EF4-FFF2-40B4-BE49-F238E27FC236}">
                  <a16:creationId xmlns:a16="http://schemas.microsoft.com/office/drawing/2014/main" id="{24037FBC-C7F6-AF4B-9C2B-3B0D366C1C24}"/>
                </a:ext>
              </a:extLst>
            </p:cNvPr>
            <p:cNvSpPr/>
            <p:nvPr/>
          </p:nvSpPr>
          <p:spPr>
            <a:xfrm>
              <a:off x="37376099" y="7467600"/>
              <a:ext cx="1223009" cy="1225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906"/>
                  </a:moveTo>
                  <a:cubicBezTo>
                    <a:pt x="224" y="21130"/>
                    <a:pt x="426" y="21354"/>
                    <a:pt x="650" y="21600"/>
                  </a:cubicBezTo>
                  <a:lnTo>
                    <a:pt x="21600" y="694"/>
                  </a:lnTo>
                  <a:cubicBezTo>
                    <a:pt x="21376" y="470"/>
                    <a:pt x="21151" y="224"/>
                    <a:pt x="20927" y="0"/>
                  </a:cubicBezTo>
                  <a:lnTo>
                    <a:pt x="0" y="20906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" name="Shape">
              <a:extLst>
                <a:ext uri="{FF2B5EF4-FFF2-40B4-BE49-F238E27FC236}">
                  <a16:creationId xmlns:a16="http://schemas.microsoft.com/office/drawing/2014/main" id="{0FEFBF83-2CB1-444E-AD81-5104D60E59AB}"/>
                </a:ext>
              </a:extLst>
            </p:cNvPr>
            <p:cNvSpPr/>
            <p:nvPr/>
          </p:nvSpPr>
          <p:spPr>
            <a:xfrm>
              <a:off x="37261799" y="7366000"/>
              <a:ext cx="1226820" cy="1224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950"/>
                  </a:moveTo>
                  <a:cubicBezTo>
                    <a:pt x="246" y="21152"/>
                    <a:pt x="470" y="21376"/>
                    <a:pt x="716" y="21600"/>
                  </a:cubicBezTo>
                  <a:lnTo>
                    <a:pt x="21600" y="672"/>
                  </a:lnTo>
                  <a:cubicBezTo>
                    <a:pt x="21376" y="448"/>
                    <a:pt x="21130" y="224"/>
                    <a:pt x="20907" y="0"/>
                  </a:cubicBezTo>
                  <a:lnTo>
                    <a:pt x="0" y="20950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3" name="Shape">
              <a:extLst>
                <a:ext uri="{FF2B5EF4-FFF2-40B4-BE49-F238E27FC236}">
                  <a16:creationId xmlns:a16="http://schemas.microsoft.com/office/drawing/2014/main" id="{3CA0A8A9-F1FB-A94A-9073-F1B0FA798A86}"/>
                </a:ext>
              </a:extLst>
            </p:cNvPr>
            <p:cNvSpPr/>
            <p:nvPr/>
          </p:nvSpPr>
          <p:spPr>
            <a:xfrm>
              <a:off x="36550600" y="6896100"/>
              <a:ext cx="1314450" cy="1285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301"/>
                  </a:moveTo>
                  <a:cubicBezTo>
                    <a:pt x="313" y="21387"/>
                    <a:pt x="626" y="21493"/>
                    <a:pt x="960" y="21600"/>
                  </a:cubicBezTo>
                  <a:lnTo>
                    <a:pt x="21600" y="491"/>
                  </a:lnTo>
                  <a:cubicBezTo>
                    <a:pt x="21329" y="320"/>
                    <a:pt x="21078" y="171"/>
                    <a:pt x="20807" y="0"/>
                  </a:cubicBezTo>
                  <a:lnTo>
                    <a:pt x="0" y="21301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4" name="Shape">
              <a:extLst>
                <a:ext uri="{FF2B5EF4-FFF2-40B4-BE49-F238E27FC236}">
                  <a16:creationId xmlns:a16="http://schemas.microsoft.com/office/drawing/2014/main" id="{954F9B44-31BD-DE43-957D-2C216D755D82}"/>
                </a:ext>
              </a:extLst>
            </p:cNvPr>
            <p:cNvSpPr/>
            <p:nvPr/>
          </p:nvSpPr>
          <p:spPr>
            <a:xfrm>
              <a:off x="36715699" y="6972300"/>
              <a:ext cx="1285240" cy="1261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208"/>
                  </a:moveTo>
                  <a:cubicBezTo>
                    <a:pt x="299" y="21317"/>
                    <a:pt x="598" y="21448"/>
                    <a:pt x="918" y="21600"/>
                  </a:cubicBezTo>
                  <a:lnTo>
                    <a:pt x="21600" y="522"/>
                  </a:lnTo>
                  <a:cubicBezTo>
                    <a:pt x="21344" y="348"/>
                    <a:pt x="21088" y="174"/>
                    <a:pt x="20832" y="0"/>
                  </a:cubicBezTo>
                  <a:lnTo>
                    <a:pt x="0" y="21208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5" name="Shape">
              <a:extLst>
                <a:ext uri="{FF2B5EF4-FFF2-40B4-BE49-F238E27FC236}">
                  <a16:creationId xmlns:a16="http://schemas.microsoft.com/office/drawing/2014/main" id="{0FF0C3E8-A018-534D-8936-08420060481B}"/>
                </a:ext>
              </a:extLst>
            </p:cNvPr>
            <p:cNvSpPr/>
            <p:nvPr/>
          </p:nvSpPr>
          <p:spPr>
            <a:xfrm>
              <a:off x="36868100" y="7073900"/>
              <a:ext cx="1262379" cy="12433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137"/>
                  </a:moveTo>
                  <a:cubicBezTo>
                    <a:pt x="283" y="21291"/>
                    <a:pt x="565" y="21423"/>
                    <a:pt x="869" y="21600"/>
                  </a:cubicBezTo>
                  <a:lnTo>
                    <a:pt x="21600" y="552"/>
                  </a:lnTo>
                  <a:cubicBezTo>
                    <a:pt x="21339" y="353"/>
                    <a:pt x="21100" y="177"/>
                    <a:pt x="20839" y="0"/>
                  </a:cubicBezTo>
                  <a:lnTo>
                    <a:pt x="0" y="21137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id="{08888851-8419-4D40-B1E3-9D279F24C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9CCD0F33-6122-4DA2-AA9D-CA48CEFB92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BA5B591C-CF24-0B4C-A073-B20AD49A39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10587268" y="4912618"/>
            <a:ext cx="2096309" cy="365125"/>
          </a:xfrm>
          <a:prstGeom prst="rect">
            <a:avLst/>
          </a:prstGeom>
        </p:spPr>
        <p:txBody>
          <a:bodyPr/>
          <a:lstStyle>
            <a:lvl1pPr>
              <a:defRPr sz="1400" b="1" spc="300">
                <a:solidFill>
                  <a:schemeClr val="tx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507FE7B6-C1B8-B54B-99DF-9258A084C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-1926603" y="2658152"/>
            <a:ext cx="4716232" cy="365125"/>
          </a:xfrm>
          <a:prstGeom prst="rect">
            <a:avLst/>
          </a:prstGeom>
        </p:spPr>
        <p:txBody>
          <a:bodyPr/>
          <a:lstStyle>
            <a:lvl1pPr algn="l">
              <a:defRPr sz="1400" b="1" spc="3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YOUR FOOTER HERE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752661B0-B76E-5044-993F-0908BD0C0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32160" y="6273220"/>
            <a:ext cx="901700" cy="365125"/>
          </a:xfrm>
          <a:prstGeom prst="rect">
            <a:avLst/>
          </a:prstGeom>
        </p:spPr>
        <p:txBody>
          <a:bodyPr/>
          <a:lstStyle>
            <a:lvl1pPr>
              <a:defRPr sz="1400" b="1" spc="300">
                <a:solidFill>
                  <a:schemeClr val="tx1"/>
                </a:solidFill>
              </a:defRPr>
            </a:lvl1pPr>
          </a:lstStyle>
          <a:p>
            <a:fld id="{672B7600-67E3-4D97-B453-880E2742B98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Shape">
            <a:extLst>
              <a:ext uri="{FF2B5EF4-FFF2-40B4-BE49-F238E27FC236}">
                <a16:creationId xmlns:a16="http://schemas.microsoft.com/office/drawing/2014/main" id="{A8427AAC-E45D-E54B-9016-DE9BB955D00C}"/>
              </a:ext>
            </a:extLst>
          </p:cNvPr>
          <p:cNvSpPr/>
          <p:nvPr userDrawn="1"/>
        </p:nvSpPr>
        <p:spPr>
          <a:xfrm>
            <a:off x="406400" y="5308598"/>
            <a:ext cx="10462261" cy="1146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" y="0"/>
                </a:moveTo>
                <a:lnTo>
                  <a:pt x="0" y="0"/>
                </a:lnTo>
                <a:lnTo>
                  <a:pt x="0" y="21600"/>
                </a:lnTo>
                <a:lnTo>
                  <a:pt x="10" y="21600"/>
                </a:lnTo>
                <a:lnTo>
                  <a:pt x="58" y="21600"/>
                </a:lnTo>
                <a:lnTo>
                  <a:pt x="21600" y="21600"/>
                </a:lnTo>
                <a:lnTo>
                  <a:pt x="21600" y="21074"/>
                </a:lnTo>
                <a:lnTo>
                  <a:pt x="58" y="21074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" name="Rectangle">
            <a:extLst>
              <a:ext uri="{FF2B5EF4-FFF2-40B4-BE49-F238E27FC236}">
                <a16:creationId xmlns:a16="http://schemas.microsoft.com/office/drawing/2014/main" id="{F3E6F348-D9AC-5340-B9DF-B13EC396FBD8}"/>
              </a:ext>
            </a:extLst>
          </p:cNvPr>
          <p:cNvSpPr/>
          <p:nvPr userDrawn="1"/>
        </p:nvSpPr>
        <p:spPr>
          <a:xfrm>
            <a:off x="11620501" y="482599"/>
            <a:ext cx="27941" cy="3455671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53473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01279E62-ECB2-184E-A7E7-C4232339B57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53275" y="0"/>
            <a:ext cx="4194175" cy="5889625"/>
          </a:xfrm>
          <a:custGeom>
            <a:avLst/>
            <a:gdLst>
              <a:gd name="connsiteX0" fmla="*/ 356313 w 4194175"/>
              <a:gd name="connsiteY0" fmla="*/ 0 h 5889625"/>
              <a:gd name="connsiteX1" fmla="*/ 4194175 w 4194175"/>
              <a:gd name="connsiteY1" fmla="*/ 0 h 5889625"/>
              <a:gd name="connsiteX2" fmla="*/ 4194175 w 4194175"/>
              <a:gd name="connsiteY2" fmla="*/ 5889625 h 5889625"/>
              <a:gd name="connsiteX3" fmla="*/ 4169029 w 4194175"/>
              <a:gd name="connsiteY3" fmla="*/ 5889625 h 5889625"/>
              <a:gd name="connsiteX4" fmla="*/ 3978334 w 4194175"/>
              <a:gd name="connsiteY4" fmla="*/ 5884802 h 5889625"/>
              <a:gd name="connsiteX5" fmla="*/ 4825 w 4194175"/>
              <a:gd name="connsiteY5" fmla="*/ 1911209 h 5889625"/>
              <a:gd name="connsiteX6" fmla="*/ 0 w 4194175"/>
              <a:gd name="connsiteY6" fmla="*/ 1720425 h 5889625"/>
              <a:gd name="connsiteX7" fmla="*/ 0 w 4194175"/>
              <a:gd name="connsiteY7" fmla="*/ 1671233 h 5889625"/>
              <a:gd name="connsiteX8" fmla="*/ 5273 w 4194175"/>
              <a:gd name="connsiteY8" fmla="*/ 1470577 h 5889625"/>
              <a:gd name="connsiteX9" fmla="*/ 356313 w 4194175"/>
              <a:gd name="connsiteY9" fmla="*/ 0 h 5889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194175" h="5889625">
                <a:moveTo>
                  <a:pt x="356313" y="0"/>
                </a:moveTo>
                <a:lnTo>
                  <a:pt x="4194175" y="0"/>
                </a:lnTo>
                <a:lnTo>
                  <a:pt x="4194175" y="5889625"/>
                </a:lnTo>
                <a:lnTo>
                  <a:pt x="4169029" y="5889625"/>
                </a:lnTo>
                <a:lnTo>
                  <a:pt x="3978334" y="5884802"/>
                </a:lnTo>
                <a:cubicBezTo>
                  <a:pt x="1833636" y="5776062"/>
                  <a:pt x="113566" y="4055991"/>
                  <a:pt x="4825" y="1911209"/>
                </a:cubicBezTo>
                <a:lnTo>
                  <a:pt x="0" y="1720425"/>
                </a:lnTo>
                <a:lnTo>
                  <a:pt x="0" y="1671233"/>
                </a:lnTo>
                <a:lnTo>
                  <a:pt x="5273" y="1470577"/>
                </a:lnTo>
                <a:cubicBezTo>
                  <a:pt x="32727" y="949519"/>
                  <a:pt x="155118" y="453359"/>
                  <a:pt x="356313" y="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7E228BF-1CA5-4856-ADE1-3CF4E8475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566674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75560DB-B208-41C1-AC26-ACACF8AE7C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566674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67610867-A420-3842-908A-936267796D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10587268" y="4912618"/>
            <a:ext cx="2096309" cy="365125"/>
          </a:xfrm>
          <a:prstGeom prst="rect">
            <a:avLst/>
          </a:prstGeom>
        </p:spPr>
        <p:txBody>
          <a:bodyPr/>
          <a:lstStyle>
            <a:lvl1pPr>
              <a:defRPr sz="1400" b="1" spc="300">
                <a:solidFill>
                  <a:schemeClr val="tx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FA4096E0-EC3F-C04D-B46A-FB4366B03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-1926603" y="2658152"/>
            <a:ext cx="4716232" cy="365125"/>
          </a:xfrm>
          <a:prstGeom prst="rect">
            <a:avLst/>
          </a:prstGeom>
        </p:spPr>
        <p:txBody>
          <a:bodyPr/>
          <a:lstStyle>
            <a:lvl1pPr algn="l">
              <a:defRPr sz="1400" b="1" spc="3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YOUR FOOTER HERE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367251E-4672-2245-B85B-8FAE82DB7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32160" y="6273220"/>
            <a:ext cx="901700" cy="365125"/>
          </a:xfrm>
          <a:prstGeom prst="rect">
            <a:avLst/>
          </a:prstGeom>
        </p:spPr>
        <p:txBody>
          <a:bodyPr/>
          <a:lstStyle>
            <a:lvl1pPr>
              <a:defRPr sz="1400" b="1" spc="300">
                <a:solidFill>
                  <a:schemeClr val="tx1"/>
                </a:solidFill>
              </a:defRPr>
            </a:lvl1pPr>
          </a:lstStyle>
          <a:p>
            <a:fld id="{672B7600-67E3-4D97-B453-880E2742B98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Shape">
            <a:extLst>
              <a:ext uri="{FF2B5EF4-FFF2-40B4-BE49-F238E27FC236}">
                <a16:creationId xmlns:a16="http://schemas.microsoft.com/office/drawing/2014/main" id="{AFDC1E1A-536F-B049-AE02-B99E3C91CA78}"/>
              </a:ext>
            </a:extLst>
          </p:cNvPr>
          <p:cNvSpPr/>
          <p:nvPr userDrawn="1"/>
        </p:nvSpPr>
        <p:spPr>
          <a:xfrm>
            <a:off x="406400" y="5308598"/>
            <a:ext cx="10462261" cy="1146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" y="0"/>
                </a:moveTo>
                <a:lnTo>
                  <a:pt x="0" y="0"/>
                </a:lnTo>
                <a:lnTo>
                  <a:pt x="0" y="21600"/>
                </a:lnTo>
                <a:lnTo>
                  <a:pt x="10" y="21600"/>
                </a:lnTo>
                <a:lnTo>
                  <a:pt x="58" y="21600"/>
                </a:lnTo>
                <a:lnTo>
                  <a:pt x="21600" y="21600"/>
                </a:lnTo>
                <a:lnTo>
                  <a:pt x="21600" y="21074"/>
                </a:lnTo>
                <a:lnTo>
                  <a:pt x="58" y="21074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" name="Rectangle">
            <a:extLst>
              <a:ext uri="{FF2B5EF4-FFF2-40B4-BE49-F238E27FC236}">
                <a16:creationId xmlns:a16="http://schemas.microsoft.com/office/drawing/2014/main" id="{5A6D119E-3796-724F-A713-2770ADB60BCA}"/>
              </a:ext>
            </a:extLst>
          </p:cNvPr>
          <p:cNvSpPr/>
          <p:nvPr userDrawn="1"/>
        </p:nvSpPr>
        <p:spPr>
          <a:xfrm>
            <a:off x="11620501" y="482599"/>
            <a:ext cx="27941" cy="3455671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92352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36B247A-1E64-A343-B3D3-DF7DEF8E85D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01726" y="0"/>
            <a:ext cx="10111743" cy="3490913"/>
          </a:xfrm>
          <a:custGeom>
            <a:avLst/>
            <a:gdLst>
              <a:gd name="connsiteX0" fmla="*/ 0 w 10111743"/>
              <a:gd name="connsiteY0" fmla="*/ 0 h 3490913"/>
              <a:gd name="connsiteX1" fmla="*/ 10111743 w 10111743"/>
              <a:gd name="connsiteY1" fmla="*/ 0 h 3490913"/>
              <a:gd name="connsiteX2" fmla="*/ 5485285 w 10111743"/>
              <a:gd name="connsiteY2" fmla="*/ 3479494 h 3490913"/>
              <a:gd name="connsiteX3" fmla="*/ 5291459 w 10111743"/>
              <a:gd name="connsiteY3" fmla="*/ 3490913 h 3490913"/>
              <a:gd name="connsiteX4" fmla="*/ 4820285 w 10111743"/>
              <a:gd name="connsiteY4" fmla="*/ 3490913 h 3490913"/>
              <a:gd name="connsiteX5" fmla="*/ 4626459 w 10111743"/>
              <a:gd name="connsiteY5" fmla="*/ 3479494 h 3490913"/>
              <a:gd name="connsiteX6" fmla="*/ 0 w 10111743"/>
              <a:gd name="connsiteY6" fmla="*/ 0 h 3490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111743" h="3490913">
                <a:moveTo>
                  <a:pt x="0" y="0"/>
                </a:moveTo>
                <a:lnTo>
                  <a:pt x="10111743" y="0"/>
                </a:lnTo>
                <a:cubicBezTo>
                  <a:pt x="9388912" y="1915687"/>
                  <a:pt x="7610304" y="3312390"/>
                  <a:pt x="5485285" y="3479494"/>
                </a:cubicBezTo>
                <a:lnTo>
                  <a:pt x="5291459" y="3490913"/>
                </a:lnTo>
                <a:lnTo>
                  <a:pt x="4820285" y="3490913"/>
                </a:lnTo>
                <a:lnTo>
                  <a:pt x="4626459" y="3479494"/>
                </a:lnTo>
                <a:cubicBezTo>
                  <a:pt x="2501439" y="3312390"/>
                  <a:pt x="722832" y="1915687"/>
                  <a:pt x="0" y="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20" name="Shape">
            <a:extLst>
              <a:ext uri="{FF2B5EF4-FFF2-40B4-BE49-F238E27FC236}">
                <a16:creationId xmlns:a16="http://schemas.microsoft.com/office/drawing/2014/main" id="{4A4CC0FE-84DC-3E40-97C6-3BCB02BF63AF}"/>
              </a:ext>
            </a:extLst>
          </p:cNvPr>
          <p:cNvSpPr/>
          <p:nvPr userDrawn="1"/>
        </p:nvSpPr>
        <p:spPr>
          <a:xfrm>
            <a:off x="785826" y="850899"/>
            <a:ext cx="2640336" cy="26403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018" y="229"/>
                </a:moveTo>
                <a:lnTo>
                  <a:pt x="239" y="13008"/>
                </a:lnTo>
                <a:cubicBezTo>
                  <a:pt x="229" y="12945"/>
                  <a:pt x="208" y="12873"/>
                  <a:pt x="197" y="12810"/>
                </a:cubicBezTo>
                <a:lnTo>
                  <a:pt x="12821" y="187"/>
                </a:lnTo>
                <a:cubicBezTo>
                  <a:pt x="12883" y="197"/>
                  <a:pt x="12945" y="218"/>
                  <a:pt x="13018" y="229"/>
                </a:cubicBezTo>
                <a:close/>
                <a:moveTo>
                  <a:pt x="13039" y="5600"/>
                </a:moveTo>
                <a:lnTo>
                  <a:pt x="16810" y="1829"/>
                </a:lnTo>
                <a:cubicBezTo>
                  <a:pt x="16758" y="1797"/>
                  <a:pt x="16717" y="1766"/>
                  <a:pt x="16665" y="1735"/>
                </a:cubicBezTo>
                <a:lnTo>
                  <a:pt x="12873" y="5527"/>
                </a:lnTo>
                <a:cubicBezTo>
                  <a:pt x="12935" y="5548"/>
                  <a:pt x="12987" y="5569"/>
                  <a:pt x="13039" y="5600"/>
                </a:cubicBezTo>
                <a:close/>
                <a:moveTo>
                  <a:pt x="5735" y="13340"/>
                </a:moveTo>
                <a:lnTo>
                  <a:pt x="2005" y="17070"/>
                </a:lnTo>
                <a:cubicBezTo>
                  <a:pt x="2036" y="17112"/>
                  <a:pt x="2068" y="17164"/>
                  <a:pt x="2109" y="17205"/>
                </a:cubicBezTo>
                <a:lnTo>
                  <a:pt x="5818" y="13496"/>
                </a:lnTo>
                <a:cubicBezTo>
                  <a:pt x="5787" y="13444"/>
                  <a:pt x="5766" y="13392"/>
                  <a:pt x="5735" y="13340"/>
                </a:cubicBezTo>
                <a:close/>
                <a:moveTo>
                  <a:pt x="5984" y="13766"/>
                </a:moveTo>
                <a:lnTo>
                  <a:pt x="2307" y="17444"/>
                </a:lnTo>
                <a:cubicBezTo>
                  <a:pt x="2338" y="17486"/>
                  <a:pt x="2379" y="17527"/>
                  <a:pt x="2410" y="17579"/>
                </a:cubicBezTo>
                <a:lnTo>
                  <a:pt x="6078" y="13912"/>
                </a:lnTo>
                <a:cubicBezTo>
                  <a:pt x="6047" y="13870"/>
                  <a:pt x="6016" y="13818"/>
                  <a:pt x="5984" y="13766"/>
                </a:cubicBezTo>
                <a:close/>
                <a:moveTo>
                  <a:pt x="15003" y="7003"/>
                </a:moveTo>
                <a:lnTo>
                  <a:pt x="18639" y="3366"/>
                </a:lnTo>
                <a:cubicBezTo>
                  <a:pt x="18597" y="3325"/>
                  <a:pt x="18566" y="3283"/>
                  <a:pt x="18525" y="3242"/>
                </a:cubicBezTo>
                <a:lnTo>
                  <a:pt x="14888" y="6878"/>
                </a:lnTo>
                <a:cubicBezTo>
                  <a:pt x="14930" y="6919"/>
                  <a:pt x="14971" y="6961"/>
                  <a:pt x="15003" y="7003"/>
                </a:cubicBezTo>
                <a:close/>
                <a:moveTo>
                  <a:pt x="6255" y="14171"/>
                </a:moveTo>
                <a:lnTo>
                  <a:pt x="2608" y="17818"/>
                </a:lnTo>
                <a:cubicBezTo>
                  <a:pt x="2639" y="17860"/>
                  <a:pt x="2681" y="17901"/>
                  <a:pt x="2722" y="17943"/>
                </a:cubicBezTo>
                <a:lnTo>
                  <a:pt x="6369" y="14296"/>
                </a:lnTo>
                <a:cubicBezTo>
                  <a:pt x="6327" y="14265"/>
                  <a:pt x="6286" y="14213"/>
                  <a:pt x="6255" y="14171"/>
                </a:cubicBezTo>
                <a:close/>
                <a:moveTo>
                  <a:pt x="6888" y="14888"/>
                </a:moveTo>
                <a:lnTo>
                  <a:pt x="3252" y="18525"/>
                </a:lnTo>
                <a:cubicBezTo>
                  <a:pt x="3294" y="18566"/>
                  <a:pt x="3335" y="18597"/>
                  <a:pt x="3377" y="18639"/>
                </a:cubicBezTo>
                <a:lnTo>
                  <a:pt x="7013" y="15003"/>
                </a:lnTo>
                <a:cubicBezTo>
                  <a:pt x="6971" y="14961"/>
                  <a:pt x="6930" y="14930"/>
                  <a:pt x="6888" y="14888"/>
                </a:cubicBezTo>
                <a:close/>
                <a:moveTo>
                  <a:pt x="15595" y="7771"/>
                </a:moveTo>
                <a:lnTo>
                  <a:pt x="19273" y="4094"/>
                </a:lnTo>
                <a:cubicBezTo>
                  <a:pt x="19242" y="4052"/>
                  <a:pt x="19200" y="4010"/>
                  <a:pt x="19169" y="3958"/>
                </a:cubicBezTo>
                <a:lnTo>
                  <a:pt x="15501" y="7626"/>
                </a:lnTo>
                <a:cubicBezTo>
                  <a:pt x="15532" y="7678"/>
                  <a:pt x="15564" y="7730"/>
                  <a:pt x="15595" y="7771"/>
                </a:cubicBezTo>
                <a:close/>
                <a:moveTo>
                  <a:pt x="7242" y="15200"/>
                </a:moveTo>
                <a:lnTo>
                  <a:pt x="3605" y="18836"/>
                </a:lnTo>
                <a:cubicBezTo>
                  <a:pt x="3647" y="18878"/>
                  <a:pt x="3688" y="18909"/>
                  <a:pt x="3730" y="18951"/>
                </a:cubicBezTo>
                <a:lnTo>
                  <a:pt x="7377" y="15304"/>
                </a:lnTo>
                <a:cubicBezTo>
                  <a:pt x="7335" y="15273"/>
                  <a:pt x="7283" y="15242"/>
                  <a:pt x="7242" y="15200"/>
                </a:cubicBezTo>
                <a:close/>
                <a:moveTo>
                  <a:pt x="9569" y="73"/>
                </a:moveTo>
                <a:lnTo>
                  <a:pt x="83" y="9558"/>
                </a:lnTo>
                <a:cubicBezTo>
                  <a:pt x="73" y="9642"/>
                  <a:pt x="62" y="9735"/>
                  <a:pt x="52" y="9818"/>
                </a:cubicBezTo>
                <a:lnTo>
                  <a:pt x="9829" y="42"/>
                </a:lnTo>
                <a:cubicBezTo>
                  <a:pt x="9745" y="52"/>
                  <a:pt x="9652" y="62"/>
                  <a:pt x="9569" y="73"/>
                </a:cubicBezTo>
                <a:close/>
                <a:moveTo>
                  <a:pt x="15314" y="7377"/>
                </a:moveTo>
                <a:lnTo>
                  <a:pt x="18961" y="3730"/>
                </a:lnTo>
                <a:cubicBezTo>
                  <a:pt x="18920" y="3688"/>
                  <a:pt x="18888" y="3647"/>
                  <a:pt x="18847" y="3605"/>
                </a:cubicBezTo>
                <a:lnTo>
                  <a:pt x="15210" y="7242"/>
                </a:lnTo>
                <a:cubicBezTo>
                  <a:pt x="15242" y="7283"/>
                  <a:pt x="15273" y="7325"/>
                  <a:pt x="15314" y="7377"/>
                </a:cubicBezTo>
                <a:close/>
                <a:moveTo>
                  <a:pt x="6556" y="14545"/>
                </a:moveTo>
                <a:lnTo>
                  <a:pt x="2919" y="18182"/>
                </a:lnTo>
                <a:cubicBezTo>
                  <a:pt x="2961" y="18223"/>
                  <a:pt x="2992" y="18265"/>
                  <a:pt x="3034" y="18306"/>
                </a:cubicBezTo>
                <a:lnTo>
                  <a:pt x="6670" y="14670"/>
                </a:lnTo>
                <a:cubicBezTo>
                  <a:pt x="6629" y="14629"/>
                  <a:pt x="6597" y="14587"/>
                  <a:pt x="6556" y="14545"/>
                </a:cubicBezTo>
                <a:close/>
                <a:moveTo>
                  <a:pt x="16395" y="11678"/>
                </a:moveTo>
                <a:lnTo>
                  <a:pt x="20956" y="7117"/>
                </a:lnTo>
                <a:cubicBezTo>
                  <a:pt x="20935" y="7055"/>
                  <a:pt x="20914" y="7003"/>
                  <a:pt x="20893" y="6940"/>
                </a:cubicBezTo>
                <a:lnTo>
                  <a:pt x="16436" y="11397"/>
                </a:lnTo>
                <a:cubicBezTo>
                  <a:pt x="16426" y="11501"/>
                  <a:pt x="16416" y="11595"/>
                  <a:pt x="16395" y="11678"/>
                </a:cubicBezTo>
                <a:close/>
                <a:moveTo>
                  <a:pt x="10296" y="10"/>
                </a:moveTo>
                <a:lnTo>
                  <a:pt x="10" y="10296"/>
                </a:lnTo>
                <a:cubicBezTo>
                  <a:pt x="10" y="10379"/>
                  <a:pt x="0" y="10452"/>
                  <a:pt x="0" y="10535"/>
                </a:cubicBezTo>
                <a:lnTo>
                  <a:pt x="10535" y="0"/>
                </a:lnTo>
                <a:cubicBezTo>
                  <a:pt x="10462" y="10"/>
                  <a:pt x="10379" y="10"/>
                  <a:pt x="10296" y="10"/>
                </a:cubicBezTo>
                <a:close/>
                <a:moveTo>
                  <a:pt x="9236" y="5351"/>
                </a:moveTo>
                <a:lnTo>
                  <a:pt x="14078" y="509"/>
                </a:lnTo>
                <a:cubicBezTo>
                  <a:pt x="14016" y="488"/>
                  <a:pt x="13964" y="468"/>
                  <a:pt x="13901" y="457"/>
                </a:cubicBezTo>
                <a:lnTo>
                  <a:pt x="8893" y="5465"/>
                </a:lnTo>
                <a:cubicBezTo>
                  <a:pt x="9008" y="5423"/>
                  <a:pt x="9122" y="5382"/>
                  <a:pt x="9236" y="5351"/>
                </a:cubicBezTo>
                <a:close/>
                <a:moveTo>
                  <a:pt x="7636" y="15491"/>
                </a:moveTo>
                <a:lnTo>
                  <a:pt x="3969" y="19158"/>
                </a:lnTo>
                <a:cubicBezTo>
                  <a:pt x="4010" y="19190"/>
                  <a:pt x="4052" y="19231"/>
                  <a:pt x="4104" y="19262"/>
                </a:cubicBezTo>
                <a:lnTo>
                  <a:pt x="7782" y="15584"/>
                </a:lnTo>
                <a:cubicBezTo>
                  <a:pt x="7730" y="15553"/>
                  <a:pt x="7688" y="15522"/>
                  <a:pt x="7636" y="15491"/>
                </a:cubicBezTo>
                <a:close/>
                <a:moveTo>
                  <a:pt x="10088" y="5174"/>
                </a:moveTo>
                <a:lnTo>
                  <a:pt x="14587" y="675"/>
                </a:lnTo>
                <a:cubicBezTo>
                  <a:pt x="14535" y="655"/>
                  <a:pt x="14473" y="634"/>
                  <a:pt x="14410" y="613"/>
                </a:cubicBezTo>
                <a:lnTo>
                  <a:pt x="9808" y="5216"/>
                </a:lnTo>
                <a:cubicBezTo>
                  <a:pt x="9901" y="5205"/>
                  <a:pt x="9995" y="5195"/>
                  <a:pt x="10088" y="5174"/>
                </a:cubicBezTo>
                <a:close/>
                <a:moveTo>
                  <a:pt x="6234" y="7449"/>
                </a:moveTo>
                <a:lnTo>
                  <a:pt x="312" y="13371"/>
                </a:lnTo>
                <a:cubicBezTo>
                  <a:pt x="322" y="13434"/>
                  <a:pt x="343" y="13496"/>
                  <a:pt x="364" y="13558"/>
                </a:cubicBezTo>
                <a:lnTo>
                  <a:pt x="5829" y="8094"/>
                </a:lnTo>
                <a:cubicBezTo>
                  <a:pt x="5943" y="7865"/>
                  <a:pt x="6088" y="7657"/>
                  <a:pt x="6234" y="7449"/>
                </a:cubicBezTo>
                <a:close/>
                <a:moveTo>
                  <a:pt x="8094" y="5818"/>
                </a:moveTo>
                <a:lnTo>
                  <a:pt x="13558" y="353"/>
                </a:lnTo>
                <a:cubicBezTo>
                  <a:pt x="13496" y="332"/>
                  <a:pt x="13434" y="322"/>
                  <a:pt x="13371" y="301"/>
                </a:cubicBezTo>
                <a:lnTo>
                  <a:pt x="7449" y="6223"/>
                </a:lnTo>
                <a:cubicBezTo>
                  <a:pt x="7657" y="6078"/>
                  <a:pt x="7875" y="5943"/>
                  <a:pt x="8094" y="5818"/>
                </a:cubicBezTo>
                <a:close/>
                <a:moveTo>
                  <a:pt x="11449" y="5174"/>
                </a:moveTo>
                <a:lnTo>
                  <a:pt x="15532" y="1091"/>
                </a:lnTo>
                <a:cubicBezTo>
                  <a:pt x="15480" y="1060"/>
                  <a:pt x="15429" y="1039"/>
                  <a:pt x="15377" y="1018"/>
                </a:cubicBezTo>
                <a:lnTo>
                  <a:pt x="11242" y="5153"/>
                </a:lnTo>
                <a:cubicBezTo>
                  <a:pt x="11304" y="5153"/>
                  <a:pt x="11377" y="5164"/>
                  <a:pt x="11449" y="5174"/>
                </a:cubicBezTo>
                <a:close/>
                <a:moveTo>
                  <a:pt x="5465" y="8883"/>
                </a:moveTo>
                <a:lnTo>
                  <a:pt x="457" y="13891"/>
                </a:lnTo>
                <a:cubicBezTo>
                  <a:pt x="478" y="13953"/>
                  <a:pt x="499" y="14016"/>
                  <a:pt x="509" y="14068"/>
                </a:cubicBezTo>
                <a:lnTo>
                  <a:pt x="5351" y="9226"/>
                </a:lnTo>
                <a:cubicBezTo>
                  <a:pt x="5392" y="9122"/>
                  <a:pt x="5434" y="8997"/>
                  <a:pt x="5465" y="8883"/>
                </a:cubicBezTo>
                <a:close/>
                <a:moveTo>
                  <a:pt x="5527" y="12873"/>
                </a:moveTo>
                <a:lnTo>
                  <a:pt x="1735" y="16665"/>
                </a:lnTo>
                <a:cubicBezTo>
                  <a:pt x="1766" y="16717"/>
                  <a:pt x="1797" y="16758"/>
                  <a:pt x="1829" y="16810"/>
                </a:cubicBezTo>
                <a:lnTo>
                  <a:pt x="5600" y="13039"/>
                </a:lnTo>
                <a:cubicBezTo>
                  <a:pt x="5579" y="12977"/>
                  <a:pt x="5548" y="12925"/>
                  <a:pt x="5527" y="12873"/>
                </a:cubicBezTo>
                <a:close/>
                <a:moveTo>
                  <a:pt x="16187" y="12571"/>
                </a:moveTo>
                <a:lnTo>
                  <a:pt x="21132" y="7626"/>
                </a:lnTo>
                <a:cubicBezTo>
                  <a:pt x="21112" y="7564"/>
                  <a:pt x="21091" y="7501"/>
                  <a:pt x="21081" y="7449"/>
                </a:cubicBezTo>
                <a:lnTo>
                  <a:pt x="16291" y="12239"/>
                </a:lnTo>
                <a:cubicBezTo>
                  <a:pt x="16249" y="12343"/>
                  <a:pt x="16218" y="12457"/>
                  <a:pt x="16187" y="12571"/>
                </a:cubicBezTo>
                <a:close/>
                <a:moveTo>
                  <a:pt x="10805" y="5132"/>
                </a:moveTo>
                <a:lnTo>
                  <a:pt x="15065" y="873"/>
                </a:lnTo>
                <a:cubicBezTo>
                  <a:pt x="15013" y="852"/>
                  <a:pt x="14951" y="821"/>
                  <a:pt x="14899" y="800"/>
                </a:cubicBezTo>
                <a:lnTo>
                  <a:pt x="10566" y="5132"/>
                </a:lnTo>
                <a:cubicBezTo>
                  <a:pt x="10649" y="5132"/>
                  <a:pt x="10732" y="5132"/>
                  <a:pt x="10805" y="5132"/>
                </a:cubicBezTo>
                <a:close/>
                <a:moveTo>
                  <a:pt x="5226" y="11823"/>
                </a:moveTo>
                <a:lnTo>
                  <a:pt x="1236" y="15813"/>
                </a:lnTo>
                <a:cubicBezTo>
                  <a:pt x="1268" y="15865"/>
                  <a:pt x="1288" y="15917"/>
                  <a:pt x="1319" y="15969"/>
                </a:cubicBezTo>
                <a:lnTo>
                  <a:pt x="5268" y="12021"/>
                </a:lnTo>
                <a:cubicBezTo>
                  <a:pt x="5257" y="11948"/>
                  <a:pt x="5247" y="11886"/>
                  <a:pt x="5226" y="11823"/>
                </a:cubicBezTo>
                <a:close/>
                <a:moveTo>
                  <a:pt x="12551" y="5413"/>
                </a:moveTo>
                <a:lnTo>
                  <a:pt x="16395" y="1569"/>
                </a:lnTo>
                <a:cubicBezTo>
                  <a:pt x="16343" y="1538"/>
                  <a:pt x="16301" y="1506"/>
                  <a:pt x="16249" y="1486"/>
                </a:cubicBezTo>
                <a:lnTo>
                  <a:pt x="12374" y="5361"/>
                </a:lnTo>
                <a:cubicBezTo>
                  <a:pt x="12436" y="5371"/>
                  <a:pt x="12488" y="5392"/>
                  <a:pt x="12551" y="5413"/>
                </a:cubicBezTo>
                <a:close/>
                <a:moveTo>
                  <a:pt x="5361" y="12374"/>
                </a:moveTo>
                <a:lnTo>
                  <a:pt x="1486" y="16249"/>
                </a:lnTo>
                <a:cubicBezTo>
                  <a:pt x="1517" y="16301"/>
                  <a:pt x="1548" y="16343"/>
                  <a:pt x="1569" y="16395"/>
                </a:cubicBezTo>
                <a:lnTo>
                  <a:pt x="5413" y="12551"/>
                </a:lnTo>
                <a:cubicBezTo>
                  <a:pt x="5392" y="12488"/>
                  <a:pt x="5371" y="12426"/>
                  <a:pt x="5361" y="12374"/>
                </a:cubicBezTo>
                <a:close/>
                <a:moveTo>
                  <a:pt x="5153" y="11231"/>
                </a:moveTo>
                <a:lnTo>
                  <a:pt x="1018" y="15366"/>
                </a:lnTo>
                <a:cubicBezTo>
                  <a:pt x="1039" y="15418"/>
                  <a:pt x="1070" y="15470"/>
                  <a:pt x="1091" y="15522"/>
                </a:cubicBezTo>
                <a:lnTo>
                  <a:pt x="5174" y="11439"/>
                </a:lnTo>
                <a:cubicBezTo>
                  <a:pt x="5164" y="11366"/>
                  <a:pt x="5164" y="11294"/>
                  <a:pt x="5153" y="11231"/>
                </a:cubicBezTo>
                <a:close/>
                <a:moveTo>
                  <a:pt x="5226" y="9808"/>
                </a:moveTo>
                <a:lnTo>
                  <a:pt x="623" y="14410"/>
                </a:lnTo>
                <a:cubicBezTo>
                  <a:pt x="644" y="14473"/>
                  <a:pt x="665" y="14525"/>
                  <a:pt x="686" y="14587"/>
                </a:cubicBezTo>
                <a:lnTo>
                  <a:pt x="5184" y="10088"/>
                </a:lnTo>
                <a:cubicBezTo>
                  <a:pt x="5195" y="9995"/>
                  <a:pt x="5205" y="9901"/>
                  <a:pt x="5226" y="9808"/>
                </a:cubicBezTo>
                <a:close/>
                <a:moveTo>
                  <a:pt x="5132" y="10795"/>
                </a:moveTo>
                <a:cubicBezTo>
                  <a:pt x="5132" y="10722"/>
                  <a:pt x="5132" y="10639"/>
                  <a:pt x="5143" y="10556"/>
                </a:cubicBezTo>
                <a:lnTo>
                  <a:pt x="810" y="14888"/>
                </a:lnTo>
                <a:cubicBezTo>
                  <a:pt x="831" y="14940"/>
                  <a:pt x="852" y="15003"/>
                  <a:pt x="883" y="15055"/>
                </a:cubicBezTo>
                <a:lnTo>
                  <a:pt x="5132" y="10795"/>
                </a:lnTo>
                <a:cubicBezTo>
                  <a:pt x="5132" y="10805"/>
                  <a:pt x="5132" y="10795"/>
                  <a:pt x="5132" y="10795"/>
                </a:cubicBezTo>
                <a:close/>
                <a:moveTo>
                  <a:pt x="12021" y="5268"/>
                </a:moveTo>
                <a:lnTo>
                  <a:pt x="15969" y="1319"/>
                </a:lnTo>
                <a:cubicBezTo>
                  <a:pt x="15917" y="1288"/>
                  <a:pt x="15865" y="1268"/>
                  <a:pt x="15813" y="1236"/>
                </a:cubicBezTo>
                <a:lnTo>
                  <a:pt x="11823" y="5226"/>
                </a:lnTo>
                <a:cubicBezTo>
                  <a:pt x="11896" y="5236"/>
                  <a:pt x="11958" y="5247"/>
                  <a:pt x="12021" y="5268"/>
                </a:cubicBezTo>
                <a:close/>
                <a:moveTo>
                  <a:pt x="10982" y="0"/>
                </a:moveTo>
                <a:lnTo>
                  <a:pt x="10" y="10971"/>
                </a:lnTo>
                <a:cubicBezTo>
                  <a:pt x="10" y="11055"/>
                  <a:pt x="10" y="11127"/>
                  <a:pt x="21" y="11200"/>
                </a:cubicBezTo>
                <a:lnTo>
                  <a:pt x="11221" y="0"/>
                </a:lnTo>
                <a:cubicBezTo>
                  <a:pt x="11138" y="10"/>
                  <a:pt x="11065" y="0"/>
                  <a:pt x="10982" y="0"/>
                </a:cubicBezTo>
                <a:close/>
                <a:moveTo>
                  <a:pt x="21590" y="10306"/>
                </a:moveTo>
                <a:lnTo>
                  <a:pt x="10306" y="21590"/>
                </a:lnTo>
                <a:cubicBezTo>
                  <a:pt x="10379" y="21590"/>
                  <a:pt x="10462" y="21600"/>
                  <a:pt x="10535" y="21600"/>
                </a:cubicBezTo>
                <a:lnTo>
                  <a:pt x="21600" y="10535"/>
                </a:lnTo>
                <a:cubicBezTo>
                  <a:pt x="21590" y="10452"/>
                  <a:pt x="21590" y="10379"/>
                  <a:pt x="21590" y="10306"/>
                </a:cubicBezTo>
                <a:close/>
                <a:moveTo>
                  <a:pt x="14306" y="6348"/>
                </a:moveTo>
                <a:lnTo>
                  <a:pt x="17953" y="2701"/>
                </a:lnTo>
                <a:cubicBezTo>
                  <a:pt x="17912" y="2660"/>
                  <a:pt x="17870" y="2629"/>
                  <a:pt x="17829" y="2587"/>
                </a:cubicBezTo>
                <a:lnTo>
                  <a:pt x="14182" y="6234"/>
                </a:lnTo>
                <a:cubicBezTo>
                  <a:pt x="14223" y="6286"/>
                  <a:pt x="14265" y="6317"/>
                  <a:pt x="14306" y="6348"/>
                </a:cubicBezTo>
                <a:close/>
                <a:moveTo>
                  <a:pt x="21361" y="8509"/>
                </a:moveTo>
                <a:lnTo>
                  <a:pt x="8519" y="21351"/>
                </a:lnTo>
                <a:cubicBezTo>
                  <a:pt x="8582" y="21361"/>
                  <a:pt x="8644" y="21382"/>
                  <a:pt x="8717" y="21392"/>
                </a:cubicBezTo>
                <a:lnTo>
                  <a:pt x="21403" y="8706"/>
                </a:lnTo>
                <a:cubicBezTo>
                  <a:pt x="21382" y="8634"/>
                  <a:pt x="21371" y="8571"/>
                  <a:pt x="21361" y="8509"/>
                </a:cubicBezTo>
                <a:close/>
                <a:moveTo>
                  <a:pt x="10971" y="21590"/>
                </a:moveTo>
                <a:cubicBezTo>
                  <a:pt x="11044" y="21590"/>
                  <a:pt x="11127" y="21590"/>
                  <a:pt x="11210" y="21579"/>
                </a:cubicBezTo>
                <a:lnTo>
                  <a:pt x="21590" y="11200"/>
                </a:lnTo>
                <a:cubicBezTo>
                  <a:pt x="21590" y="11117"/>
                  <a:pt x="21600" y="11034"/>
                  <a:pt x="21600" y="10961"/>
                </a:cubicBezTo>
                <a:lnTo>
                  <a:pt x="10971" y="21590"/>
                </a:lnTo>
                <a:close/>
                <a:moveTo>
                  <a:pt x="21538" y="9673"/>
                </a:moveTo>
                <a:lnTo>
                  <a:pt x="9673" y="21538"/>
                </a:lnTo>
                <a:cubicBezTo>
                  <a:pt x="9745" y="21548"/>
                  <a:pt x="9818" y="21548"/>
                  <a:pt x="9891" y="21558"/>
                </a:cubicBezTo>
                <a:lnTo>
                  <a:pt x="21558" y="9891"/>
                </a:lnTo>
                <a:cubicBezTo>
                  <a:pt x="21558" y="9818"/>
                  <a:pt x="21548" y="9745"/>
                  <a:pt x="21538" y="9673"/>
                </a:cubicBezTo>
                <a:close/>
                <a:moveTo>
                  <a:pt x="21465" y="9081"/>
                </a:moveTo>
                <a:lnTo>
                  <a:pt x="9080" y="21465"/>
                </a:lnTo>
                <a:cubicBezTo>
                  <a:pt x="9143" y="21475"/>
                  <a:pt x="9216" y="21486"/>
                  <a:pt x="9288" y="21496"/>
                </a:cubicBezTo>
                <a:lnTo>
                  <a:pt x="21496" y="9288"/>
                </a:lnTo>
                <a:cubicBezTo>
                  <a:pt x="21486" y="9216"/>
                  <a:pt x="21475" y="9143"/>
                  <a:pt x="21465" y="9081"/>
                </a:cubicBezTo>
                <a:close/>
                <a:moveTo>
                  <a:pt x="5610" y="1330"/>
                </a:moveTo>
                <a:lnTo>
                  <a:pt x="1330" y="5610"/>
                </a:lnTo>
                <a:cubicBezTo>
                  <a:pt x="1247" y="5766"/>
                  <a:pt x="1153" y="5932"/>
                  <a:pt x="1081" y="6099"/>
                </a:cubicBezTo>
                <a:lnTo>
                  <a:pt x="6099" y="1081"/>
                </a:lnTo>
                <a:cubicBezTo>
                  <a:pt x="5932" y="1153"/>
                  <a:pt x="5766" y="1236"/>
                  <a:pt x="5610" y="1330"/>
                </a:cubicBezTo>
                <a:close/>
                <a:moveTo>
                  <a:pt x="16229" y="9153"/>
                </a:moveTo>
                <a:lnTo>
                  <a:pt x="20094" y="5288"/>
                </a:lnTo>
                <a:cubicBezTo>
                  <a:pt x="20062" y="5236"/>
                  <a:pt x="20031" y="5195"/>
                  <a:pt x="20000" y="5143"/>
                </a:cubicBezTo>
                <a:lnTo>
                  <a:pt x="16166" y="8977"/>
                </a:lnTo>
                <a:cubicBezTo>
                  <a:pt x="16187" y="9039"/>
                  <a:pt x="16208" y="9101"/>
                  <a:pt x="16229" y="9153"/>
                </a:cubicBezTo>
                <a:close/>
                <a:moveTo>
                  <a:pt x="2120" y="4384"/>
                </a:moveTo>
                <a:lnTo>
                  <a:pt x="4384" y="2119"/>
                </a:lnTo>
                <a:cubicBezTo>
                  <a:pt x="3522" y="2753"/>
                  <a:pt x="2753" y="3522"/>
                  <a:pt x="2120" y="4384"/>
                </a:cubicBezTo>
                <a:close/>
                <a:moveTo>
                  <a:pt x="12239" y="94"/>
                </a:moveTo>
                <a:lnTo>
                  <a:pt x="104" y="12229"/>
                </a:lnTo>
                <a:cubicBezTo>
                  <a:pt x="114" y="12291"/>
                  <a:pt x="125" y="12364"/>
                  <a:pt x="135" y="12436"/>
                </a:cubicBezTo>
                <a:lnTo>
                  <a:pt x="12447" y="125"/>
                </a:lnTo>
                <a:cubicBezTo>
                  <a:pt x="12374" y="114"/>
                  <a:pt x="12301" y="104"/>
                  <a:pt x="12239" y="94"/>
                </a:cubicBezTo>
                <a:close/>
                <a:moveTo>
                  <a:pt x="14587" y="20914"/>
                </a:moveTo>
                <a:lnTo>
                  <a:pt x="20914" y="14587"/>
                </a:lnTo>
                <a:cubicBezTo>
                  <a:pt x="20956" y="14462"/>
                  <a:pt x="20997" y="14348"/>
                  <a:pt x="21039" y="14223"/>
                </a:cubicBezTo>
                <a:lnTo>
                  <a:pt x="14213" y="21049"/>
                </a:lnTo>
                <a:cubicBezTo>
                  <a:pt x="14348" y="20997"/>
                  <a:pt x="14462" y="20956"/>
                  <a:pt x="14587" y="20914"/>
                </a:cubicBezTo>
                <a:close/>
                <a:moveTo>
                  <a:pt x="13600" y="21226"/>
                </a:moveTo>
                <a:lnTo>
                  <a:pt x="21236" y="13590"/>
                </a:lnTo>
                <a:cubicBezTo>
                  <a:pt x="21268" y="13486"/>
                  <a:pt x="21288" y="13382"/>
                  <a:pt x="21319" y="13278"/>
                </a:cubicBezTo>
                <a:lnTo>
                  <a:pt x="13288" y="21309"/>
                </a:lnTo>
                <a:cubicBezTo>
                  <a:pt x="13382" y="21288"/>
                  <a:pt x="13486" y="21257"/>
                  <a:pt x="13600" y="21226"/>
                </a:cubicBezTo>
                <a:close/>
                <a:moveTo>
                  <a:pt x="15803" y="20364"/>
                </a:moveTo>
                <a:lnTo>
                  <a:pt x="20364" y="15803"/>
                </a:lnTo>
                <a:cubicBezTo>
                  <a:pt x="20447" y="15647"/>
                  <a:pt x="20519" y="15491"/>
                  <a:pt x="20592" y="15335"/>
                </a:cubicBezTo>
                <a:lnTo>
                  <a:pt x="15335" y="20592"/>
                </a:lnTo>
                <a:cubicBezTo>
                  <a:pt x="15501" y="20519"/>
                  <a:pt x="15657" y="20447"/>
                  <a:pt x="15803" y="20364"/>
                </a:cubicBezTo>
                <a:close/>
                <a:moveTo>
                  <a:pt x="18026" y="18826"/>
                </a:moveTo>
                <a:lnTo>
                  <a:pt x="18836" y="18016"/>
                </a:lnTo>
                <a:cubicBezTo>
                  <a:pt x="19148" y="17662"/>
                  <a:pt x="19439" y="17299"/>
                  <a:pt x="19709" y="16904"/>
                </a:cubicBezTo>
                <a:lnTo>
                  <a:pt x="16914" y="19699"/>
                </a:lnTo>
                <a:cubicBezTo>
                  <a:pt x="17299" y="19429"/>
                  <a:pt x="17673" y="19138"/>
                  <a:pt x="18026" y="18826"/>
                </a:cubicBezTo>
                <a:close/>
                <a:moveTo>
                  <a:pt x="12727" y="21423"/>
                </a:moveTo>
                <a:lnTo>
                  <a:pt x="21434" y="12717"/>
                </a:lnTo>
                <a:cubicBezTo>
                  <a:pt x="21455" y="12623"/>
                  <a:pt x="21465" y="12530"/>
                  <a:pt x="21486" y="12436"/>
                </a:cubicBezTo>
                <a:lnTo>
                  <a:pt x="12457" y="21465"/>
                </a:lnTo>
                <a:cubicBezTo>
                  <a:pt x="12540" y="21455"/>
                  <a:pt x="12634" y="21444"/>
                  <a:pt x="12727" y="21423"/>
                </a:cubicBezTo>
                <a:close/>
                <a:moveTo>
                  <a:pt x="16447" y="10286"/>
                </a:moveTo>
                <a:lnTo>
                  <a:pt x="20561" y="6171"/>
                </a:lnTo>
                <a:cubicBezTo>
                  <a:pt x="20530" y="6119"/>
                  <a:pt x="20509" y="6068"/>
                  <a:pt x="20488" y="6016"/>
                </a:cubicBezTo>
                <a:lnTo>
                  <a:pt x="16426" y="10078"/>
                </a:lnTo>
                <a:cubicBezTo>
                  <a:pt x="16426" y="10151"/>
                  <a:pt x="16436" y="10223"/>
                  <a:pt x="16447" y="10286"/>
                </a:cubicBezTo>
                <a:close/>
                <a:moveTo>
                  <a:pt x="16364" y="9694"/>
                </a:moveTo>
                <a:lnTo>
                  <a:pt x="20343" y="5714"/>
                </a:lnTo>
                <a:cubicBezTo>
                  <a:pt x="20312" y="5662"/>
                  <a:pt x="20291" y="5610"/>
                  <a:pt x="20260" y="5558"/>
                </a:cubicBezTo>
                <a:lnTo>
                  <a:pt x="16322" y="9496"/>
                </a:lnTo>
                <a:cubicBezTo>
                  <a:pt x="16332" y="9569"/>
                  <a:pt x="16343" y="9631"/>
                  <a:pt x="16364" y="9694"/>
                </a:cubicBezTo>
                <a:close/>
                <a:moveTo>
                  <a:pt x="11938" y="21538"/>
                </a:moveTo>
                <a:lnTo>
                  <a:pt x="21538" y="11938"/>
                </a:lnTo>
                <a:cubicBezTo>
                  <a:pt x="21548" y="11855"/>
                  <a:pt x="21558" y="11761"/>
                  <a:pt x="21558" y="11678"/>
                </a:cubicBezTo>
                <a:lnTo>
                  <a:pt x="11678" y="21558"/>
                </a:lnTo>
                <a:cubicBezTo>
                  <a:pt x="11771" y="21548"/>
                  <a:pt x="11855" y="21548"/>
                  <a:pt x="11938" y="21538"/>
                </a:cubicBezTo>
                <a:close/>
                <a:moveTo>
                  <a:pt x="13922" y="6068"/>
                </a:moveTo>
                <a:lnTo>
                  <a:pt x="17590" y="2400"/>
                </a:lnTo>
                <a:cubicBezTo>
                  <a:pt x="17548" y="2369"/>
                  <a:pt x="17507" y="2327"/>
                  <a:pt x="17455" y="2296"/>
                </a:cubicBezTo>
                <a:lnTo>
                  <a:pt x="13777" y="5974"/>
                </a:lnTo>
                <a:cubicBezTo>
                  <a:pt x="13829" y="6005"/>
                  <a:pt x="13870" y="6036"/>
                  <a:pt x="13922" y="6068"/>
                </a:cubicBezTo>
                <a:close/>
                <a:moveTo>
                  <a:pt x="9507" y="16312"/>
                </a:moveTo>
                <a:lnTo>
                  <a:pt x="5569" y="20249"/>
                </a:lnTo>
                <a:cubicBezTo>
                  <a:pt x="5621" y="20281"/>
                  <a:pt x="5673" y="20301"/>
                  <a:pt x="5725" y="20332"/>
                </a:cubicBezTo>
                <a:lnTo>
                  <a:pt x="9704" y="16353"/>
                </a:lnTo>
                <a:cubicBezTo>
                  <a:pt x="9642" y="16343"/>
                  <a:pt x="9569" y="16332"/>
                  <a:pt x="9507" y="16312"/>
                </a:cubicBezTo>
                <a:close/>
                <a:moveTo>
                  <a:pt x="16052" y="8665"/>
                </a:moveTo>
                <a:lnTo>
                  <a:pt x="19834" y="4883"/>
                </a:lnTo>
                <a:cubicBezTo>
                  <a:pt x="19803" y="4831"/>
                  <a:pt x="19771" y="4790"/>
                  <a:pt x="19740" y="4738"/>
                </a:cubicBezTo>
                <a:lnTo>
                  <a:pt x="15979" y="8499"/>
                </a:lnTo>
                <a:cubicBezTo>
                  <a:pt x="16000" y="8551"/>
                  <a:pt x="16021" y="8603"/>
                  <a:pt x="16052" y="8665"/>
                </a:cubicBezTo>
                <a:close/>
                <a:moveTo>
                  <a:pt x="10722" y="16457"/>
                </a:moveTo>
                <a:lnTo>
                  <a:pt x="10722" y="16457"/>
                </a:lnTo>
                <a:lnTo>
                  <a:pt x="6483" y="20686"/>
                </a:lnTo>
                <a:cubicBezTo>
                  <a:pt x="6535" y="20706"/>
                  <a:pt x="6587" y="20727"/>
                  <a:pt x="6649" y="20758"/>
                </a:cubicBezTo>
                <a:lnTo>
                  <a:pt x="10951" y="16457"/>
                </a:lnTo>
                <a:cubicBezTo>
                  <a:pt x="10868" y="16468"/>
                  <a:pt x="10795" y="16468"/>
                  <a:pt x="10722" y="16457"/>
                </a:cubicBezTo>
                <a:close/>
                <a:moveTo>
                  <a:pt x="10078" y="16416"/>
                </a:moveTo>
                <a:lnTo>
                  <a:pt x="6016" y="20478"/>
                </a:lnTo>
                <a:cubicBezTo>
                  <a:pt x="6068" y="20499"/>
                  <a:pt x="6120" y="20530"/>
                  <a:pt x="6171" y="20551"/>
                </a:cubicBezTo>
                <a:lnTo>
                  <a:pt x="10286" y="16436"/>
                </a:lnTo>
                <a:cubicBezTo>
                  <a:pt x="10223" y="16436"/>
                  <a:pt x="10151" y="16426"/>
                  <a:pt x="10078" y="16416"/>
                </a:cubicBezTo>
                <a:close/>
                <a:moveTo>
                  <a:pt x="16468" y="10712"/>
                </a:moveTo>
                <a:cubicBezTo>
                  <a:pt x="16468" y="10743"/>
                  <a:pt x="16468" y="10764"/>
                  <a:pt x="16468" y="10795"/>
                </a:cubicBezTo>
                <a:cubicBezTo>
                  <a:pt x="16468" y="10836"/>
                  <a:pt x="16468" y="10888"/>
                  <a:pt x="16468" y="10940"/>
                </a:cubicBezTo>
                <a:lnTo>
                  <a:pt x="20769" y="6639"/>
                </a:lnTo>
                <a:cubicBezTo>
                  <a:pt x="20748" y="6577"/>
                  <a:pt x="20717" y="6525"/>
                  <a:pt x="20696" y="6473"/>
                </a:cubicBezTo>
                <a:lnTo>
                  <a:pt x="16468" y="10701"/>
                </a:lnTo>
                <a:lnTo>
                  <a:pt x="16468" y="10712"/>
                </a:lnTo>
                <a:close/>
                <a:moveTo>
                  <a:pt x="7886" y="395"/>
                </a:moveTo>
                <a:lnTo>
                  <a:pt x="395" y="7886"/>
                </a:lnTo>
                <a:cubicBezTo>
                  <a:pt x="364" y="7990"/>
                  <a:pt x="343" y="8094"/>
                  <a:pt x="312" y="8208"/>
                </a:cubicBezTo>
                <a:lnTo>
                  <a:pt x="8197" y="322"/>
                </a:lnTo>
                <a:cubicBezTo>
                  <a:pt x="8104" y="343"/>
                  <a:pt x="7990" y="364"/>
                  <a:pt x="7886" y="395"/>
                </a:cubicBezTo>
                <a:close/>
                <a:moveTo>
                  <a:pt x="8499" y="15969"/>
                </a:moveTo>
                <a:lnTo>
                  <a:pt x="4738" y="19730"/>
                </a:lnTo>
                <a:cubicBezTo>
                  <a:pt x="4790" y="19761"/>
                  <a:pt x="4831" y="19792"/>
                  <a:pt x="4883" y="19823"/>
                </a:cubicBezTo>
                <a:lnTo>
                  <a:pt x="8665" y="16042"/>
                </a:lnTo>
                <a:cubicBezTo>
                  <a:pt x="8613" y="16021"/>
                  <a:pt x="8551" y="16000"/>
                  <a:pt x="8499" y="15969"/>
                </a:cubicBezTo>
                <a:close/>
                <a:moveTo>
                  <a:pt x="8987" y="16166"/>
                </a:moveTo>
                <a:lnTo>
                  <a:pt x="5153" y="20000"/>
                </a:lnTo>
                <a:cubicBezTo>
                  <a:pt x="5205" y="20031"/>
                  <a:pt x="5247" y="20062"/>
                  <a:pt x="5299" y="20094"/>
                </a:cubicBezTo>
                <a:lnTo>
                  <a:pt x="9164" y="16229"/>
                </a:lnTo>
                <a:cubicBezTo>
                  <a:pt x="9101" y="16197"/>
                  <a:pt x="9039" y="16187"/>
                  <a:pt x="8987" y="16166"/>
                </a:cubicBezTo>
                <a:close/>
                <a:moveTo>
                  <a:pt x="15834" y="8197"/>
                </a:moveTo>
                <a:lnTo>
                  <a:pt x="19553" y="4478"/>
                </a:lnTo>
                <a:cubicBezTo>
                  <a:pt x="19522" y="4436"/>
                  <a:pt x="19491" y="4384"/>
                  <a:pt x="19449" y="4343"/>
                </a:cubicBezTo>
                <a:lnTo>
                  <a:pt x="15740" y="8052"/>
                </a:lnTo>
                <a:cubicBezTo>
                  <a:pt x="15782" y="8094"/>
                  <a:pt x="15813" y="8145"/>
                  <a:pt x="15834" y="8197"/>
                </a:cubicBezTo>
                <a:close/>
                <a:moveTo>
                  <a:pt x="8769" y="187"/>
                </a:moveTo>
                <a:lnTo>
                  <a:pt x="197" y="8758"/>
                </a:lnTo>
                <a:cubicBezTo>
                  <a:pt x="177" y="8852"/>
                  <a:pt x="166" y="8945"/>
                  <a:pt x="145" y="9049"/>
                </a:cubicBezTo>
                <a:lnTo>
                  <a:pt x="9060" y="135"/>
                </a:lnTo>
                <a:cubicBezTo>
                  <a:pt x="8956" y="156"/>
                  <a:pt x="8862" y="177"/>
                  <a:pt x="8769" y="187"/>
                </a:cubicBezTo>
                <a:close/>
                <a:moveTo>
                  <a:pt x="13330" y="15865"/>
                </a:moveTo>
                <a:lnTo>
                  <a:pt x="7979" y="21216"/>
                </a:lnTo>
                <a:cubicBezTo>
                  <a:pt x="8042" y="21236"/>
                  <a:pt x="8104" y="21247"/>
                  <a:pt x="8166" y="21268"/>
                </a:cubicBezTo>
                <a:lnTo>
                  <a:pt x="13881" y="15553"/>
                </a:lnTo>
                <a:cubicBezTo>
                  <a:pt x="13704" y="15668"/>
                  <a:pt x="13517" y="15771"/>
                  <a:pt x="13330" y="15865"/>
                </a:cubicBezTo>
                <a:close/>
                <a:moveTo>
                  <a:pt x="15564" y="13870"/>
                </a:moveTo>
                <a:lnTo>
                  <a:pt x="21278" y="8156"/>
                </a:lnTo>
                <a:cubicBezTo>
                  <a:pt x="21257" y="8094"/>
                  <a:pt x="21247" y="8031"/>
                  <a:pt x="21226" y="7969"/>
                </a:cubicBezTo>
                <a:lnTo>
                  <a:pt x="15875" y="13319"/>
                </a:lnTo>
                <a:cubicBezTo>
                  <a:pt x="15782" y="13506"/>
                  <a:pt x="15678" y="13694"/>
                  <a:pt x="15564" y="13870"/>
                </a:cubicBezTo>
                <a:close/>
                <a:moveTo>
                  <a:pt x="8052" y="15751"/>
                </a:moveTo>
                <a:lnTo>
                  <a:pt x="4343" y="19460"/>
                </a:lnTo>
                <a:cubicBezTo>
                  <a:pt x="4384" y="19491"/>
                  <a:pt x="4436" y="19522"/>
                  <a:pt x="4478" y="19564"/>
                </a:cubicBezTo>
                <a:lnTo>
                  <a:pt x="8197" y="15844"/>
                </a:lnTo>
                <a:cubicBezTo>
                  <a:pt x="8156" y="15803"/>
                  <a:pt x="8104" y="15782"/>
                  <a:pt x="8052" y="15751"/>
                </a:cubicBezTo>
                <a:close/>
                <a:moveTo>
                  <a:pt x="12239" y="16281"/>
                </a:moveTo>
                <a:lnTo>
                  <a:pt x="7449" y="21070"/>
                </a:lnTo>
                <a:cubicBezTo>
                  <a:pt x="7501" y="21091"/>
                  <a:pt x="7564" y="21112"/>
                  <a:pt x="7626" y="21122"/>
                </a:cubicBezTo>
                <a:lnTo>
                  <a:pt x="12571" y="16177"/>
                </a:lnTo>
                <a:cubicBezTo>
                  <a:pt x="12468" y="16218"/>
                  <a:pt x="12353" y="16249"/>
                  <a:pt x="12239" y="16281"/>
                </a:cubicBezTo>
                <a:close/>
                <a:moveTo>
                  <a:pt x="11626" y="31"/>
                </a:moveTo>
                <a:lnTo>
                  <a:pt x="31" y="11626"/>
                </a:lnTo>
                <a:cubicBezTo>
                  <a:pt x="42" y="11699"/>
                  <a:pt x="42" y="11771"/>
                  <a:pt x="52" y="11844"/>
                </a:cubicBezTo>
                <a:lnTo>
                  <a:pt x="11844" y="52"/>
                </a:lnTo>
                <a:cubicBezTo>
                  <a:pt x="11771" y="42"/>
                  <a:pt x="11699" y="42"/>
                  <a:pt x="11626" y="31"/>
                </a:cubicBezTo>
                <a:close/>
                <a:moveTo>
                  <a:pt x="14670" y="6660"/>
                </a:moveTo>
                <a:lnTo>
                  <a:pt x="18306" y="3023"/>
                </a:lnTo>
                <a:cubicBezTo>
                  <a:pt x="18265" y="2982"/>
                  <a:pt x="18223" y="2951"/>
                  <a:pt x="18182" y="2909"/>
                </a:cubicBezTo>
                <a:lnTo>
                  <a:pt x="14545" y="6545"/>
                </a:lnTo>
                <a:cubicBezTo>
                  <a:pt x="14587" y="6587"/>
                  <a:pt x="14629" y="6629"/>
                  <a:pt x="14670" y="6660"/>
                </a:cubicBezTo>
                <a:close/>
                <a:moveTo>
                  <a:pt x="6878" y="738"/>
                </a:moveTo>
                <a:lnTo>
                  <a:pt x="738" y="6878"/>
                </a:lnTo>
                <a:cubicBezTo>
                  <a:pt x="686" y="7003"/>
                  <a:pt x="644" y="7127"/>
                  <a:pt x="603" y="7252"/>
                </a:cubicBezTo>
                <a:lnTo>
                  <a:pt x="7252" y="603"/>
                </a:lnTo>
                <a:cubicBezTo>
                  <a:pt x="7127" y="644"/>
                  <a:pt x="7003" y="686"/>
                  <a:pt x="6878" y="738"/>
                </a:cubicBezTo>
                <a:close/>
                <a:moveTo>
                  <a:pt x="11418" y="16426"/>
                </a:moveTo>
                <a:lnTo>
                  <a:pt x="6961" y="20883"/>
                </a:lnTo>
                <a:cubicBezTo>
                  <a:pt x="7013" y="20904"/>
                  <a:pt x="7075" y="20925"/>
                  <a:pt x="7138" y="20945"/>
                </a:cubicBezTo>
                <a:lnTo>
                  <a:pt x="11699" y="16384"/>
                </a:lnTo>
                <a:cubicBezTo>
                  <a:pt x="11595" y="16405"/>
                  <a:pt x="11501" y="16416"/>
                  <a:pt x="11418" y="16426"/>
                </a:cubicBezTo>
                <a:close/>
                <a:moveTo>
                  <a:pt x="13496" y="5818"/>
                </a:moveTo>
                <a:lnTo>
                  <a:pt x="17205" y="2109"/>
                </a:lnTo>
                <a:cubicBezTo>
                  <a:pt x="17164" y="2078"/>
                  <a:pt x="17112" y="2047"/>
                  <a:pt x="17070" y="2005"/>
                </a:cubicBezTo>
                <a:lnTo>
                  <a:pt x="13340" y="5735"/>
                </a:lnTo>
                <a:cubicBezTo>
                  <a:pt x="13392" y="5756"/>
                  <a:pt x="13444" y="5787"/>
                  <a:pt x="13496" y="5818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1" name="Shape">
            <a:extLst>
              <a:ext uri="{FF2B5EF4-FFF2-40B4-BE49-F238E27FC236}">
                <a16:creationId xmlns:a16="http://schemas.microsoft.com/office/drawing/2014/main" id="{9E394644-8291-C24D-9769-00D4A5309C37}"/>
              </a:ext>
            </a:extLst>
          </p:cNvPr>
          <p:cNvSpPr/>
          <p:nvPr userDrawn="1"/>
        </p:nvSpPr>
        <p:spPr>
          <a:xfrm>
            <a:off x="8774126" y="5092700"/>
            <a:ext cx="2054858" cy="10274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260" y="21600"/>
                </a:moveTo>
                <a:cubicBezTo>
                  <a:pt x="5260" y="15486"/>
                  <a:pt x="7743" y="10520"/>
                  <a:pt x="10800" y="10520"/>
                </a:cubicBezTo>
                <a:cubicBezTo>
                  <a:pt x="13857" y="10520"/>
                  <a:pt x="16340" y="15486"/>
                  <a:pt x="16340" y="21600"/>
                </a:cubicBezTo>
                <a:lnTo>
                  <a:pt x="21600" y="21600"/>
                </a:lnTo>
                <a:cubicBezTo>
                  <a:pt x="21600" y="9665"/>
                  <a:pt x="16767" y="0"/>
                  <a:pt x="10800" y="0"/>
                </a:cubicBezTo>
                <a:cubicBezTo>
                  <a:pt x="4833" y="0"/>
                  <a:pt x="0" y="9665"/>
                  <a:pt x="0" y="21600"/>
                </a:cubicBezTo>
                <a:lnTo>
                  <a:pt x="5260" y="21600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4985E82-8BBB-4140-ADE7-3211B76C0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641092"/>
            <a:ext cx="10515600" cy="127126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BE5281E8-502B-4754-B5F5-7C62E11011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942838"/>
            <a:ext cx="10515600" cy="1146812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834E08F2-B4E0-7D41-82F6-BEC7C68767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10587268" y="4912618"/>
            <a:ext cx="2096309" cy="365125"/>
          </a:xfrm>
          <a:prstGeom prst="rect">
            <a:avLst/>
          </a:prstGeom>
        </p:spPr>
        <p:txBody>
          <a:bodyPr/>
          <a:lstStyle>
            <a:lvl1pPr>
              <a:defRPr sz="1400" b="1" spc="300">
                <a:solidFill>
                  <a:schemeClr val="tx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09CBEE36-E33E-104E-8DDF-40BEC3DE0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-1926603" y="2658152"/>
            <a:ext cx="4716232" cy="365125"/>
          </a:xfrm>
          <a:prstGeom prst="rect">
            <a:avLst/>
          </a:prstGeom>
        </p:spPr>
        <p:txBody>
          <a:bodyPr/>
          <a:lstStyle>
            <a:lvl1pPr algn="l">
              <a:defRPr sz="1400" b="1" spc="3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YOUR FOOTER HERE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D210F014-8AF0-2742-B20B-54B35F9AE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32160" y="6273220"/>
            <a:ext cx="901700" cy="365125"/>
          </a:xfrm>
          <a:prstGeom prst="rect">
            <a:avLst/>
          </a:prstGeom>
        </p:spPr>
        <p:txBody>
          <a:bodyPr/>
          <a:lstStyle>
            <a:lvl1pPr>
              <a:defRPr sz="1400" b="1" spc="300">
                <a:solidFill>
                  <a:schemeClr val="tx1"/>
                </a:solidFill>
              </a:defRPr>
            </a:lvl1pPr>
          </a:lstStyle>
          <a:p>
            <a:fld id="{672B7600-67E3-4D97-B453-880E2742B98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Shape">
            <a:extLst>
              <a:ext uri="{FF2B5EF4-FFF2-40B4-BE49-F238E27FC236}">
                <a16:creationId xmlns:a16="http://schemas.microsoft.com/office/drawing/2014/main" id="{9BDCB797-DFC4-0648-A13C-688DA7B2F072}"/>
              </a:ext>
            </a:extLst>
          </p:cNvPr>
          <p:cNvSpPr/>
          <p:nvPr userDrawn="1"/>
        </p:nvSpPr>
        <p:spPr>
          <a:xfrm>
            <a:off x="406400" y="5308598"/>
            <a:ext cx="10462261" cy="1146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" y="0"/>
                </a:moveTo>
                <a:lnTo>
                  <a:pt x="0" y="0"/>
                </a:lnTo>
                <a:lnTo>
                  <a:pt x="0" y="21600"/>
                </a:lnTo>
                <a:lnTo>
                  <a:pt x="10" y="21600"/>
                </a:lnTo>
                <a:lnTo>
                  <a:pt x="58" y="21600"/>
                </a:lnTo>
                <a:lnTo>
                  <a:pt x="21600" y="21600"/>
                </a:lnTo>
                <a:lnTo>
                  <a:pt x="21600" y="21074"/>
                </a:lnTo>
                <a:lnTo>
                  <a:pt x="58" y="21074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" name="Rectangle">
            <a:extLst>
              <a:ext uri="{FF2B5EF4-FFF2-40B4-BE49-F238E27FC236}">
                <a16:creationId xmlns:a16="http://schemas.microsoft.com/office/drawing/2014/main" id="{D4699E02-77F6-B74A-86C2-D868174ECB8F}"/>
              </a:ext>
            </a:extLst>
          </p:cNvPr>
          <p:cNvSpPr/>
          <p:nvPr userDrawn="1"/>
        </p:nvSpPr>
        <p:spPr>
          <a:xfrm>
            <a:off x="11620501" y="482599"/>
            <a:ext cx="27941" cy="3455671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462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E7510495-7800-FC43-989E-76F30179A9A2}"/>
              </a:ext>
            </a:extLst>
          </p:cNvPr>
          <p:cNvGrpSpPr/>
          <p:nvPr userDrawn="1"/>
        </p:nvGrpSpPr>
        <p:grpSpPr>
          <a:xfrm>
            <a:off x="1193800" y="0"/>
            <a:ext cx="6102352" cy="6870701"/>
            <a:chOff x="92900499" y="3111499"/>
            <a:chExt cx="6102352" cy="6870701"/>
          </a:xfrm>
          <a:solidFill>
            <a:schemeClr val="bg1"/>
          </a:solidFill>
        </p:grpSpPr>
        <p:sp>
          <p:nvSpPr>
            <p:cNvPr id="25" name="Shape">
              <a:extLst>
                <a:ext uri="{FF2B5EF4-FFF2-40B4-BE49-F238E27FC236}">
                  <a16:creationId xmlns:a16="http://schemas.microsoft.com/office/drawing/2014/main" id="{A3B6E3B9-8A47-6F44-BE74-EBB131364B8A}"/>
                </a:ext>
              </a:extLst>
            </p:cNvPr>
            <p:cNvSpPr/>
            <p:nvPr/>
          </p:nvSpPr>
          <p:spPr>
            <a:xfrm>
              <a:off x="93395800" y="5422899"/>
              <a:ext cx="3672843" cy="38112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20815"/>
                  </a:lnTo>
                  <a:cubicBezTo>
                    <a:pt x="97" y="21082"/>
                    <a:pt x="194" y="21341"/>
                    <a:pt x="291" y="21600"/>
                  </a:cubicBezTo>
                  <a:lnTo>
                    <a:pt x="21398" y="1260"/>
                  </a:lnTo>
                  <a:cubicBezTo>
                    <a:pt x="21458" y="835"/>
                    <a:pt x="21525" y="417"/>
                    <a:pt x="21600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6" name="Shape">
              <a:extLst>
                <a:ext uri="{FF2B5EF4-FFF2-40B4-BE49-F238E27FC236}">
                  <a16:creationId xmlns:a16="http://schemas.microsoft.com/office/drawing/2014/main" id="{36DA2CCF-C7E8-D748-A8C1-A4D27C69E4B4}"/>
                </a:ext>
              </a:extLst>
            </p:cNvPr>
            <p:cNvSpPr/>
            <p:nvPr/>
          </p:nvSpPr>
          <p:spPr>
            <a:xfrm>
              <a:off x="92900500" y="3111499"/>
              <a:ext cx="3439158" cy="3434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0420" y="0"/>
                  </a:lnTo>
                  <a:lnTo>
                    <a:pt x="0" y="20450"/>
                  </a:lnTo>
                  <a:cubicBezTo>
                    <a:pt x="8" y="20849"/>
                    <a:pt x="16" y="21233"/>
                    <a:pt x="32" y="21600"/>
                  </a:cubicBezTo>
                  <a:lnTo>
                    <a:pt x="21600" y="0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7" name="Shape">
              <a:extLst>
                <a:ext uri="{FF2B5EF4-FFF2-40B4-BE49-F238E27FC236}">
                  <a16:creationId xmlns:a16="http://schemas.microsoft.com/office/drawing/2014/main" id="{A8D3BC00-0973-0C4D-87BD-B0C810E1D43B}"/>
                </a:ext>
              </a:extLst>
            </p:cNvPr>
            <p:cNvSpPr/>
            <p:nvPr/>
          </p:nvSpPr>
          <p:spPr>
            <a:xfrm>
              <a:off x="93256099" y="4686300"/>
              <a:ext cx="4000502" cy="4144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20852"/>
                  </a:lnTo>
                  <a:cubicBezTo>
                    <a:pt x="82" y="21104"/>
                    <a:pt x="158" y="21355"/>
                    <a:pt x="240" y="21600"/>
                  </a:cubicBezTo>
                  <a:lnTo>
                    <a:pt x="21120" y="1443"/>
                  </a:lnTo>
                  <a:cubicBezTo>
                    <a:pt x="21264" y="960"/>
                    <a:pt x="21422" y="477"/>
                    <a:pt x="21600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8" name="Shape">
              <a:extLst>
                <a:ext uri="{FF2B5EF4-FFF2-40B4-BE49-F238E27FC236}">
                  <a16:creationId xmlns:a16="http://schemas.microsoft.com/office/drawing/2014/main" id="{F9CF0CBE-7BE9-7A44-85FA-2E4F2C071691}"/>
                </a:ext>
              </a:extLst>
            </p:cNvPr>
            <p:cNvSpPr/>
            <p:nvPr/>
          </p:nvSpPr>
          <p:spPr>
            <a:xfrm>
              <a:off x="93535500" y="6032500"/>
              <a:ext cx="3459479" cy="35890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805"/>
                  </a:moveTo>
                  <a:cubicBezTo>
                    <a:pt x="111" y="21073"/>
                    <a:pt x="230" y="21340"/>
                    <a:pt x="349" y="21600"/>
                  </a:cubicBezTo>
                  <a:lnTo>
                    <a:pt x="21568" y="1154"/>
                  </a:lnTo>
                  <a:cubicBezTo>
                    <a:pt x="21568" y="1146"/>
                    <a:pt x="21568" y="1131"/>
                    <a:pt x="21568" y="1124"/>
                  </a:cubicBezTo>
                  <a:cubicBezTo>
                    <a:pt x="21568" y="764"/>
                    <a:pt x="21576" y="390"/>
                    <a:pt x="21600" y="0"/>
                  </a:cubicBezTo>
                  <a:lnTo>
                    <a:pt x="0" y="20805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9" name="Shape">
              <a:extLst>
                <a:ext uri="{FF2B5EF4-FFF2-40B4-BE49-F238E27FC236}">
                  <a16:creationId xmlns:a16="http://schemas.microsoft.com/office/drawing/2014/main" id="{3F5DC8AB-40FB-8F48-A2C6-1F83E03FC8CB}"/>
                </a:ext>
              </a:extLst>
            </p:cNvPr>
            <p:cNvSpPr/>
            <p:nvPr/>
          </p:nvSpPr>
          <p:spPr>
            <a:xfrm>
              <a:off x="93141799" y="3543300"/>
              <a:ext cx="4726944" cy="4876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20936"/>
                  </a:lnTo>
                  <a:cubicBezTo>
                    <a:pt x="58" y="21161"/>
                    <a:pt x="116" y="21381"/>
                    <a:pt x="174" y="21600"/>
                  </a:cubicBezTo>
                  <a:lnTo>
                    <a:pt x="20103" y="2284"/>
                  </a:lnTo>
                  <a:cubicBezTo>
                    <a:pt x="20550" y="1491"/>
                    <a:pt x="21054" y="726"/>
                    <a:pt x="21600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0" name="Shape">
              <a:extLst>
                <a:ext uri="{FF2B5EF4-FFF2-40B4-BE49-F238E27FC236}">
                  <a16:creationId xmlns:a16="http://schemas.microsoft.com/office/drawing/2014/main" id="{00D12590-48F5-3342-9357-EB41FD6DE36E}"/>
                </a:ext>
              </a:extLst>
            </p:cNvPr>
            <p:cNvSpPr/>
            <p:nvPr/>
          </p:nvSpPr>
          <p:spPr>
            <a:xfrm>
              <a:off x="93052900" y="3111499"/>
              <a:ext cx="4904736" cy="4872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72" y="0"/>
                  </a:moveTo>
                  <a:lnTo>
                    <a:pt x="0" y="20908"/>
                  </a:lnTo>
                  <a:cubicBezTo>
                    <a:pt x="45" y="21138"/>
                    <a:pt x="89" y="21369"/>
                    <a:pt x="140" y="21600"/>
                  </a:cubicBezTo>
                  <a:lnTo>
                    <a:pt x="21600" y="0"/>
                  </a:lnTo>
                  <a:lnTo>
                    <a:pt x="20772" y="0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1" name="Shape">
              <a:extLst>
                <a:ext uri="{FF2B5EF4-FFF2-40B4-BE49-F238E27FC236}">
                  <a16:creationId xmlns:a16="http://schemas.microsoft.com/office/drawing/2014/main" id="{A78BF0ED-9F89-BF46-8CCA-A3336A5086B7}"/>
                </a:ext>
              </a:extLst>
            </p:cNvPr>
            <p:cNvSpPr/>
            <p:nvPr/>
          </p:nvSpPr>
          <p:spPr>
            <a:xfrm>
              <a:off x="93154499" y="3111500"/>
              <a:ext cx="1036323" cy="10363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77" y="16306"/>
                  </a:moveTo>
                  <a:cubicBezTo>
                    <a:pt x="900" y="18026"/>
                    <a:pt x="424" y="19800"/>
                    <a:pt x="0" y="21600"/>
                  </a:cubicBezTo>
                  <a:lnTo>
                    <a:pt x="21600" y="0"/>
                  </a:lnTo>
                  <a:lnTo>
                    <a:pt x="17682" y="0"/>
                  </a:lnTo>
                  <a:lnTo>
                    <a:pt x="1377" y="16306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2" name="Shape">
              <a:extLst>
                <a:ext uri="{FF2B5EF4-FFF2-40B4-BE49-F238E27FC236}">
                  <a16:creationId xmlns:a16="http://schemas.microsoft.com/office/drawing/2014/main" id="{09012BD1-B0B9-744B-9EB8-605505211285}"/>
                </a:ext>
              </a:extLst>
            </p:cNvPr>
            <p:cNvSpPr/>
            <p:nvPr/>
          </p:nvSpPr>
          <p:spPr>
            <a:xfrm>
              <a:off x="92900499" y="3111500"/>
              <a:ext cx="2899409" cy="2899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0"/>
                  </a:lnTo>
                  <a:lnTo>
                    <a:pt x="20200" y="0"/>
                  </a:lnTo>
                  <a:lnTo>
                    <a:pt x="47" y="20152"/>
                  </a:lnTo>
                  <a:cubicBezTo>
                    <a:pt x="28" y="20616"/>
                    <a:pt x="19" y="21099"/>
                    <a:pt x="0" y="2160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3" name="Shape">
              <a:extLst>
                <a:ext uri="{FF2B5EF4-FFF2-40B4-BE49-F238E27FC236}">
                  <a16:creationId xmlns:a16="http://schemas.microsoft.com/office/drawing/2014/main" id="{FEE3ED10-4EEA-F341-8EA2-A5811372485D}"/>
                </a:ext>
              </a:extLst>
            </p:cNvPr>
            <p:cNvSpPr/>
            <p:nvPr/>
          </p:nvSpPr>
          <p:spPr>
            <a:xfrm>
              <a:off x="93370400" y="3111499"/>
              <a:ext cx="271779" cy="2717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0"/>
                  </a:lnTo>
                  <a:lnTo>
                    <a:pt x="7974" y="0"/>
                  </a:lnTo>
                  <a:cubicBezTo>
                    <a:pt x="5148" y="7166"/>
                    <a:pt x="2523" y="14434"/>
                    <a:pt x="0" y="2160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4" name="Shape">
              <a:extLst>
                <a:ext uri="{FF2B5EF4-FFF2-40B4-BE49-F238E27FC236}">
                  <a16:creationId xmlns:a16="http://schemas.microsoft.com/office/drawing/2014/main" id="{74D5ADF9-8EA6-2748-A37C-B6144A26AD7F}"/>
                </a:ext>
              </a:extLst>
            </p:cNvPr>
            <p:cNvSpPr/>
            <p:nvPr/>
          </p:nvSpPr>
          <p:spPr>
            <a:xfrm>
              <a:off x="92938600" y="3111500"/>
              <a:ext cx="2327914" cy="2327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" y="19656"/>
                  </a:moveTo>
                  <a:cubicBezTo>
                    <a:pt x="130" y="20304"/>
                    <a:pt x="59" y="20952"/>
                    <a:pt x="0" y="21600"/>
                  </a:cubicBezTo>
                  <a:lnTo>
                    <a:pt x="21600" y="0"/>
                  </a:lnTo>
                  <a:lnTo>
                    <a:pt x="19856" y="0"/>
                  </a:lnTo>
                  <a:lnTo>
                    <a:pt x="200" y="19656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5" name="Shape">
              <a:extLst>
                <a:ext uri="{FF2B5EF4-FFF2-40B4-BE49-F238E27FC236}">
                  <a16:creationId xmlns:a16="http://schemas.microsoft.com/office/drawing/2014/main" id="{84157D3C-000F-C34A-A95E-8D6917E5DADC}"/>
                </a:ext>
              </a:extLst>
            </p:cNvPr>
            <p:cNvSpPr/>
            <p:nvPr/>
          </p:nvSpPr>
          <p:spPr>
            <a:xfrm>
              <a:off x="92976700" y="3111499"/>
              <a:ext cx="4441193" cy="4417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799"/>
                  </a:moveTo>
                  <a:cubicBezTo>
                    <a:pt x="37" y="21060"/>
                    <a:pt x="74" y="21327"/>
                    <a:pt x="117" y="21600"/>
                  </a:cubicBezTo>
                  <a:lnTo>
                    <a:pt x="21600" y="0"/>
                  </a:lnTo>
                  <a:lnTo>
                    <a:pt x="20686" y="0"/>
                  </a:lnTo>
                  <a:lnTo>
                    <a:pt x="0" y="20799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6" name="Shape">
              <a:extLst>
                <a:ext uri="{FF2B5EF4-FFF2-40B4-BE49-F238E27FC236}">
                  <a16:creationId xmlns:a16="http://schemas.microsoft.com/office/drawing/2014/main" id="{4B4EA6F0-4641-3845-B8A5-4FDA80920C70}"/>
                </a:ext>
              </a:extLst>
            </p:cNvPr>
            <p:cNvSpPr/>
            <p:nvPr/>
          </p:nvSpPr>
          <p:spPr>
            <a:xfrm>
              <a:off x="93014800" y="3111500"/>
              <a:ext cx="1713236" cy="1711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12" y="18716"/>
                  </a:moveTo>
                  <a:cubicBezTo>
                    <a:pt x="336" y="19661"/>
                    <a:pt x="160" y="20639"/>
                    <a:pt x="0" y="21600"/>
                  </a:cubicBezTo>
                  <a:lnTo>
                    <a:pt x="21600" y="0"/>
                  </a:lnTo>
                  <a:lnTo>
                    <a:pt x="19230" y="0"/>
                  </a:lnTo>
                  <a:lnTo>
                    <a:pt x="512" y="18716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7" name="Shape">
              <a:extLst>
                <a:ext uri="{FF2B5EF4-FFF2-40B4-BE49-F238E27FC236}">
                  <a16:creationId xmlns:a16="http://schemas.microsoft.com/office/drawing/2014/main" id="{5D54D22B-2275-4247-8BA0-92C3A861FD3E}"/>
                </a:ext>
              </a:extLst>
            </p:cNvPr>
            <p:cNvSpPr/>
            <p:nvPr/>
          </p:nvSpPr>
          <p:spPr>
            <a:xfrm>
              <a:off x="98437700" y="9728200"/>
              <a:ext cx="346708" cy="241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389"/>
                  </a:moveTo>
                  <a:cubicBezTo>
                    <a:pt x="19306" y="4888"/>
                    <a:pt x="17169" y="2501"/>
                    <a:pt x="15033" y="0"/>
                  </a:cubicBezTo>
                  <a:lnTo>
                    <a:pt x="0" y="21600"/>
                  </a:lnTo>
                  <a:lnTo>
                    <a:pt x="11710" y="21600"/>
                  </a:lnTo>
                  <a:lnTo>
                    <a:pt x="21600" y="7389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8" name="Shape">
              <a:extLst>
                <a:ext uri="{FF2B5EF4-FFF2-40B4-BE49-F238E27FC236}">
                  <a16:creationId xmlns:a16="http://schemas.microsoft.com/office/drawing/2014/main" id="{24166B31-89C5-C342-A8D9-1450800B68FF}"/>
                </a:ext>
              </a:extLst>
            </p:cNvPr>
            <p:cNvSpPr/>
            <p:nvPr/>
          </p:nvSpPr>
          <p:spPr>
            <a:xfrm>
              <a:off x="96824800" y="8915400"/>
              <a:ext cx="1146808" cy="10655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3"/>
                  </a:moveTo>
                  <a:cubicBezTo>
                    <a:pt x="21098" y="1467"/>
                    <a:pt x="20595" y="747"/>
                    <a:pt x="20069" y="0"/>
                  </a:cubicBezTo>
                  <a:lnTo>
                    <a:pt x="0" y="21600"/>
                  </a:lnTo>
                  <a:lnTo>
                    <a:pt x="3540" y="21600"/>
                  </a:lnTo>
                  <a:lnTo>
                    <a:pt x="21600" y="2163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9" name="Shape">
              <a:extLst>
                <a:ext uri="{FF2B5EF4-FFF2-40B4-BE49-F238E27FC236}">
                  <a16:creationId xmlns:a16="http://schemas.microsoft.com/office/drawing/2014/main" id="{561FC6D2-98FE-474D-A092-AD3C6AED06AC}"/>
                </a:ext>
              </a:extLst>
            </p:cNvPr>
            <p:cNvSpPr/>
            <p:nvPr/>
          </p:nvSpPr>
          <p:spPr>
            <a:xfrm>
              <a:off x="92925899" y="3111499"/>
              <a:ext cx="3953515" cy="39382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653"/>
                  </a:moveTo>
                  <a:cubicBezTo>
                    <a:pt x="21" y="20959"/>
                    <a:pt x="49" y="21280"/>
                    <a:pt x="83" y="21600"/>
                  </a:cubicBezTo>
                  <a:lnTo>
                    <a:pt x="21600" y="0"/>
                  </a:lnTo>
                  <a:lnTo>
                    <a:pt x="20573" y="0"/>
                  </a:lnTo>
                  <a:lnTo>
                    <a:pt x="0" y="20653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0" name="Shape">
              <a:extLst>
                <a:ext uri="{FF2B5EF4-FFF2-40B4-BE49-F238E27FC236}">
                  <a16:creationId xmlns:a16="http://schemas.microsoft.com/office/drawing/2014/main" id="{7DD841CC-56C0-D740-A7C5-D7560DDBB4EE}"/>
                </a:ext>
              </a:extLst>
            </p:cNvPr>
            <p:cNvSpPr/>
            <p:nvPr/>
          </p:nvSpPr>
          <p:spPr>
            <a:xfrm>
              <a:off x="97891600" y="9486899"/>
              <a:ext cx="591822" cy="4940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3942"/>
                  </a:moveTo>
                  <a:cubicBezTo>
                    <a:pt x="20348" y="2610"/>
                    <a:pt x="19190" y="1277"/>
                    <a:pt x="18031" y="0"/>
                  </a:cubicBezTo>
                  <a:lnTo>
                    <a:pt x="0" y="21600"/>
                  </a:lnTo>
                  <a:lnTo>
                    <a:pt x="6860" y="21600"/>
                  </a:lnTo>
                  <a:lnTo>
                    <a:pt x="21600" y="3942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1" name="Shape">
              <a:extLst>
                <a:ext uri="{FF2B5EF4-FFF2-40B4-BE49-F238E27FC236}">
                  <a16:creationId xmlns:a16="http://schemas.microsoft.com/office/drawing/2014/main" id="{E5E98ED8-89ED-B04E-9AA3-FD7D427C7D65}"/>
                </a:ext>
              </a:extLst>
            </p:cNvPr>
            <p:cNvSpPr/>
            <p:nvPr/>
          </p:nvSpPr>
          <p:spPr>
            <a:xfrm>
              <a:off x="96278700" y="8585200"/>
              <a:ext cx="1457964" cy="13855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02"/>
                  </a:moveTo>
                  <a:cubicBezTo>
                    <a:pt x="21243" y="1227"/>
                    <a:pt x="20885" y="634"/>
                    <a:pt x="20527" y="0"/>
                  </a:cubicBezTo>
                  <a:lnTo>
                    <a:pt x="0" y="21600"/>
                  </a:lnTo>
                  <a:lnTo>
                    <a:pt x="2785" y="21600"/>
                  </a:lnTo>
                  <a:lnTo>
                    <a:pt x="21600" y="1802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2" name="Shape">
              <a:extLst>
                <a:ext uri="{FF2B5EF4-FFF2-40B4-BE49-F238E27FC236}">
                  <a16:creationId xmlns:a16="http://schemas.microsoft.com/office/drawing/2014/main" id="{9956966A-BBCB-C143-A0B9-194E9E6B2F52}"/>
                </a:ext>
              </a:extLst>
            </p:cNvPr>
            <p:cNvSpPr/>
            <p:nvPr/>
          </p:nvSpPr>
          <p:spPr>
            <a:xfrm>
              <a:off x="98971099" y="9969500"/>
              <a:ext cx="31752" cy="127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40" y="0"/>
                  </a:moveTo>
                  <a:lnTo>
                    <a:pt x="0" y="21600"/>
                  </a:lnTo>
                  <a:lnTo>
                    <a:pt x="21600" y="21600"/>
                  </a:lnTo>
                  <a:cubicBezTo>
                    <a:pt x="17280" y="12961"/>
                    <a:pt x="12960" y="6481"/>
                    <a:pt x="8640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3" name="Shape">
              <a:extLst>
                <a:ext uri="{FF2B5EF4-FFF2-40B4-BE49-F238E27FC236}">
                  <a16:creationId xmlns:a16="http://schemas.microsoft.com/office/drawing/2014/main" id="{4C6615AC-D4D5-C043-BA9C-D6EB26168EE9}"/>
                </a:ext>
              </a:extLst>
            </p:cNvPr>
            <p:cNvSpPr/>
            <p:nvPr/>
          </p:nvSpPr>
          <p:spPr>
            <a:xfrm>
              <a:off x="97358200" y="9207499"/>
              <a:ext cx="858522" cy="7683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785"/>
                  </a:moveTo>
                  <a:cubicBezTo>
                    <a:pt x="20833" y="1857"/>
                    <a:pt x="20098" y="964"/>
                    <a:pt x="19331" y="0"/>
                  </a:cubicBezTo>
                  <a:lnTo>
                    <a:pt x="0" y="21600"/>
                  </a:lnTo>
                  <a:lnTo>
                    <a:pt x="4729" y="21600"/>
                  </a:lnTo>
                  <a:lnTo>
                    <a:pt x="21600" y="2785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4" name="Shape">
              <a:extLst>
                <a:ext uri="{FF2B5EF4-FFF2-40B4-BE49-F238E27FC236}">
                  <a16:creationId xmlns:a16="http://schemas.microsoft.com/office/drawing/2014/main" id="{FBCA1454-D950-FD4F-B6D8-00E741D3E861}"/>
                </a:ext>
              </a:extLst>
            </p:cNvPr>
            <p:cNvSpPr/>
            <p:nvPr/>
          </p:nvSpPr>
          <p:spPr>
            <a:xfrm>
              <a:off x="94132399" y="7035799"/>
              <a:ext cx="2971801" cy="2940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8"/>
                  </a:moveTo>
                  <a:cubicBezTo>
                    <a:pt x="21508" y="746"/>
                    <a:pt x="21434" y="364"/>
                    <a:pt x="21369" y="0"/>
                  </a:cubicBezTo>
                  <a:lnTo>
                    <a:pt x="0" y="21600"/>
                  </a:lnTo>
                  <a:lnTo>
                    <a:pt x="1366" y="21600"/>
                  </a:lnTo>
                  <a:lnTo>
                    <a:pt x="21600" y="1148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5" name="Shape">
              <a:extLst>
                <a:ext uri="{FF2B5EF4-FFF2-40B4-BE49-F238E27FC236}">
                  <a16:creationId xmlns:a16="http://schemas.microsoft.com/office/drawing/2014/main" id="{FCFD4E0B-7AD1-A04D-9523-241F63450797}"/>
                </a:ext>
              </a:extLst>
            </p:cNvPr>
            <p:cNvSpPr/>
            <p:nvPr/>
          </p:nvSpPr>
          <p:spPr>
            <a:xfrm>
              <a:off x="93700600" y="6553200"/>
              <a:ext cx="3319779" cy="3417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4"/>
                  </a:moveTo>
                  <a:cubicBezTo>
                    <a:pt x="21559" y="714"/>
                    <a:pt x="21517" y="353"/>
                    <a:pt x="21493" y="0"/>
                  </a:cubicBezTo>
                  <a:lnTo>
                    <a:pt x="0" y="20878"/>
                  </a:lnTo>
                  <a:cubicBezTo>
                    <a:pt x="116" y="21118"/>
                    <a:pt x="231" y="21359"/>
                    <a:pt x="355" y="21600"/>
                  </a:cubicBezTo>
                  <a:lnTo>
                    <a:pt x="488" y="21600"/>
                  </a:lnTo>
                  <a:lnTo>
                    <a:pt x="21600" y="1084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6" name="Shape">
              <a:extLst>
                <a:ext uri="{FF2B5EF4-FFF2-40B4-BE49-F238E27FC236}">
                  <a16:creationId xmlns:a16="http://schemas.microsoft.com/office/drawing/2014/main" id="{6F773385-6452-2647-8499-6117DC5144DA}"/>
                </a:ext>
              </a:extLst>
            </p:cNvPr>
            <p:cNvSpPr/>
            <p:nvPr/>
          </p:nvSpPr>
          <p:spPr>
            <a:xfrm>
              <a:off x="95745300" y="8242299"/>
              <a:ext cx="1795779" cy="17310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537"/>
                  </a:moveTo>
                  <a:cubicBezTo>
                    <a:pt x="21325" y="1014"/>
                    <a:pt x="21065" y="507"/>
                    <a:pt x="20821" y="0"/>
                  </a:cubicBezTo>
                  <a:lnTo>
                    <a:pt x="0" y="21600"/>
                  </a:lnTo>
                  <a:lnTo>
                    <a:pt x="2261" y="21600"/>
                  </a:lnTo>
                  <a:lnTo>
                    <a:pt x="21600" y="1537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7" name="Shape">
              <a:extLst>
                <a:ext uri="{FF2B5EF4-FFF2-40B4-BE49-F238E27FC236}">
                  <a16:creationId xmlns:a16="http://schemas.microsoft.com/office/drawing/2014/main" id="{54339076-5E04-0C4C-BFCB-DBFF0292D69F}"/>
                </a:ext>
              </a:extLst>
            </p:cNvPr>
            <p:cNvSpPr/>
            <p:nvPr/>
          </p:nvSpPr>
          <p:spPr>
            <a:xfrm>
              <a:off x="94665799" y="7467599"/>
              <a:ext cx="2548894" cy="2504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38"/>
                  </a:moveTo>
                  <a:cubicBezTo>
                    <a:pt x="21460" y="811"/>
                    <a:pt x="21331" y="394"/>
                    <a:pt x="21223" y="0"/>
                  </a:cubicBezTo>
                  <a:lnTo>
                    <a:pt x="0" y="21600"/>
                  </a:lnTo>
                  <a:lnTo>
                    <a:pt x="1593" y="21600"/>
                  </a:lnTo>
                  <a:lnTo>
                    <a:pt x="21600" y="1238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8" name="Shape">
              <a:extLst>
                <a:ext uri="{FF2B5EF4-FFF2-40B4-BE49-F238E27FC236}">
                  <a16:creationId xmlns:a16="http://schemas.microsoft.com/office/drawing/2014/main" id="{4591708A-DCD3-4C43-B23B-EB8DF0795056}"/>
                </a:ext>
              </a:extLst>
            </p:cNvPr>
            <p:cNvSpPr/>
            <p:nvPr/>
          </p:nvSpPr>
          <p:spPr>
            <a:xfrm>
              <a:off x="95199199" y="7874000"/>
              <a:ext cx="2159002" cy="21031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57"/>
                  </a:moveTo>
                  <a:cubicBezTo>
                    <a:pt x="21397" y="874"/>
                    <a:pt x="21219" y="430"/>
                    <a:pt x="21041" y="0"/>
                  </a:cubicBezTo>
                  <a:lnTo>
                    <a:pt x="0" y="21600"/>
                  </a:lnTo>
                  <a:lnTo>
                    <a:pt x="1880" y="21600"/>
                  </a:lnTo>
                  <a:lnTo>
                    <a:pt x="21600" y="1357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49" name="Shape">
            <a:extLst>
              <a:ext uri="{FF2B5EF4-FFF2-40B4-BE49-F238E27FC236}">
                <a16:creationId xmlns:a16="http://schemas.microsoft.com/office/drawing/2014/main" id="{E7692123-C649-A84D-8F4F-1EE88A06667C}"/>
              </a:ext>
            </a:extLst>
          </p:cNvPr>
          <p:cNvSpPr/>
          <p:nvPr userDrawn="1"/>
        </p:nvSpPr>
        <p:spPr>
          <a:xfrm>
            <a:off x="406400" y="393701"/>
            <a:ext cx="2547617" cy="12738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345" y="0"/>
                </a:moveTo>
                <a:cubicBezTo>
                  <a:pt x="16345" y="6116"/>
                  <a:pt x="13858" y="11091"/>
                  <a:pt x="10800" y="11091"/>
                </a:cubicBezTo>
                <a:cubicBezTo>
                  <a:pt x="7742" y="11091"/>
                  <a:pt x="5255" y="6116"/>
                  <a:pt x="5255" y="0"/>
                </a:cubicBezTo>
                <a:lnTo>
                  <a:pt x="0" y="0"/>
                </a:lnTo>
                <a:cubicBezTo>
                  <a:pt x="0" y="11931"/>
                  <a:pt x="4835" y="21600"/>
                  <a:pt x="10800" y="21600"/>
                </a:cubicBezTo>
                <a:cubicBezTo>
                  <a:pt x="16765" y="21600"/>
                  <a:pt x="21600" y="11931"/>
                  <a:pt x="21600" y="0"/>
                </a:cubicBezTo>
                <a:lnTo>
                  <a:pt x="16345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907DC5D-4F3E-4A99-A621-6F93F3226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853312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9DA8F992-7750-4566-AB4F-B2E8F3794C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95344" y="4589463"/>
            <a:ext cx="545210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5" name="Picture Placeholder 15">
            <a:extLst>
              <a:ext uri="{FF2B5EF4-FFF2-40B4-BE49-F238E27FC236}">
                <a16:creationId xmlns:a16="http://schemas.microsoft.com/office/drawing/2014/main" id="{33CC49E4-6647-47F5-895A-9CFC416CE1C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819641" y="652440"/>
            <a:ext cx="1333500" cy="1333500"/>
          </a:xfrm>
          <a:prstGeom prst="ellipse">
            <a:avLst/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16" name="Text Placeholder 17">
            <a:extLst>
              <a:ext uri="{FF2B5EF4-FFF2-40B4-BE49-F238E27FC236}">
                <a16:creationId xmlns:a16="http://schemas.microsoft.com/office/drawing/2014/main" id="{A537F86F-E8D6-44FF-939F-7EB5A46935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635491" y="2049440"/>
            <a:ext cx="1701800" cy="22860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7" name="Text Placeholder 17">
            <a:extLst>
              <a:ext uri="{FF2B5EF4-FFF2-40B4-BE49-F238E27FC236}">
                <a16:creationId xmlns:a16="http://schemas.microsoft.com/office/drawing/2014/main" id="{17C97F11-0CC0-4E01-8422-61438304329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635491" y="2279367"/>
            <a:ext cx="1701800" cy="22860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Mobile / email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322609FE-C556-4394-9CD9-CACD20BC72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35491" y="2509293"/>
            <a:ext cx="1701800" cy="22860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Company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19095B2-A641-F646-8844-4FF54ADE2D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10587268" y="4912618"/>
            <a:ext cx="2096309" cy="365125"/>
          </a:xfrm>
          <a:prstGeom prst="rect">
            <a:avLst/>
          </a:prstGeom>
        </p:spPr>
        <p:txBody>
          <a:bodyPr/>
          <a:lstStyle>
            <a:lvl1pPr>
              <a:defRPr sz="1400" b="1" spc="300">
                <a:solidFill>
                  <a:schemeClr val="tx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1BC58C17-0E2E-4A42-896E-66DC608DF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-1926603" y="2658152"/>
            <a:ext cx="4716232" cy="365125"/>
          </a:xfrm>
          <a:prstGeom prst="rect">
            <a:avLst/>
          </a:prstGeom>
        </p:spPr>
        <p:txBody>
          <a:bodyPr/>
          <a:lstStyle>
            <a:lvl1pPr algn="l">
              <a:defRPr sz="1400" b="1" spc="3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YOUR FOOTER HERE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DBA3D24F-90EA-F64F-A96E-A371C4B52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32160" y="6273220"/>
            <a:ext cx="901700" cy="365125"/>
          </a:xfrm>
          <a:prstGeom prst="rect">
            <a:avLst/>
          </a:prstGeom>
        </p:spPr>
        <p:txBody>
          <a:bodyPr/>
          <a:lstStyle>
            <a:lvl1pPr>
              <a:defRPr sz="1400" b="1" spc="300">
                <a:solidFill>
                  <a:schemeClr val="tx1"/>
                </a:solidFill>
              </a:defRPr>
            </a:lvl1pPr>
          </a:lstStyle>
          <a:p>
            <a:fld id="{672B7600-67E3-4D97-B453-880E2742B98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Shape">
            <a:extLst>
              <a:ext uri="{FF2B5EF4-FFF2-40B4-BE49-F238E27FC236}">
                <a16:creationId xmlns:a16="http://schemas.microsoft.com/office/drawing/2014/main" id="{0DAC848A-6708-6B43-BEBA-FE411726F971}"/>
              </a:ext>
            </a:extLst>
          </p:cNvPr>
          <p:cNvSpPr/>
          <p:nvPr userDrawn="1"/>
        </p:nvSpPr>
        <p:spPr>
          <a:xfrm>
            <a:off x="406400" y="5308598"/>
            <a:ext cx="10462261" cy="1146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" y="0"/>
                </a:moveTo>
                <a:lnTo>
                  <a:pt x="0" y="0"/>
                </a:lnTo>
                <a:lnTo>
                  <a:pt x="0" y="21600"/>
                </a:lnTo>
                <a:lnTo>
                  <a:pt x="10" y="21600"/>
                </a:lnTo>
                <a:lnTo>
                  <a:pt x="58" y="21600"/>
                </a:lnTo>
                <a:lnTo>
                  <a:pt x="21600" y="21600"/>
                </a:lnTo>
                <a:lnTo>
                  <a:pt x="21600" y="21074"/>
                </a:lnTo>
                <a:lnTo>
                  <a:pt x="58" y="21074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Rectangle">
            <a:extLst>
              <a:ext uri="{FF2B5EF4-FFF2-40B4-BE49-F238E27FC236}">
                <a16:creationId xmlns:a16="http://schemas.microsoft.com/office/drawing/2014/main" id="{F3D57105-E728-2E4F-8434-5C677F4F19E2}"/>
              </a:ext>
            </a:extLst>
          </p:cNvPr>
          <p:cNvSpPr/>
          <p:nvPr userDrawn="1"/>
        </p:nvSpPr>
        <p:spPr>
          <a:xfrm>
            <a:off x="11620501" y="482599"/>
            <a:ext cx="27941" cy="3455671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55828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and Typograph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0D08B00A-9A13-4AB1-A72D-2F499BA2E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88" name="Text Placeholder 2">
            <a:extLst>
              <a:ext uri="{FF2B5EF4-FFF2-40B4-BE49-F238E27FC236}">
                <a16:creationId xmlns:a16="http://schemas.microsoft.com/office/drawing/2014/main" id="{BB3FC47E-3339-49A8-AEF2-ECC3BF1514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199" y="3709150"/>
            <a:ext cx="10515600" cy="1325880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sz="4400" dirty="0">
                <a:latin typeface="+mj-lt"/>
                <a:ea typeface="+mj-ea"/>
                <a:cs typeface="+mj-cs"/>
              </a:defRPr>
            </a:lvl1pPr>
          </a:lstStyle>
          <a:p>
            <a:pPr marL="228600" lvl="0" indent="-228600">
              <a:spcBef>
                <a:spcPct val="0"/>
              </a:spcBef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29D5438-3BC8-4817-9C86-A9AAA6047492}"/>
              </a:ext>
            </a:extLst>
          </p:cNvPr>
          <p:cNvSpPr txBox="1"/>
          <p:nvPr userDrawn="1"/>
        </p:nvSpPr>
        <p:spPr>
          <a:xfrm>
            <a:off x="4677206" y="4033186"/>
            <a:ext cx="243528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600" dirty="0"/>
              <a:t>Aa</a:t>
            </a:r>
          </a:p>
        </p:txBody>
      </p:sp>
      <p:sp>
        <p:nvSpPr>
          <p:cNvPr id="90" name="Text Placeholder 7">
            <a:extLst>
              <a:ext uri="{FF2B5EF4-FFF2-40B4-BE49-F238E27FC236}">
                <a16:creationId xmlns:a16="http://schemas.microsoft.com/office/drawing/2014/main" id="{676EAA04-3941-4EEF-875A-DA2DBBB0CA8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77206" y="6124726"/>
            <a:ext cx="2394180" cy="564999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/>
              <a:t>Font name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59DB07F4-2F4D-4904-9DDA-6D453F791811}"/>
              </a:ext>
            </a:extLst>
          </p:cNvPr>
          <p:cNvSpPr txBox="1"/>
          <p:nvPr userDrawn="1"/>
        </p:nvSpPr>
        <p:spPr>
          <a:xfrm>
            <a:off x="7664716" y="4033186"/>
            <a:ext cx="243528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600" dirty="0">
                <a:latin typeface="+mj-lt"/>
              </a:rPr>
              <a:t>Aa</a:t>
            </a:r>
          </a:p>
        </p:txBody>
      </p:sp>
      <p:sp>
        <p:nvSpPr>
          <p:cNvPr id="92" name="Text Placeholder 7">
            <a:extLst>
              <a:ext uri="{FF2B5EF4-FFF2-40B4-BE49-F238E27FC236}">
                <a16:creationId xmlns:a16="http://schemas.microsoft.com/office/drawing/2014/main" id="{72303254-B5A5-44B0-8D71-FB4149C10B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64716" y="6124726"/>
            <a:ext cx="2394180" cy="564999"/>
          </a:xfrm>
        </p:spPr>
        <p:txBody>
          <a:bodyPr anchor="ctr"/>
          <a:lstStyle>
            <a:lvl1pPr marL="0" indent="0" algn="ctr">
              <a:buNone/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Font name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1A7F8606-6C86-4EAA-93B6-4E7BA23FE95E}"/>
              </a:ext>
            </a:extLst>
          </p:cNvPr>
          <p:cNvGrpSpPr/>
          <p:nvPr userDrawn="1"/>
        </p:nvGrpSpPr>
        <p:grpSpPr>
          <a:xfrm>
            <a:off x="838199" y="1830763"/>
            <a:ext cx="10515602" cy="1741127"/>
            <a:chOff x="838198" y="7053492"/>
            <a:chExt cx="10515602" cy="1741127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0C69BE30-6A17-40CA-BC25-2C6B4BD1C928}"/>
                </a:ext>
              </a:extLst>
            </p:cNvPr>
            <p:cNvSpPr/>
            <p:nvPr userDrawn="1"/>
          </p:nvSpPr>
          <p:spPr>
            <a:xfrm>
              <a:off x="838198" y="7053492"/>
              <a:ext cx="894312" cy="174112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7D22FCF-6E6E-40D4-AB86-B384FBC02C6C}"/>
                </a:ext>
              </a:extLst>
            </p:cNvPr>
            <p:cNvSpPr/>
            <p:nvPr userDrawn="1"/>
          </p:nvSpPr>
          <p:spPr>
            <a:xfrm>
              <a:off x="838198" y="7053492"/>
              <a:ext cx="894312" cy="155130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9F58072-0E42-4A6F-82F4-0F514E3C9FA9}"/>
                </a:ext>
              </a:extLst>
            </p:cNvPr>
            <p:cNvSpPr/>
            <p:nvPr userDrawn="1"/>
          </p:nvSpPr>
          <p:spPr>
            <a:xfrm>
              <a:off x="838198" y="7053492"/>
              <a:ext cx="894312" cy="136148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38A157E7-9CE1-4B3D-AED6-108FA0F7177A}"/>
                </a:ext>
              </a:extLst>
            </p:cNvPr>
            <p:cNvSpPr/>
            <p:nvPr userDrawn="1"/>
          </p:nvSpPr>
          <p:spPr>
            <a:xfrm>
              <a:off x="838198" y="7053492"/>
              <a:ext cx="894312" cy="117166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CDE5B5CA-F04F-4FEB-87F4-FF15DD798F12}"/>
                </a:ext>
              </a:extLst>
            </p:cNvPr>
            <p:cNvSpPr/>
            <p:nvPr userDrawn="1"/>
          </p:nvSpPr>
          <p:spPr>
            <a:xfrm>
              <a:off x="838198" y="7053492"/>
              <a:ext cx="894312" cy="9818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37BC03BE-BDB8-4E8D-A129-FC2C4A97B6E4}"/>
                </a:ext>
              </a:extLst>
            </p:cNvPr>
            <p:cNvSpPr/>
            <p:nvPr userDrawn="1"/>
          </p:nvSpPr>
          <p:spPr>
            <a:xfrm>
              <a:off x="838199" y="7053492"/>
              <a:ext cx="894312" cy="7882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4265AF4A-40CF-449B-A6F8-AA4CDC6CA00C}"/>
                </a:ext>
              </a:extLst>
            </p:cNvPr>
            <p:cNvSpPr/>
            <p:nvPr userDrawn="1"/>
          </p:nvSpPr>
          <p:spPr>
            <a:xfrm>
              <a:off x="1907230" y="7053492"/>
              <a:ext cx="894312" cy="174112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37B78C01-B2D8-44C8-9BF3-783134AEAF1D}"/>
                </a:ext>
              </a:extLst>
            </p:cNvPr>
            <p:cNvSpPr/>
            <p:nvPr userDrawn="1"/>
          </p:nvSpPr>
          <p:spPr>
            <a:xfrm>
              <a:off x="1907230" y="7053492"/>
              <a:ext cx="894312" cy="1551307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CF881D64-E420-4A72-8E0D-267F35BCE25C}"/>
                </a:ext>
              </a:extLst>
            </p:cNvPr>
            <p:cNvSpPr/>
            <p:nvPr userDrawn="1"/>
          </p:nvSpPr>
          <p:spPr>
            <a:xfrm>
              <a:off x="1907230" y="7053492"/>
              <a:ext cx="894312" cy="136148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A2B28615-76F2-47F2-A406-143CA563BD7E}"/>
                </a:ext>
              </a:extLst>
            </p:cNvPr>
            <p:cNvSpPr/>
            <p:nvPr userDrawn="1"/>
          </p:nvSpPr>
          <p:spPr>
            <a:xfrm>
              <a:off x="1907230" y="7053492"/>
              <a:ext cx="894312" cy="117166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EEB33B26-C085-4761-8B5E-BB7132BF056E}"/>
                </a:ext>
              </a:extLst>
            </p:cNvPr>
            <p:cNvSpPr/>
            <p:nvPr userDrawn="1"/>
          </p:nvSpPr>
          <p:spPr>
            <a:xfrm>
              <a:off x="1907230" y="7053492"/>
              <a:ext cx="894312" cy="98184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227FD57E-77C8-429A-95B1-EFFCF8ECE5E8}"/>
                </a:ext>
              </a:extLst>
            </p:cNvPr>
            <p:cNvSpPr/>
            <p:nvPr userDrawn="1"/>
          </p:nvSpPr>
          <p:spPr>
            <a:xfrm>
              <a:off x="1907231" y="7053492"/>
              <a:ext cx="894312" cy="78825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71A9249D-3B26-4B5D-ADE7-16BD5C74D956}"/>
                </a:ext>
              </a:extLst>
            </p:cNvPr>
            <p:cNvSpPr/>
            <p:nvPr userDrawn="1"/>
          </p:nvSpPr>
          <p:spPr>
            <a:xfrm>
              <a:off x="2976262" y="7053492"/>
              <a:ext cx="894312" cy="1741127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575B1758-DF8B-41B3-8CC7-A117131D2DD7}"/>
                </a:ext>
              </a:extLst>
            </p:cNvPr>
            <p:cNvSpPr/>
            <p:nvPr userDrawn="1"/>
          </p:nvSpPr>
          <p:spPr>
            <a:xfrm>
              <a:off x="2976262" y="7053492"/>
              <a:ext cx="894312" cy="1551307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EA52EC5B-84C0-4D9A-8AE4-2637DF2F933B}"/>
                </a:ext>
              </a:extLst>
            </p:cNvPr>
            <p:cNvSpPr/>
            <p:nvPr userDrawn="1"/>
          </p:nvSpPr>
          <p:spPr>
            <a:xfrm>
              <a:off x="2976262" y="7053492"/>
              <a:ext cx="894312" cy="1361486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960B9D7D-6220-4DC4-8217-8B3D8F4B6A9B}"/>
                </a:ext>
              </a:extLst>
            </p:cNvPr>
            <p:cNvSpPr/>
            <p:nvPr userDrawn="1"/>
          </p:nvSpPr>
          <p:spPr>
            <a:xfrm>
              <a:off x="2976262" y="7053492"/>
              <a:ext cx="894312" cy="1171666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AE3998E1-B5FF-41E0-B741-ECD48A473776}"/>
                </a:ext>
              </a:extLst>
            </p:cNvPr>
            <p:cNvSpPr/>
            <p:nvPr userDrawn="1"/>
          </p:nvSpPr>
          <p:spPr>
            <a:xfrm>
              <a:off x="2976262" y="7053492"/>
              <a:ext cx="894312" cy="98184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AA1F11C1-F6F8-4516-95A7-45C4DEE14D8A}"/>
                </a:ext>
              </a:extLst>
            </p:cNvPr>
            <p:cNvSpPr/>
            <p:nvPr userDrawn="1"/>
          </p:nvSpPr>
          <p:spPr>
            <a:xfrm>
              <a:off x="2976263" y="7053492"/>
              <a:ext cx="894312" cy="78825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FFD47B50-A7B8-49A6-9F92-0019215A0341}"/>
                </a:ext>
              </a:extLst>
            </p:cNvPr>
            <p:cNvSpPr/>
            <p:nvPr userDrawn="1"/>
          </p:nvSpPr>
          <p:spPr>
            <a:xfrm>
              <a:off x="4045294" y="7053492"/>
              <a:ext cx="894312" cy="1741127"/>
            </a:xfrm>
            <a:prstGeom prst="rect">
              <a:avLst/>
            </a:prstGeom>
            <a:solidFill>
              <a:schemeClr val="tx2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083E56E8-1433-4684-9CF1-72B5F40FA7BA}"/>
                </a:ext>
              </a:extLst>
            </p:cNvPr>
            <p:cNvSpPr/>
            <p:nvPr userDrawn="1"/>
          </p:nvSpPr>
          <p:spPr>
            <a:xfrm>
              <a:off x="4045294" y="7053492"/>
              <a:ext cx="894312" cy="1551307"/>
            </a:xfrm>
            <a:prstGeom prst="rect">
              <a:avLst/>
            </a:prstGeom>
            <a:solidFill>
              <a:schemeClr val="tx2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C648A341-64C4-4510-9988-07EE92F78AC2}"/>
                </a:ext>
              </a:extLst>
            </p:cNvPr>
            <p:cNvSpPr/>
            <p:nvPr userDrawn="1"/>
          </p:nvSpPr>
          <p:spPr>
            <a:xfrm>
              <a:off x="4045294" y="7053492"/>
              <a:ext cx="894312" cy="1361486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3ABAD2E5-00BD-4738-B087-44A43C52DE39}"/>
                </a:ext>
              </a:extLst>
            </p:cNvPr>
            <p:cNvSpPr/>
            <p:nvPr userDrawn="1"/>
          </p:nvSpPr>
          <p:spPr>
            <a:xfrm>
              <a:off x="4045294" y="7053492"/>
              <a:ext cx="894312" cy="1171666"/>
            </a:xfrm>
            <a:prstGeom prst="rect">
              <a:avLst/>
            </a:prstGeom>
            <a:solidFill>
              <a:schemeClr val="tx2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70397B20-8DA5-45D5-B7BD-EA38A9A41872}"/>
                </a:ext>
              </a:extLst>
            </p:cNvPr>
            <p:cNvSpPr/>
            <p:nvPr userDrawn="1"/>
          </p:nvSpPr>
          <p:spPr>
            <a:xfrm>
              <a:off x="4045294" y="7053492"/>
              <a:ext cx="894312" cy="981846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F3152050-50B7-41C3-8595-0AC0BE3EEEF5}"/>
                </a:ext>
              </a:extLst>
            </p:cNvPr>
            <p:cNvSpPr/>
            <p:nvPr userDrawn="1"/>
          </p:nvSpPr>
          <p:spPr>
            <a:xfrm>
              <a:off x="4045295" y="7053492"/>
              <a:ext cx="894312" cy="78825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9C9CE0AD-E5BB-47B4-8E85-02CB6ACB3DE3}"/>
                </a:ext>
              </a:extLst>
            </p:cNvPr>
            <p:cNvSpPr/>
            <p:nvPr userDrawn="1"/>
          </p:nvSpPr>
          <p:spPr>
            <a:xfrm>
              <a:off x="5114326" y="7053492"/>
              <a:ext cx="894312" cy="1741127"/>
            </a:xfrm>
            <a:prstGeom prst="rect">
              <a:avLst/>
            </a:prstGeom>
            <a:solidFill>
              <a:schemeClr val="accent1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B263A6C6-0B4A-440D-B513-79D47BAC8629}"/>
                </a:ext>
              </a:extLst>
            </p:cNvPr>
            <p:cNvSpPr/>
            <p:nvPr userDrawn="1"/>
          </p:nvSpPr>
          <p:spPr>
            <a:xfrm>
              <a:off x="5114326" y="7053492"/>
              <a:ext cx="894312" cy="1551307"/>
            </a:xfrm>
            <a:prstGeom prst="rect">
              <a:avLst/>
            </a:prstGeom>
            <a:solidFill>
              <a:schemeClr val="accent1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ACFA4F20-E3D9-43CA-BC02-CF87833D45BC}"/>
                </a:ext>
              </a:extLst>
            </p:cNvPr>
            <p:cNvSpPr/>
            <p:nvPr userDrawn="1"/>
          </p:nvSpPr>
          <p:spPr>
            <a:xfrm>
              <a:off x="5114326" y="7053492"/>
              <a:ext cx="894312" cy="136148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1A46EA09-A3B6-4290-BAA8-E55F7365E02A}"/>
                </a:ext>
              </a:extLst>
            </p:cNvPr>
            <p:cNvSpPr/>
            <p:nvPr userDrawn="1"/>
          </p:nvSpPr>
          <p:spPr>
            <a:xfrm>
              <a:off x="5114326" y="7053492"/>
              <a:ext cx="894312" cy="117166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1676C356-9574-44F5-B572-94978881A7A3}"/>
                </a:ext>
              </a:extLst>
            </p:cNvPr>
            <p:cNvSpPr/>
            <p:nvPr userDrawn="1"/>
          </p:nvSpPr>
          <p:spPr>
            <a:xfrm>
              <a:off x="5114326" y="7053492"/>
              <a:ext cx="894312" cy="981846"/>
            </a:xfrm>
            <a:prstGeom prst="rect">
              <a:avLst/>
            </a:prstGeom>
            <a:solidFill>
              <a:schemeClr val="accent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F28BA4EF-EE65-4BF2-BF8D-EF0916B0D4FC}"/>
                </a:ext>
              </a:extLst>
            </p:cNvPr>
            <p:cNvSpPr/>
            <p:nvPr userDrawn="1"/>
          </p:nvSpPr>
          <p:spPr>
            <a:xfrm>
              <a:off x="5114327" y="7053492"/>
              <a:ext cx="894312" cy="78825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DF218694-AC72-434C-B9A2-837611DCEF1F}"/>
                </a:ext>
              </a:extLst>
            </p:cNvPr>
            <p:cNvSpPr/>
            <p:nvPr userDrawn="1"/>
          </p:nvSpPr>
          <p:spPr>
            <a:xfrm>
              <a:off x="6183358" y="7053492"/>
              <a:ext cx="894312" cy="1741127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600807DA-7BD5-4470-BBC9-014D7FC95240}"/>
                </a:ext>
              </a:extLst>
            </p:cNvPr>
            <p:cNvSpPr/>
            <p:nvPr userDrawn="1"/>
          </p:nvSpPr>
          <p:spPr>
            <a:xfrm>
              <a:off x="6183358" y="7053492"/>
              <a:ext cx="894312" cy="155130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5B951EBB-998E-42CB-BBF7-92C80E2D3E2D}"/>
                </a:ext>
              </a:extLst>
            </p:cNvPr>
            <p:cNvSpPr/>
            <p:nvPr userDrawn="1"/>
          </p:nvSpPr>
          <p:spPr>
            <a:xfrm>
              <a:off x="6183358" y="7053492"/>
              <a:ext cx="894312" cy="136148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2A23F30B-7B0C-4169-948D-33F5BDA33A73}"/>
                </a:ext>
              </a:extLst>
            </p:cNvPr>
            <p:cNvSpPr/>
            <p:nvPr userDrawn="1"/>
          </p:nvSpPr>
          <p:spPr>
            <a:xfrm>
              <a:off x="6183358" y="7053492"/>
              <a:ext cx="894312" cy="117166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544C1178-B0B2-4B4E-8DE3-9C91B9D1FA22}"/>
                </a:ext>
              </a:extLst>
            </p:cNvPr>
            <p:cNvSpPr/>
            <p:nvPr userDrawn="1"/>
          </p:nvSpPr>
          <p:spPr>
            <a:xfrm>
              <a:off x="6183358" y="7053492"/>
              <a:ext cx="894312" cy="98184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D40DBA73-D99F-4363-8B51-B1FCCB1046CD}"/>
                </a:ext>
              </a:extLst>
            </p:cNvPr>
            <p:cNvSpPr/>
            <p:nvPr userDrawn="1"/>
          </p:nvSpPr>
          <p:spPr>
            <a:xfrm>
              <a:off x="6183359" y="7053492"/>
              <a:ext cx="894312" cy="78825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957B42CC-1875-41BB-A703-860725D61EC1}"/>
                </a:ext>
              </a:extLst>
            </p:cNvPr>
            <p:cNvSpPr/>
            <p:nvPr userDrawn="1"/>
          </p:nvSpPr>
          <p:spPr>
            <a:xfrm>
              <a:off x="7252390" y="7053492"/>
              <a:ext cx="894312" cy="1741127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F1988CCC-EC88-4F3D-B84C-77010FC18C39}"/>
                </a:ext>
              </a:extLst>
            </p:cNvPr>
            <p:cNvSpPr/>
            <p:nvPr userDrawn="1"/>
          </p:nvSpPr>
          <p:spPr>
            <a:xfrm>
              <a:off x="7252390" y="7053492"/>
              <a:ext cx="894312" cy="1551307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F20397B9-F942-4B09-B8F4-941F0D1901E4}"/>
                </a:ext>
              </a:extLst>
            </p:cNvPr>
            <p:cNvSpPr/>
            <p:nvPr userDrawn="1"/>
          </p:nvSpPr>
          <p:spPr>
            <a:xfrm>
              <a:off x="7252390" y="7053492"/>
              <a:ext cx="894312" cy="136148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832F59DB-AB34-4121-A5A1-5DBDC0227422}"/>
                </a:ext>
              </a:extLst>
            </p:cNvPr>
            <p:cNvSpPr/>
            <p:nvPr userDrawn="1"/>
          </p:nvSpPr>
          <p:spPr>
            <a:xfrm>
              <a:off x="7252390" y="7053492"/>
              <a:ext cx="894312" cy="1171666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D5BD8C35-1887-4DCD-9EBD-A80C8857E0BF}"/>
                </a:ext>
              </a:extLst>
            </p:cNvPr>
            <p:cNvSpPr/>
            <p:nvPr userDrawn="1"/>
          </p:nvSpPr>
          <p:spPr>
            <a:xfrm>
              <a:off x="7252390" y="7053492"/>
              <a:ext cx="894312" cy="981846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5A1A7F91-5574-47B9-A5FF-5F0846CF1D74}"/>
                </a:ext>
              </a:extLst>
            </p:cNvPr>
            <p:cNvSpPr/>
            <p:nvPr userDrawn="1"/>
          </p:nvSpPr>
          <p:spPr>
            <a:xfrm>
              <a:off x="7252391" y="7053492"/>
              <a:ext cx="894312" cy="78825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3B0F0265-49E5-4DFB-9C3B-2E49657DEFAD}"/>
                </a:ext>
              </a:extLst>
            </p:cNvPr>
            <p:cNvSpPr/>
            <p:nvPr userDrawn="1"/>
          </p:nvSpPr>
          <p:spPr>
            <a:xfrm>
              <a:off x="8321422" y="7053492"/>
              <a:ext cx="894312" cy="1741127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CB783869-D422-4B8F-9525-6A1E8432848D}"/>
                </a:ext>
              </a:extLst>
            </p:cNvPr>
            <p:cNvSpPr/>
            <p:nvPr userDrawn="1"/>
          </p:nvSpPr>
          <p:spPr>
            <a:xfrm>
              <a:off x="8321422" y="7053492"/>
              <a:ext cx="894312" cy="1551307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3AAC877C-5CEA-474B-BF0C-8B3DD5D26578}"/>
                </a:ext>
              </a:extLst>
            </p:cNvPr>
            <p:cNvSpPr/>
            <p:nvPr userDrawn="1"/>
          </p:nvSpPr>
          <p:spPr>
            <a:xfrm>
              <a:off x="8321422" y="7053492"/>
              <a:ext cx="894312" cy="1361486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787529F1-ACDD-4C6C-8AD9-9CB55BEE6E47}"/>
                </a:ext>
              </a:extLst>
            </p:cNvPr>
            <p:cNvSpPr/>
            <p:nvPr userDrawn="1"/>
          </p:nvSpPr>
          <p:spPr>
            <a:xfrm>
              <a:off x="8321422" y="7053492"/>
              <a:ext cx="894312" cy="117166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557E50FF-A4B8-4491-B588-34051B1D8FAF}"/>
                </a:ext>
              </a:extLst>
            </p:cNvPr>
            <p:cNvSpPr/>
            <p:nvPr userDrawn="1"/>
          </p:nvSpPr>
          <p:spPr>
            <a:xfrm>
              <a:off x="8321422" y="7053492"/>
              <a:ext cx="894312" cy="98184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3E822843-20E7-4CAF-872E-821566CA2A0F}"/>
                </a:ext>
              </a:extLst>
            </p:cNvPr>
            <p:cNvSpPr/>
            <p:nvPr userDrawn="1"/>
          </p:nvSpPr>
          <p:spPr>
            <a:xfrm>
              <a:off x="8321423" y="7053492"/>
              <a:ext cx="894312" cy="78825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E30942F1-D0FF-4303-8DD2-B183812C13CE}"/>
                </a:ext>
              </a:extLst>
            </p:cNvPr>
            <p:cNvSpPr/>
            <p:nvPr userDrawn="1"/>
          </p:nvSpPr>
          <p:spPr>
            <a:xfrm>
              <a:off x="9390454" y="7053492"/>
              <a:ext cx="894312" cy="1741127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B9819170-DFA4-4921-A192-27593EAE535E}"/>
                </a:ext>
              </a:extLst>
            </p:cNvPr>
            <p:cNvSpPr/>
            <p:nvPr userDrawn="1"/>
          </p:nvSpPr>
          <p:spPr>
            <a:xfrm>
              <a:off x="9390454" y="7053492"/>
              <a:ext cx="894312" cy="1551307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368EE970-89C6-4BAC-AE71-CBBBF8D61344}"/>
                </a:ext>
              </a:extLst>
            </p:cNvPr>
            <p:cNvSpPr/>
            <p:nvPr userDrawn="1"/>
          </p:nvSpPr>
          <p:spPr>
            <a:xfrm>
              <a:off x="9390454" y="7053492"/>
              <a:ext cx="894312" cy="136148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9F405503-2CB2-4B7E-8976-FCDCD3F06D46}"/>
                </a:ext>
              </a:extLst>
            </p:cNvPr>
            <p:cNvSpPr/>
            <p:nvPr userDrawn="1"/>
          </p:nvSpPr>
          <p:spPr>
            <a:xfrm>
              <a:off x="9390454" y="7053492"/>
              <a:ext cx="894312" cy="117166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EA30AB02-550E-44C1-B307-F2A503F45816}"/>
                </a:ext>
              </a:extLst>
            </p:cNvPr>
            <p:cNvSpPr/>
            <p:nvPr userDrawn="1"/>
          </p:nvSpPr>
          <p:spPr>
            <a:xfrm>
              <a:off x="9390454" y="7053492"/>
              <a:ext cx="894312" cy="98184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88CC3942-844B-4ED2-BB04-31E6D0F2C09D}"/>
                </a:ext>
              </a:extLst>
            </p:cNvPr>
            <p:cNvSpPr/>
            <p:nvPr userDrawn="1"/>
          </p:nvSpPr>
          <p:spPr>
            <a:xfrm>
              <a:off x="9390455" y="7053492"/>
              <a:ext cx="894312" cy="78825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D0DD911B-19EE-4695-944F-3DB9D7D4404B}"/>
                </a:ext>
              </a:extLst>
            </p:cNvPr>
            <p:cNvSpPr/>
            <p:nvPr userDrawn="1"/>
          </p:nvSpPr>
          <p:spPr>
            <a:xfrm>
              <a:off x="10459487" y="7053492"/>
              <a:ext cx="894312" cy="174112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492B8697-D5F8-43A4-973F-B1A4075CF6A6}"/>
                </a:ext>
              </a:extLst>
            </p:cNvPr>
            <p:cNvSpPr/>
            <p:nvPr userDrawn="1"/>
          </p:nvSpPr>
          <p:spPr>
            <a:xfrm>
              <a:off x="10459487" y="7053492"/>
              <a:ext cx="894312" cy="155130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BCB15A7B-D40F-490B-81F9-E21255FD6D32}"/>
                </a:ext>
              </a:extLst>
            </p:cNvPr>
            <p:cNvSpPr/>
            <p:nvPr userDrawn="1"/>
          </p:nvSpPr>
          <p:spPr>
            <a:xfrm>
              <a:off x="10459487" y="7053492"/>
              <a:ext cx="894312" cy="136148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70DAEC44-2D51-4EAC-A63B-61027A6F71EB}"/>
                </a:ext>
              </a:extLst>
            </p:cNvPr>
            <p:cNvSpPr/>
            <p:nvPr userDrawn="1"/>
          </p:nvSpPr>
          <p:spPr>
            <a:xfrm>
              <a:off x="10459487" y="7053492"/>
              <a:ext cx="894312" cy="117166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97861284-1D5B-45FD-8D01-40C22B969ED4}"/>
                </a:ext>
              </a:extLst>
            </p:cNvPr>
            <p:cNvSpPr/>
            <p:nvPr userDrawn="1"/>
          </p:nvSpPr>
          <p:spPr>
            <a:xfrm>
              <a:off x="10459487" y="7053492"/>
              <a:ext cx="894312" cy="98184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D36C37CE-7327-46B7-B1D7-495ABDB90C6E}"/>
                </a:ext>
              </a:extLst>
            </p:cNvPr>
            <p:cNvSpPr/>
            <p:nvPr userDrawn="1"/>
          </p:nvSpPr>
          <p:spPr>
            <a:xfrm>
              <a:off x="10459488" y="7053492"/>
              <a:ext cx="894312" cy="78825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800"/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5162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146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igned by PresentationGo">
    <p:bg>
      <p:bgPr>
        <a:gradFill>
          <a:gsLst>
            <a:gs pos="0">
              <a:srgbClr val="323A45"/>
            </a:gs>
            <a:gs pos="35000">
              <a:srgbClr val="323A45"/>
            </a:gs>
            <a:gs pos="100000">
              <a:srgbClr val="1C2026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3152956"/>
            <a:ext cx="12192000" cy="5520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A5CD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PresentationGO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>
            <a:hlinkClick r:id="rId2"/>
          </p:cNvPr>
          <p:cNvSpPr/>
          <p:nvPr userDrawn="1"/>
        </p:nvSpPr>
        <p:spPr>
          <a:xfrm>
            <a:off x="2731912" y="3071723"/>
            <a:ext cx="6728177" cy="714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extBox 1"/>
          <p:cNvSpPr txBox="1"/>
          <p:nvPr userDrawn="1"/>
        </p:nvSpPr>
        <p:spPr>
          <a:xfrm>
            <a:off x="4123473" y="5982900"/>
            <a:ext cx="3945053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dirty="0">
                <a:solidFill>
                  <a:srgbClr val="A5CD00"/>
                </a:solidFill>
              </a:rPr>
              <a:t>T</a:t>
            </a:r>
            <a:r>
              <a:rPr lang="en-US" sz="1800" baseline="0" dirty="0">
                <a:solidFill>
                  <a:srgbClr val="A5CD00"/>
                </a:solidFill>
              </a:rPr>
              <a:t>he free PowerPoint and Google Slides template library</a:t>
            </a:r>
            <a:endParaRPr lang="en-US" sz="1800" dirty="0">
              <a:solidFill>
                <a:srgbClr val="A5CD00"/>
              </a:solidFill>
            </a:endParaRPr>
          </a:p>
        </p:txBody>
      </p:sp>
      <p:grpSp>
        <p:nvGrpSpPr>
          <p:cNvPr id="8" name="Group 7"/>
          <p:cNvGrpSpPr/>
          <p:nvPr userDrawn="1"/>
        </p:nvGrpSpPr>
        <p:grpSpPr>
          <a:xfrm>
            <a:off x="4983933" y="2633133"/>
            <a:ext cx="2224135" cy="369332"/>
            <a:chOff x="3459936" y="2633133"/>
            <a:chExt cx="2224135" cy="369332"/>
          </a:xfrm>
        </p:grpSpPr>
        <p:sp>
          <p:nvSpPr>
            <p:cNvPr id="9" name="TextBox 8"/>
            <p:cNvSpPr txBox="1"/>
            <p:nvPr userDrawn="1"/>
          </p:nvSpPr>
          <p:spPr>
            <a:xfrm>
              <a:off x="3459936" y="2633133"/>
              <a:ext cx="2224135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>
                  <a:solidFill>
                    <a:schemeClr val="bg1"/>
                  </a:solidFill>
                  <a:effectLst/>
                </a:rPr>
                <a:t>Designed</a:t>
              </a:r>
              <a:r>
                <a:rPr lang="en-US" baseline="0">
                  <a:solidFill>
                    <a:schemeClr val="bg1"/>
                  </a:solidFill>
                  <a:effectLst/>
                </a:rPr>
                <a:t> with         by</a:t>
              </a:r>
              <a:endParaRPr lang="en-US" dirty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10" name="Freeform 290"/>
            <p:cNvSpPr/>
            <p:nvPr userDrawn="1"/>
          </p:nvSpPr>
          <p:spPr>
            <a:xfrm>
              <a:off x="4977441" y="2705803"/>
              <a:ext cx="261456" cy="223991"/>
            </a:xfrm>
            <a:custGeom>
              <a:avLst/>
              <a:gdLst/>
              <a:ahLst/>
              <a:cxnLst/>
              <a:rect l="l" t="t" r="r" b="b"/>
              <a:pathLst>
                <a:path w="504825" h="432707">
                  <a:moveTo>
                    <a:pt x="134658" y="0"/>
                  </a:moveTo>
                  <a:cubicBezTo>
                    <a:pt x="146301" y="0"/>
                    <a:pt x="158180" y="2019"/>
                    <a:pt x="170294" y="6057"/>
                  </a:cubicBezTo>
                  <a:cubicBezTo>
                    <a:pt x="182407" y="10095"/>
                    <a:pt x="193676" y="15541"/>
                    <a:pt x="204099" y="22396"/>
                  </a:cubicBezTo>
                  <a:cubicBezTo>
                    <a:pt x="214522" y="29251"/>
                    <a:pt x="223490" y="35683"/>
                    <a:pt x="231002" y="41693"/>
                  </a:cubicBezTo>
                  <a:cubicBezTo>
                    <a:pt x="238514" y="47703"/>
                    <a:pt x="245652" y="54088"/>
                    <a:pt x="252412" y="60849"/>
                  </a:cubicBezTo>
                  <a:cubicBezTo>
                    <a:pt x="259174" y="54088"/>
                    <a:pt x="266310" y="47703"/>
                    <a:pt x="273823" y="41693"/>
                  </a:cubicBezTo>
                  <a:cubicBezTo>
                    <a:pt x="281334" y="35683"/>
                    <a:pt x="290303" y="29251"/>
                    <a:pt x="300726" y="22396"/>
                  </a:cubicBezTo>
                  <a:cubicBezTo>
                    <a:pt x="311149" y="15541"/>
                    <a:pt x="322417" y="10095"/>
                    <a:pt x="334531" y="6057"/>
                  </a:cubicBezTo>
                  <a:cubicBezTo>
                    <a:pt x="346645" y="2019"/>
                    <a:pt x="358524" y="0"/>
                    <a:pt x="370167" y="0"/>
                  </a:cubicBezTo>
                  <a:cubicBezTo>
                    <a:pt x="412236" y="0"/>
                    <a:pt x="445197" y="11644"/>
                    <a:pt x="469048" y="34932"/>
                  </a:cubicBezTo>
                  <a:cubicBezTo>
                    <a:pt x="492899" y="58220"/>
                    <a:pt x="504825" y="90523"/>
                    <a:pt x="504825" y="131840"/>
                  </a:cubicBezTo>
                  <a:cubicBezTo>
                    <a:pt x="504825" y="173346"/>
                    <a:pt x="483321" y="215602"/>
                    <a:pt x="440313" y="258610"/>
                  </a:cubicBezTo>
                  <a:lnTo>
                    <a:pt x="264807" y="427636"/>
                  </a:lnTo>
                  <a:cubicBezTo>
                    <a:pt x="261427" y="431017"/>
                    <a:pt x="257295" y="432707"/>
                    <a:pt x="252412" y="432707"/>
                  </a:cubicBezTo>
                  <a:cubicBezTo>
                    <a:pt x="247529" y="432707"/>
                    <a:pt x="243398" y="431017"/>
                    <a:pt x="240018" y="427636"/>
                  </a:cubicBezTo>
                  <a:lnTo>
                    <a:pt x="64230" y="258047"/>
                  </a:lnTo>
                  <a:cubicBezTo>
                    <a:pt x="62351" y="256544"/>
                    <a:pt x="59770" y="254103"/>
                    <a:pt x="56482" y="250722"/>
                  </a:cubicBezTo>
                  <a:cubicBezTo>
                    <a:pt x="53196" y="247342"/>
                    <a:pt x="47984" y="241191"/>
                    <a:pt x="40848" y="232270"/>
                  </a:cubicBezTo>
                  <a:cubicBezTo>
                    <a:pt x="33712" y="223349"/>
                    <a:pt x="27326" y="214194"/>
                    <a:pt x="21692" y="204803"/>
                  </a:cubicBezTo>
                  <a:cubicBezTo>
                    <a:pt x="16057" y="195413"/>
                    <a:pt x="11035" y="184051"/>
                    <a:pt x="6620" y="170717"/>
                  </a:cubicBezTo>
                  <a:cubicBezTo>
                    <a:pt x="2207" y="157382"/>
                    <a:pt x="0" y="144423"/>
                    <a:pt x="0" y="131840"/>
                  </a:cubicBezTo>
                  <a:cubicBezTo>
                    <a:pt x="0" y="90523"/>
                    <a:pt x="11926" y="58220"/>
                    <a:pt x="35777" y="34932"/>
                  </a:cubicBezTo>
                  <a:cubicBezTo>
                    <a:pt x="59629" y="11644"/>
                    <a:pt x="92588" y="0"/>
                    <a:pt x="134658" y="0"/>
                  </a:cubicBezTo>
                  <a:close/>
                </a:path>
              </a:pathLst>
            </a:custGeom>
            <a:solidFill>
              <a:srgbClr val="D900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3912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presentationgo.com/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6C7F94-AC2B-4ABA-8168-9102B651E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99E8B4-649E-4A8B-B6EE-CC6C44EF5A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793780E-9A94-4D66-9FC2-734AC5AEF5F1}"/>
              </a:ext>
            </a:extLst>
          </p:cNvPr>
          <p:cNvSpPr/>
          <p:nvPr userDrawn="1"/>
        </p:nvSpPr>
        <p:spPr>
          <a:xfrm>
            <a:off x="-12701" y="7007226"/>
            <a:ext cx="166103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0" i="0" dirty="0">
                <a:solidFill>
                  <a:schemeClr val="accent1"/>
                </a:solidFill>
                <a:effectLst/>
                <a:latin typeface="Open Sans" panose="020B0606030504020204" pitchFamily="34" charset="0"/>
              </a:rPr>
              <a:t>© </a:t>
            </a:r>
            <a:r>
              <a:rPr lang="en-US" sz="1100" b="0" i="0" u="none" strike="noStrike" dirty="0">
                <a:solidFill>
                  <a:schemeClr val="accent1"/>
                </a:solidFill>
                <a:effectLst/>
                <a:latin typeface="Open Sans" panose="020B0606030504020204" pitchFamily="34" charset="0"/>
                <a:hlinkClick r:id="rId10" tooltip="PresentationGo!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presentationgo.com</a:t>
            </a:r>
            <a:endParaRPr lang="en-US" sz="11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32F9B4-C534-44E7-8E53-6B3CF87C8383}"/>
              </a:ext>
            </a:extLst>
          </p:cNvPr>
          <p:cNvGrpSpPr/>
          <p:nvPr userDrawn="1"/>
        </p:nvGrpSpPr>
        <p:grpSpPr>
          <a:xfrm>
            <a:off x="-1654908" y="-16654"/>
            <a:ext cx="1569183" cy="612144"/>
            <a:chOff x="-2096383" y="21447"/>
            <a:chExt cx="1569183" cy="61214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6BD643E-9383-4DCE-97E0-18B6179C2E33}"/>
                </a:ext>
              </a:extLst>
            </p:cNvPr>
            <p:cNvSpPr txBox="1"/>
            <p:nvPr userDrawn="1"/>
          </p:nvSpPr>
          <p:spPr>
            <a:xfrm>
              <a:off x="-2096383" y="21447"/>
              <a:ext cx="3658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By: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C47BF03-421F-44AE-8D61-516BA442BCFD}"/>
                </a:ext>
              </a:extLst>
            </p:cNvPr>
            <p:cNvSpPr txBox="1"/>
            <p:nvPr userDrawn="1"/>
          </p:nvSpPr>
          <p:spPr>
            <a:xfrm>
              <a:off x="-1002010" y="387370"/>
              <a:ext cx="47481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.com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25AF704-0297-4965-ABDA-DCACCBDEC43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/>
            <a:stretch>
              <a:fillRect/>
            </a:stretch>
          </p:blipFill>
          <p:spPr>
            <a:xfrm>
              <a:off x="-2018604" y="234547"/>
              <a:ext cx="1405251" cy="185944"/>
            </a:xfrm>
            <a:prstGeom prst="rect">
              <a:avLst/>
            </a:prstGeom>
          </p:spPr>
        </p:pic>
      </p:grp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D21B2247-153E-B64B-BCED-B2B2290EEB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87268" y="4912618"/>
            <a:ext cx="2096309" cy="365125"/>
          </a:xfrm>
          <a:prstGeom prst="rect">
            <a:avLst/>
          </a:prstGeom>
        </p:spPr>
        <p:txBody>
          <a:bodyPr/>
          <a:lstStyle>
            <a:lvl1pPr>
              <a:defRPr sz="1400" b="1" spc="300">
                <a:solidFill>
                  <a:schemeClr val="tx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6A5B96F-BB61-D941-A8FA-F79292D9CB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16200000">
            <a:off x="-1926603" y="2658152"/>
            <a:ext cx="4716232" cy="365125"/>
          </a:xfrm>
          <a:prstGeom prst="rect">
            <a:avLst/>
          </a:prstGeom>
        </p:spPr>
        <p:txBody>
          <a:bodyPr/>
          <a:lstStyle>
            <a:lvl1pPr algn="l">
              <a:defRPr sz="1400" b="1" spc="300">
                <a:solidFill>
                  <a:schemeClr val="tx1"/>
                </a:solidFill>
              </a:defRPr>
            </a:lvl1pPr>
          </a:lstStyle>
          <a:p>
            <a:r>
              <a:rPr lang="en-US"/>
              <a:t>YOUR FOOTER HERE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91035F08-2214-B74A-8B2A-BB63370CBA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32160" y="6273220"/>
            <a:ext cx="901700" cy="365125"/>
          </a:xfrm>
          <a:prstGeom prst="rect">
            <a:avLst/>
          </a:prstGeom>
        </p:spPr>
        <p:txBody>
          <a:bodyPr/>
          <a:lstStyle>
            <a:lvl1pPr>
              <a:defRPr sz="1400" b="1" spc="300">
                <a:solidFill>
                  <a:schemeClr val="tx1"/>
                </a:solidFill>
              </a:defRPr>
            </a:lvl1pPr>
          </a:lstStyle>
          <a:p>
            <a:fld id="{672B7600-67E3-4D97-B453-880E2742B98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027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77" r:id="rId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12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12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23A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Date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Your Footer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EDDA2-A385-4D53-9944-861446547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616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bio-faq.ru/prtwo/prtwo054.html" TargetMode="External"/><Relationship Id="rId2" Type="http://schemas.openxmlformats.org/officeDocument/2006/relationships/hyperlink" Target="https://fipi.ru/ege/otkrytyy-bank-zadaniy-ege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my-plants.com/articles/77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96478-0438-4D0D-A7E9-EF6F93B41D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08185" y="1122363"/>
            <a:ext cx="9659815" cy="2272346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002060"/>
                </a:solidFill>
              </a:rPr>
              <a:t>Определение и алгоритм  решения заданий линии 22-23 ЕГЭ по биологии</a:t>
            </a:r>
            <a:endParaRPr lang="en-US" b="1" i="1" dirty="0">
              <a:solidFill>
                <a:srgbClr val="00206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D2917B-2853-4208-8FE6-72388B0C5B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Сергеева Е.Г.</a:t>
            </a:r>
          </a:p>
          <a:p>
            <a:pPr algn="r"/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учитель биологии высшей категории</a:t>
            </a:r>
          </a:p>
          <a:p>
            <a:pPr algn="r"/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МБОУ «СОШ №2 г. Щигры Курской области»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88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3487" y="96820"/>
            <a:ext cx="11123407" cy="6176400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7600-67E3-4D97-B453-880E2742B98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5680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002" y="0"/>
            <a:ext cx="10998798" cy="1270914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>
                <a:solidFill>
                  <a:srgbClr val="002060"/>
                </a:solidFill>
              </a:rPr>
              <a:t>Модуль решения заданий линии 22-23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959" y="1270913"/>
            <a:ext cx="3926542" cy="3313356"/>
          </a:xfr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7600-67E3-4D97-B453-880E2742B98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93638" y="968188"/>
            <a:ext cx="769171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Какую нулевую гипотезу смог сформулировать исследователь перед постановкой эксперимента?</a:t>
            </a:r>
          </a:p>
          <a:p>
            <a:r>
              <a:rPr lang="ru-RU" b="1" dirty="0">
                <a:solidFill>
                  <a:srgbClr val="C00000"/>
                </a:solidFill>
              </a:rPr>
              <a:t>Объясните, почему теплица в эксперименте должна быть строго герметичной?</a:t>
            </a:r>
          </a:p>
          <a:p>
            <a:r>
              <a:rPr lang="ru-RU" b="1" dirty="0">
                <a:solidFill>
                  <a:srgbClr val="072F07"/>
                </a:solidFill>
              </a:rPr>
              <a:t>Почему результаты эксперимента могут быть недостоверными, если известно, что в теплице было естественное освещение?</a:t>
            </a:r>
          </a:p>
          <a:p>
            <a:r>
              <a:rPr lang="ru-RU" b="1" u="sng" dirty="0"/>
              <a:t>Нулевая гипотеза</a:t>
            </a:r>
            <a:r>
              <a:rPr lang="ru-RU" b="1" dirty="0"/>
              <a:t>-принимаемое по умолчанию предположение, что не существует связи между двумя событиями, феноменами.</a:t>
            </a:r>
          </a:p>
          <a:p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93638" y="3553511"/>
            <a:ext cx="84111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1.Нулевая гипотеза- скорость фотосинтеза не зависит от концентрации углекислого газа в атмосфере;</a:t>
            </a:r>
          </a:p>
          <a:p>
            <a:r>
              <a:rPr lang="ru-RU" dirty="0">
                <a:solidFill>
                  <a:srgbClr val="C00000"/>
                </a:solidFill>
              </a:rPr>
              <a:t>2.Герметичная теплица позволяет обеспечивать постоянный газовый состав воздуха( постоянную начальную концентрацию углекислого газа.</a:t>
            </a:r>
          </a:p>
          <a:p>
            <a:r>
              <a:rPr lang="ru-RU" dirty="0">
                <a:solidFill>
                  <a:srgbClr val="072F07"/>
                </a:solidFill>
              </a:rPr>
              <a:t>3.Естественное освещение зависит от погодных условий может меняться</a:t>
            </a:r>
          </a:p>
          <a:p>
            <a:r>
              <a:rPr lang="ru-RU" dirty="0">
                <a:solidFill>
                  <a:srgbClr val="072F07"/>
                </a:solidFill>
              </a:rPr>
              <a:t>4.Фотоситнтез –сложный процесс скорость которого зависит от разных факторов</a:t>
            </a:r>
          </a:p>
          <a:p>
            <a:r>
              <a:rPr lang="ru-RU" dirty="0">
                <a:solidFill>
                  <a:srgbClr val="072F07"/>
                </a:solidFill>
              </a:rPr>
              <a:t>5.При изменении освещения скорость фотосинтеза может меняться, что не позволяет в явном виде установить зависимость от концентрации углекислого газа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1821" y="5861836"/>
            <a:ext cx="10901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Вывод</a:t>
            </a:r>
            <a:r>
              <a:rPr lang="ru-RU" dirty="0"/>
              <a:t>: при формулировке нулевой гипотезы </a:t>
            </a:r>
            <a:r>
              <a:rPr lang="ru-RU" b="1" dirty="0"/>
              <a:t>ВСЕГДА</a:t>
            </a:r>
            <a:r>
              <a:rPr lang="ru-RU" dirty="0"/>
              <a:t> пишем, </a:t>
            </a:r>
            <a:r>
              <a:rPr lang="ru-RU" dirty="0">
                <a:solidFill>
                  <a:srgbClr val="C00000"/>
                </a:solidFill>
              </a:rPr>
              <a:t>что результат эксперимента не зависит от  действия изучаемого фактора</a:t>
            </a:r>
          </a:p>
        </p:txBody>
      </p:sp>
    </p:spTree>
    <p:extLst>
      <p:ext uri="{BB962C8B-B14F-4D97-AF65-F5344CB8AC3E}">
        <p14:creationId xmlns:p14="http://schemas.microsoft.com/office/powerpoint/2010/main" val="910221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Примеры решения заданий на отрицательный контроль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092" y="1825625"/>
            <a:ext cx="768096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1800" dirty="0"/>
              <a:t>Для </a:t>
            </a:r>
            <a:r>
              <a:rPr lang="ru-RU" sz="1800" b="1" dirty="0"/>
              <a:t>изучения активности фермента </a:t>
            </a:r>
            <a:r>
              <a:rPr lang="ru-RU" sz="1800" b="1" dirty="0" err="1"/>
              <a:t>пероксидазы</a:t>
            </a:r>
            <a:r>
              <a:rPr lang="ru-RU" sz="1800" dirty="0"/>
              <a:t>, расщепляющей перекись водорода, ученый провёл эксперимент с корнем хрена. Для этого он нарезал корень на кусочки массой по 1 грамму, измельчил их и положил в пробирки. Затем в каждую пробирку он добавил различные объёмы 3%-</a:t>
            </a:r>
            <a:r>
              <a:rPr lang="ru-RU" sz="1800" dirty="0" err="1"/>
              <a:t>го</a:t>
            </a:r>
            <a:r>
              <a:rPr lang="ru-RU" sz="1800" dirty="0"/>
              <a:t> водного раствора перекиси водорода. Результаты эксперимента представлены на графике. </a:t>
            </a:r>
            <a:r>
              <a:rPr lang="ru-RU" sz="1800" b="1" dirty="0">
                <a:solidFill>
                  <a:srgbClr val="C00000"/>
                </a:solidFill>
              </a:rPr>
              <a:t>1) Какой параметр был задан экспериментатором (независимая переменная), какой параметр менялся в зависимости от заданного (зависимая переменная)? </a:t>
            </a:r>
            <a:r>
              <a:rPr lang="ru-RU" sz="1800" b="1" dirty="0">
                <a:solidFill>
                  <a:srgbClr val="002060"/>
                </a:solidFill>
              </a:rPr>
              <a:t>2) Предположите, какую нулевую гипотезу можно сформулировать перед постановкой этого эксперимента?</a:t>
            </a:r>
            <a:r>
              <a:rPr lang="ru-RU" sz="1800" dirty="0"/>
              <a:t> </a:t>
            </a:r>
            <a:r>
              <a:rPr lang="ru-RU" sz="1800" b="1" dirty="0">
                <a:solidFill>
                  <a:srgbClr val="072F07"/>
                </a:solidFill>
              </a:rPr>
              <a:t>3) Объясните как в этом эксперименте поставить отрицательный контроль.</a:t>
            </a:r>
          </a:p>
          <a:p>
            <a:pPr marL="0" indent="0" algn="ctr">
              <a:buNone/>
            </a:pPr>
            <a:r>
              <a:rPr lang="ru-RU" sz="1800" b="1" dirty="0"/>
              <a:t>Элементы ответа:</a:t>
            </a:r>
          </a:p>
          <a:p>
            <a:pPr marL="0" indent="0">
              <a:buNone/>
            </a:pPr>
            <a:r>
              <a:rPr lang="ru-RU" sz="1800" b="1" dirty="0">
                <a:solidFill>
                  <a:srgbClr val="C00000"/>
                </a:solidFill>
              </a:rPr>
              <a:t>1)Независимая (задаваемая экспериментатором) — количество (объём) добавляемой перекиси; зависимая (меняется в зависимости от заданной) — скорость протекания химической реакции (должны быть указаны обе переменные).</a:t>
            </a:r>
          </a:p>
          <a:p>
            <a:pPr marL="0" indent="0">
              <a:buNone/>
            </a:pPr>
            <a:r>
              <a:rPr lang="ru-RU" sz="1800" b="1" dirty="0">
                <a:solidFill>
                  <a:srgbClr val="002060"/>
                </a:solidFill>
              </a:rPr>
              <a:t>2)Не существует связи между количеством добавляемой перекиси и скоростью протекания реакции.</a:t>
            </a:r>
          </a:p>
          <a:p>
            <a:pPr marL="0" indent="0">
              <a:buNone/>
            </a:pPr>
            <a:r>
              <a:rPr lang="ru-RU" sz="1800" b="1" dirty="0">
                <a:solidFill>
                  <a:srgbClr val="072F07"/>
                </a:solidFill>
              </a:rPr>
              <a:t>3)Объем добавляемого раствора перекиси не должен изменяться или нужно добавлять одинаковый объем перекиси к каждому образцу корня хрена. При прочих равных условиях.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7600-67E3-4D97-B453-880E2742B982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0052" y="1421747"/>
            <a:ext cx="3572958" cy="291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4352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Задания с экспериментами, опубликованные в биороботе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(авт. Д.Поздняков.,</a:t>
            </a:r>
            <a:r>
              <a:rPr lang="ru-RU" sz="3600" b="1" dirty="0" err="1">
                <a:solidFill>
                  <a:srgbClr val="002060"/>
                </a:solidFill>
              </a:rPr>
              <a:t>О.Саблина</a:t>
            </a:r>
            <a:r>
              <a:rPr lang="ru-RU" sz="3600" b="1" dirty="0">
                <a:solidFill>
                  <a:srgbClr val="002060"/>
                </a:solidFill>
              </a:rPr>
              <a:t>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714" y="1559860"/>
            <a:ext cx="6196405" cy="4806502"/>
          </a:xfr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2B7600-67E3-4D97-B453-880E2742B982}" type="slidenum">
              <a:rPr kumimoji="0" lang="en-US" sz="1400" b="1" i="0" u="none" strike="noStrike" kern="1200" cap="none" spc="30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400" b="1" i="0" u="none" strike="noStrike" kern="1200" cap="none" spc="3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10966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Задания с экспериментами, опубликованные в биороботе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(авт. </a:t>
            </a:r>
            <a:r>
              <a:rPr lang="ru-RU" sz="3600" b="1" dirty="0" err="1">
                <a:solidFill>
                  <a:srgbClr val="002060"/>
                </a:solidFill>
              </a:rPr>
              <a:t>Д.Поздняков</a:t>
            </a:r>
            <a:r>
              <a:rPr lang="ru-RU" sz="3600" b="1" dirty="0">
                <a:solidFill>
                  <a:srgbClr val="002060"/>
                </a:solidFill>
              </a:rPr>
              <a:t>., </a:t>
            </a:r>
            <a:r>
              <a:rPr lang="ru-RU" sz="3600" b="1" dirty="0" err="1">
                <a:solidFill>
                  <a:srgbClr val="002060"/>
                </a:solidFill>
              </a:rPr>
              <a:t>О.Саблина</a:t>
            </a:r>
            <a:r>
              <a:rPr lang="ru-RU" sz="3600" b="1" dirty="0">
                <a:solidFill>
                  <a:srgbClr val="002060"/>
                </a:solidFill>
              </a:rPr>
              <a:t>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01" y="1466718"/>
            <a:ext cx="6196405" cy="4806502"/>
          </a:xfr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2B7600-67E3-4D97-B453-880E2742B982}" type="slidenum">
              <a:rPr kumimoji="0" lang="en-US" sz="1400" b="1" i="0" u="none" strike="noStrike" kern="1200" cap="none" spc="30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400" b="1" i="0" u="none" strike="noStrike" kern="1200" cap="none" spc="3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1380512"/>
              </p:ext>
            </p:extLst>
          </p:nvPr>
        </p:nvGraphicFramePr>
        <p:xfrm>
          <a:off x="7261412" y="1807284"/>
          <a:ext cx="2898588" cy="19041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4647">
                  <a:extLst>
                    <a:ext uri="{9D8B030D-6E8A-4147-A177-3AD203B41FA5}">
                      <a16:colId xmlns:a16="http://schemas.microsoft.com/office/drawing/2014/main" val="958826841"/>
                    </a:ext>
                  </a:extLst>
                </a:gridCol>
                <a:gridCol w="724647">
                  <a:extLst>
                    <a:ext uri="{9D8B030D-6E8A-4147-A177-3AD203B41FA5}">
                      <a16:colId xmlns:a16="http://schemas.microsoft.com/office/drawing/2014/main" val="3251492287"/>
                    </a:ext>
                  </a:extLst>
                </a:gridCol>
                <a:gridCol w="724647">
                  <a:extLst>
                    <a:ext uri="{9D8B030D-6E8A-4147-A177-3AD203B41FA5}">
                      <a16:colId xmlns:a16="http://schemas.microsoft.com/office/drawing/2014/main" val="2217966992"/>
                    </a:ext>
                  </a:extLst>
                </a:gridCol>
                <a:gridCol w="724647">
                  <a:extLst>
                    <a:ext uri="{9D8B030D-6E8A-4147-A177-3AD203B41FA5}">
                      <a16:colId xmlns:a16="http://schemas.microsoft.com/office/drawing/2014/main" val="3506707135"/>
                    </a:ext>
                  </a:extLst>
                </a:gridCol>
              </a:tblGrid>
              <a:tr h="952051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Г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2132470"/>
                  </a:ext>
                </a:extLst>
              </a:tr>
              <a:tr h="952051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61520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02401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Задания с экспериментами, опубликованные в биороботе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(авт. </a:t>
            </a:r>
            <a:r>
              <a:rPr lang="ru-RU" sz="3600" b="1" dirty="0" err="1">
                <a:solidFill>
                  <a:srgbClr val="002060"/>
                </a:solidFill>
              </a:rPr>
              <a:t>Д.Поздняков</a:t>
            </a:r>
            <a:r>
              <a:rPr lang="ru-RU" sz="3600" b="1" dirty="0">
                <a:solidFill>
                  <a:srgbClr val="002060"/>
                </a:solidFill>
              </a:rPr>
              <a:t>. </a:t>
            </a:r>
            <a:r>
              <a:rPr lang="ru-RU" sz="3600" b="1" dirty="0" err="1">
                <a:solidFill>
                  <a:srgbClr val="002060"/>
                </a:solidFill>
              </a:rPr>
              <a:t>О.Саблина</a:t>
            </a:r>
            <a:r>
              <a:rPr lang="ru-RU" sz="3600" b="1" dirty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2B7600-67E3-4D97-B453-880E2742B982}" type="slidenum">
              <a:rPr kumimoji="0" lang="en-US" sz="1400" b="1" i="0" u="none" strike="noStrike" kern="1200" cap="none" spc="30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400" b="1" i="0" u="none" strike="noStrike" kern="1200" cap="none" spc="3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6799" y="1728717"/>
            <a:ext cx="6405181" cy="4506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46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Задания с экспериментами, опубликованные в биороботе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(авт. Д.Поздняков.,</a:t>
            </a:r>
            <a:r>
              <a:rPr lang="ru-RU" sz="3600" b="1" dirty="0" err="1">
                <a:solidFill>
                  <a:srgbClr val="002060"/>
                </a:solidFill>
              </a:rPr>
              <a:t>О.Саблина</a:t>
            </a:r>
            <a:r>
              <a:rPr lang="ru-RU" sz="3600" b="1" dirty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2B7600-67E3-4D97-B453-880E2742B982}" type="slidenum">
              <a:rPr kumimoji="0" lang="en-US" sz="1400" b="1" i="0" u="none" strike="noStrike" kern="1200" cap="none" spc="30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400" b="1" i="0" u="none" strike="noStrike" kern="1200" cap="none" spc="3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731" y="1728717"/>
            <a:ext cx="6405181" cy="4506474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9020130"/>
              </p:ext>
            </p:extLst>
          </p:nvPr>
        </p:nvGraphicFramePr>
        <p:xfrm>
          <a:off x="7853082" y="1871830"/>
          <a:ext cx="307908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9770">
                  <a:extLst>
                    <a:ext uri="{9D8B030D-6E8A-4147-A177-3AD203B41FA5}">
                      <a16:colId xmlns:a16="http://schemas.microsoft.com/office/drawing/2014/main" val="2304403087"/>
                    </a:ext>
                  </a:extLst>
                </a:gridCol>
                <a:gridCol w="769770">
                  <a:extLst>
                    <a:ext uri="{9D8B030D-6E8A-4147-A177-3AD203B41FA5}">
                      <a16:colId xmlns:a16="http://schemas.microsoft.com/office/drawing/2014/main" val="3656893451"/>
                    </a:ext>
                  </a:extLst>
                </a:gridCol>
                <a:gridCol w="769770">
                  <a:extLst>
                    <a:ext uri="{9D8B030D-6E8A-4147-A177-3AD203B41FA5}">
                      <a16:colId xmlns:a16="http://schemas.microsoft.com/office/drawing/2014/main" val="602329588"/>
                    </a:ext>
                  </a:extLst>
                </a:gridCol>
                <a:gridCol w="769770">
                  <a:extLst>
                    <a:ext uri="{9D8B030D-6E8A-4147-A177-3AD203B41FA5}">
                      <a16:colId xmlns:a16="http://schemas.microsoft.com/office/drawing/2014/main" val="3913188121"/>
                    </a:ext>
                  </a:extLst>
                </a:gridCol>
              </a:tblGrid>
              <a:tr h="731520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Г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2009671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86423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55413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Задания с экспериментами, опубликованные в биороботе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(авт. </a:t>
            </a:r>
            <a:r>
              <a:rPr lang="ru-RU" sz="3600" b="1" dirty="0" err="1">
                <a:solidFill>
                  <a:srgbClr val="002060"/>
                </a:solidFill>
              </a:rPr>
              <a:t>Д.Поздняков</a:t>
            </a:r>
            <a:r>
              <a:rPr lang="ru-RU" sz="3600" b="1" dirty="0">
                <a:solidFill>
                  <a:srgbClr val="002060"/>
                </a:solidFill>
              </a:rPr>
              <a:t>., </a:t>
            </a:r>
            <a:r>
              <a:rPr lang="ru-RU" sz="3600" b="1" dirty="0" err="1">
                <a:solidFill>
                  <a:srgbClr val="002060"/>
                </a:solidFill>
              </a:rPr>
              <a:t>О.Саблина</a:t>
            </a:r>
            <a:r>
              <a:rPr lang="ru-RU" sz="3600" b="1" dirty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2B7600-67E3-4D97-B453-880E2742B982}" type="slidenum">
              <a:rPr kumimoji="0" lang="en-US" sz="1400" b="1" i="0" u="none" strike="noStrike" kern="1200" cap="none" spc="30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400" b="1" i="0" u="none" strike="noStrike" kern="1200" cap="none" spc="3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3655" y="1493878"/>
            <a:ext cx="5970495" cy="4928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843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Задания с экспериментами, опубликованные в биороботе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(авт. </a:t>
            </a:r>
            <a:r>
              <a:rPr lang="ru-RU" sz="3600" b="1" dirty="0" err="1">
                <a:solidFill>
                  <a:srgbClr val="002060"/>
                </a:solidFill>
              </a:rPr>
              <a:t>Д.Поздняков</a:t>
            </a:r>
            <a:r>
              <a:rPr lang="ru-RU" sz="3600" b="1" dirty="0">
                <a:solidFill>
                  <a:srgbClr val="002060"/>
                </a:solidFill>
              </a:rPr>
              <a:t>., </a:t>
            </a:r>
            <a:r>
              <a:rPr lang="ru-RU" sz="3600" b="1" dirty="0" err="1">
                <a:solidFill>
                  <a:srgbClr val="002060"/>
                </a:solidFill>
              </a:rPr>
              <a:t>О.Саблина</a:t>
            </a:r>
            <a:r>
              <a:rPr lang="ru-RU" sz="3600" b="1" dirty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2B7600-67E3-4D97-B453-880E2742B982}" type="slidenum">
              <a:rPr kumimoji="0" lang="en-US" sz="1400" b="1" i="0" u="none" strike="noStrike" kern="1200" cap="none" spc="30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400" b="1" i="0" u="none" strike="noStrike" kern="1200" cap="none" spc="3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0958" y="1610472"/>
            <a:ext cx="6306058" cy="4662748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460334"/>
              </p:ext>
            </p:extLst>
          </p:nvPr>
        </p:nvGraphicFramePr>
        <p:xfrm>
          <a:off x="7530352" y="1861072"/>
          <a:ext cx="2629648" cy="11618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7412">
                  <a:extLst>
                    <a:ext uri="{9D8B030D-6E8A-4147-A177-3AD203B41FA5}">
                      <a16:colId xmlns:a16="http://schemas.microsoft.com/office/drawing/2014/main" val="3787297983"/>
                    </a:ext>
                  </a:extLst>
                </a:gridCol>
                <a:gridCol w="657412">
                  <a:extLst>
                    <a:ext uri="{9D8B030D-6E8A-4147-A177-3AD203B41FA5}">
                      <a16:colId xmlns:a16="http://schemas.microsoft.com/office/drawing/2014/main" val="813791721"/>
                    </a:ext>
                  </a:extLst>
                </a:gridCol>
                <a:gridCol w="657412">
                  <a:extLst>
                    <a:ext uri="{9D8B030D-6E8A-4147-A177-3AD203B41FA5}">
                      <a16:colId xmlns:a16="http://schemas.microsoft.com/office/drawing/2014/main" val="1668967647"/>
                    </a:ext>
                  </a:extLst>
                </a:gridCol>
                <a:gridCol w="657412">
                  <a:extLst>
                    <a:ext uri="{9D8B030D-6E8A-4147-A177-3AD203B41FA5}">
                      <a16:colId xmlns:a16="http://schemas.microsoft.com/office/drawing/2014/main" val="1493638100"/>
                    </a:ext>
                  </a:extLst>
                </a:gridCol>
              </a:tblGrid>
              <a:tr h="580913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Г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7728320"/>
                  </a:ext>
                </a:extLst>
              </a:tr>
              <a:tr h="580913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64635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09522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002" y="365125"/>
            <a:ext cx="10998798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>
                <a:solidFill>
                  <a:srgbClr val="002060"/>
                </a:solidFill>
              </a:rPr>
              <a:t>Модуль решения заданий линии 22-23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959" y="1270913"/>
            <a:ext cx="3926542" cy="3313356"/>
          </a:xfr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7600-67E3-4D97-B453-880E2742B982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15153" y="2022437"/>
            <a:ext cx="76056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Ученый изучал влияние различных экологических факторов на процесс фотосинтеза. Свой эксперимент проводил в разной концентрации. С помощью датчиков учёный фиксировал специальной теплице, где были высажены 300 растений томата сорта Шапка Мономаха. В герметичную теплицу закачивался углекислый газ различной концентрации. С помощью датчиков учёный фиксировал показатели скорости фотосинтеза, приведенные на графике.</a:t>
            </a:r>
          </a:p>
          <a:p>
            <a:r>
              <a:rPr lang="ru-RU" dirty="0"/>
              <a:t>23 </a:t>
            </a:r>
            <a:r>
              <a:rPr lang="ru-RU" b="1" dirty="0">
                <a:solidFill>
                  <a:srgbClr val="002060"/>
                </a:solidFill>
              </a:rPr>
              <a:t>Почему при увеличении концентрации углекислого газа свыше 0,1% скорость фотосинтеза не растет?</a:t>
            </a:r>
          </a:p>
          <a:p>
            <a:r>
              <a:rPr lang="ru-RU" b="1" dirty="0">
                <a:solidFill>
                  <a:srgbClr val="C00000"/>
                </a:solidFill>
              </a:rPr>
              <a:t>Как изменится скорость фотосинтеза, если сильно снизить температуру в теплице?</a:t>
            </a:r>
          </a:p>
          <a:p>
            <a:r>
              <a:rPr lang="ru-RU" b="1" dirty="0">
                <a:solidFill>
                  <a:srgbClr val="072F07"/>
                </a:solidFill>
              </a:rPr>
              <a:t>Какую роль играет углекислый газ в процессе фотосинтеза</a:t>
            </a:r>
            <a:r>
              <a:rPr lang="ru-RU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50565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349B84D-A234-4296-B4C9-92A57C6D1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69" y="293437"/>
            <a:ext cx="10890641" cy="140017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Для проведения эксперимента в научной деятельности исследователь должен грамотно обозначить ряд параметров: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E780FC3-EBC9-4538-91F6-C3852A655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908" y="1940561"/>
            <a:ext cx="6869723" cy="423640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i="1" noProof="1"/>
              <a:t>Объект – </a:t>
            </a:r>
            <a:r>
              <a:rPr lang="ru-RU" i="1" noProof="1"/>
              <a:t>это то, чтоон намерен изучать;</a:t>
            </a:r>
          </a:p>
          <a:p>
            <a:pPr marL="0" indent="0">
              <a:buNone/>
            </a:pPr>
            <a:r>
              <a:rPr lang="ru-RU" b="1" i="1" noProof="1"/>
              <a:t>Предмет</a:t>
            </a:r>
            <a:r>
              <a:rPr lang="ru-RU" i="1" noProof="1"/>
              <a:t>-конкретизировать границы научной области или познания, в каких пределах, темы и её отдельныхсоставляющих;</a:t>
            </a:r>
          </a:p>
          <a:p>
            <a:pPr marL="0" indent="0">
              <a:buNone/>
            </a:pPr>
            <a:r>
              <a:rPr lang="ru-RU" b="1" i="1" noProof="1"/>
              <a:t>Продолжительность</a:t>
            </a:r>
            <a:r>
              <a:rPr lang="ru-RU" i="1" noProof="1"/>
              <a:t>-сколько времени необходимо для получения результата или достижения намеченной цели;</a:t>
            </a:r>
          </a:p>
          <a:p>
            <a:pPr marL="0" indent="0">
              <a:buNone/>
            </a:pPr>
            <a:r>
              <a:rPr lang="ru-RU" b="1" i="1" noProof="1"/>
              <a:t>Инструменты и материалы –</a:t>
            </a:r>
            <a:r>
              <a:rPr lang="ru-RU" i="1" noProof="1"/>
              <a:t>техника, методы, условия и пр.</a:t>
            </a:r>
            <a:endParaRPr lang="en-US" i="1" noProof="1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E294D89-4B92-4C25-93C3-28017F1DC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7600-67E3-4D97-B453-880E2742B982}" type="slidenum">
              <a:rPr lang="en-US" smtClean="0"/>
              <a:t>2</a:t>
            </a:fld>
            <a:endParaRPr lang="en-US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776" y="2388198"/>
            <a:ext cx="3732904" cy="3788764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2331497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002" y="365126"/>
            <a:ext cx="10998798" cy="5728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>
                <a:solidFill>
                  <a:srgbClr val="002060"/>
                </a:solidFill>
              </a:rPr>
              <a:t>Модуль решения заданий линии 22-23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867" y="1249398"/>
            <a:ext cx="3926542" cy="3313356"/>
          </a:xfr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7600-67E3-4D97-B453-880E2742B982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6819" y="1140311"/>
            <a:ext cx="77239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23. </a:t>
            </a:r>
            <a:r>
              <a:rPr lang="ru-RU" b="1" dirty="0">
                <a:solidFill>
                  <a:srgbClr val="002060"/>
                </a:solidFill>
              </a:rPr>
              <a:t>Почему при увеличении концентрации углекислого газа свыше 0,1% скорость фотосинтеза не растет?</a:t>
            </a:r>
          </a:p>
          <a:p>
            <a:r>
              <a:rPr lang="ru-RU" b="1" dirty="0">
                <a:solidFill>
                  <a:srgbClr val="C00000"/>
                </a:solidFill>
              </a:rPr>
              <a:t>Как изменится скорость фотосинтеза, если сильно снизить температуру в теплице?</a:t>
            </a:r>
          </a:p>
          <a:p>
            <a:r>
              <a:rPr lang="ru-RU" b="1" dirty="0">
                <a:solidFill>
                  <a:srgbClr val="072F07"/>
                </a:solidFill>
              </a:rPr>
              <a:t>Какую роль играет углекислый газ в процессе фотосинтеза</a:t>
            </a:r>
            <a:r>
              <a:rPr lang="ru-RU" dirty="0"/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6819" y="2617639"/>
            <a:ext cx="758413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Элементы ответа:</a:t>
            </a:r>
          </a:p>
          <a:p>
            <a:r>
              <a:rPr lang="ru-RU" b="1" dirty="0">
                <a:solidFill>
                  <a:srgbClr val="002060"/>
                </a:solidFill>
              </a:rPr>
              <a:t>1.Скорость фотосинтеза лимитируется другими факторами( освещенностью. Скоростью накопления АТФ, количеством ферментов световой и </a:t>
            </a:r>
            <a:r>
              <a:rPr lang="ru-RU" b="1" dirty="0" err="1">
                <a:solidFill>
                  <a:srgbClr val="002060"/>
                </a:solidFill>
              </a:rPr>
              <a:t>темновой</a:t>
            </a:r>
            <a:r>
              <a:rPr lang="ru-RU" b="1" dirty="0">
                <a:solidFill>
                  <a:srgbClr val="002060"/>
                </a:solidFill>
              </a:rPr>
              <a:t> фазы)</a:t>
            </a:r>
          </a:p>
          <a:p>
            <a:r>
              <a:rPr lang="ru-RU" b="1" dirty="0">
                <a:solidFill>
                  <a:srgbClr val="C00000"/>
                </a:solidFill>
              </a:rPr>
              <a:t>2.Скорость фотосинтеза понизится</a:t>
            </a:r>
          </a:p>
          <a:p>
            <a:r>
              <a:rPr lang="ru-RU" b="1" dirty="0">
                <a:solidFill>
                  <a:srgbClr val="C00000"/>
                </a:solidFill>
              </a:rPr>
              <a:t>3.При понижении температуры активность ферментов понизится</a:t>
            </a:r>
          </a:p>
          <a:p>
            <a:r>
              <a:rPr lang="ru-RU" dirty="0"/>
              <a:t>4. </a:t>
            </a:r>
            <a:r>
              <a:rPr lang="ru-RU" b="1" dirty="0">
                <a:solidFill>
                  <a:srgbClr val="072F07"/>
                </a:solidFill>
              </a:rPr>
              <a:t>Углекислый газ фиксируется в </a:t>
            </a:r>
            <a:r>
              <a:rPr lang="ru-RU" b="1" dirty="0" err="1">
                <a:solidFill>
                  <a:srgbClr val="072F07"/>
                </a:solidFill>
              </a:rPr>
              <a:t>темновой</a:t>
            </a:r>
            <a:r>
              <a:rPr lang="ru-RU" b="1" dirty="0">
                <a:solidFill>
                  <a:srgbClr val="072F07"/>
                </a:solidFill>
              </a:rPr>
              <a:t> фазе фотосинтеза(Цикле Кальвина)и составляет основу для формирования углеводов</a:t>
            </a:r>
          </a:p>
          <a:p>
            <a:r>
              <a:rPr lang="ru-RU" b="1" dirty="0">
                <a:solidFill>
                  <a:srgbClr val="072F07"/>
                </a:solidFill>
              </a:rPr>
              <a:t>Или Углекислый газ используется для создания глюкозы в </a:t>
            </a:r>
            <a:r>
              <a:rPr lang="ru-RU" b="1" dirty="0" err="1">
                <a:solidFill>
                  <a:srgbClr val="072F07"/>
                </a:solidFill>
              </a:rPr>
              <a:t>темновой</a:t>
            </a:r>
            <a:r>
              <a:rPr lang="ru-RU" b="1" dirty="0">
                <a:solidFill>
                  <a:srgbClr val="072F07"/>
                </a:solidFill>
              </a:rPr>
              <a:t> фазе фотосинтеза</a:t>
            </a:r>
          </a:p>
        </p:txBody>
      </p:sp>
    </p:spTree>
    <p:extLst>
      <p:ext uri="{BB962C8B-B14F-4D97-AF65-F5344CB8AC3E}">
        <p14:creationId xmlns:p14="http://schemas.microsoft.com/office/powerpoint/2010/main" val="33871745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Источники информации и иллюстрированного материала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7600-67E3-4D97-B453-880E2742B982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30215" y="2461846"/>
            <a:ext cx="90736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hlinkClick r:id="rId2"/>
              </a:rPr>
              <a:t>1.</a:t>
            </a:r>
            <a:r>
              <a:rPr lang="en-US" dirty="0">
                <a:hlinkClick r:id="rId2"/>
              </a:rPr>
              <a:t>https://fipi.ru/ege/otkrytyy-bank-zadaniy-ege</a:t>
            </a:r>
            <a:endParaRPr lang="ru-RU" dirty="0"/>
          </a:p>
          <a:p>
            <a:r>
              <a:rPr lang="ru-RU" dirty="0"/>
              <a:t>2.©АО «Издательство «Просвещение», 2023 г.</a:t>
            </a:r>
          </a:p>
          <a:p>
            <a:r>
              <a:rPr lang="ru-RU" dirty="0">
                <a:hlinkClick r:id="rId3"/>
              </a:rPr>
              <a:t>3.</a:t>
            </a:r>
            <a:r>
              <a:rPr lang="en-US" dirty="0">
                <a:hlinkClick r:id="rId3"/>
              </a:rPr>
              <a:t>https://bio-faq.ru/prtwo/prtwo054.html</a:t>
            </a:r>
            <a:endParaRPr lang="ru-RU" dirty="0"/>
          </a:p>
          <a:p>
            <a:r>
              <a:rPr lang="ru-RU" dirty="0">
                <a:hlinkClick r:id="rId4"/>
              </a:rPr>
              <a:t>4.</a:t>
            </a:r>
            <a:r>
              <a:rPr lang="en-US" dirty="0">
                <a:hlinkClick r:id="rId4"/>
              </a:rPr>
              <a:t>https://my-plants.com/articles/77/</a:t>
            </a:r>
            <a:endParaRPr lang="ru-RU" dirty="0"/>
          </a:p>
          <a:p>
            <a:r>
              <a:rPr lang="ru-RU" dirty="0"/>
              <a:t>5.</a:t>
            </a:r>
            <a:r>
              <a:rPr lang="en-US" dirty="0"/>
              <a:t>https://vk.com/@-125103514-kak-mozhno-gotovitsya-k-ege-v-bioshkole-dmitriya-pozdnyakova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0795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349B84D-A234-4296-B4C9-92A57C6D1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69" y="365125"/>
            <a:ext cx="10861431" cy="132556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Для проведения эксперимента в научной деятельности исследователь должен грамотно обозначить ряд параметров: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E780FC3-EBC9-4538-91F6-C3852A655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25625"/>
            <a:ext cx="7596554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i="1" noProof="1">
                <a:solidFill>
                  <a:srgbClr val="002060"/>
                </a:solidFill>
              </a:rPr>
              <a:t>Объект</a:t>
            </a:r>
            <a:r>
              <a:rPr lang="ru-RU" noProof="1"/>
              <a:t>- это участники эксперимента, на которых ставятся опыты. В эксперименте выделяют два вида объектов: </a:t>
            </a:r>
            <a:r>
              <a:rPr lang="ru-RU" b="1" noProof="1"/>
              <a:t>Контрольные</a:t>
            </a:r>
            <a:r>
              <a:rPr lang="ru-RU" noProof="1"/>
              <a:t> и </a:t>
            </a:r>
            <a:r>
              <a:rPr lang="ru-RU" b="1" noProof="1"/>
              <a:t>экспериментальные </a:t>
            </a:r>
            <a:r>
              <a:rPr lang="ru-RU" noProof="1"/>
              <a:t>группы.</a:t>
            </a:r>
          </a:p>
          <a:p>
            <a:pPr marL="0" indent="0">
              <a:buNone/>
            </a:pPr>
            <a:r>
              <a:rPr lang="ru-RU" noProof="1"/>
              <a:t>Сопоставление двух групп выявляет разницу и позволяет судить о том, произошли ожидаемые изменения или нет.</a:t>
            </a:r>
          </a:p>
          <a:p>
            <a:pPr marL="0" indent="0">
              <a:buNone/>
            </a:pPr>
            <a:r>
              <a:rPr lang="ru-RU" b="1" i="1" noProof="1">
                <a:solidFill>
                  <a:srgbClr val="002060"/>
                </a:solidFill>
              </a:rPr>
              <a:t>Предмет эксперимента- </a:t>
            </a:r>
            <a:r>
              <a:rPr lang="ru-RU" noProof="1"/>
              <a:t>это отдельные свойства объекта, его особенности, которые подлежат рассмотрению в данном исследовании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492738-5ABF-4B0E-8DE3-867BE4D42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7600-67E3-4D97-B453-880E2742B982}" type="slidenum">
              <a:rPr lang="en-US" smtClean="0"/>
              <a:t>3</a:t>
            </a:fld>
            <a:endParaRPr lang="en-US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7066" y="2096745"/>
            <a:ext cx="3471646" cy="3770418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1257221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950" y="365125"/>
            <a:ext cx="1120391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Для проведения эксперимента в научной деятельности исследователь должен грамотно обозначить ряд параметров: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607" y="1825624"/>
            <a:ext cx="7891424" cy="4645513"/>
          </a:xfrm>
        </p:spPr>
        <p:txBody>
          <a:bodyPr>
            <a:normAutofit fontScale="92500" lnSpcReduction="10000"/>
          </a:bodyPr>
          <a:lstStyle/>
          <a:p>
            <a:r>
              <a:rPr lang="ru-RU" sz="1900" b="1" dirty="0">
                <a:solidFill>
                  <a:srgbClr val="002060"/>
                </a:solidFill>
              </a:rPr>
              <a:t>Объект</a:t>
            </a:r>
            <a:r>
              <a:rPr lang="ru-RU" sz="1900" dirty="0"/>
              <a:t>- это участники эксперимента, на которых ставятся опыты. В эксперименте выделяют два вида объектов: Контрольные и экспериментальные группы.</a:t>
            </a:r>
          </a:p>
          <a:p>
            <a:r>
              <a:rPr lang="ru-RU" sz="1900" dirty="0"/>
              <a:t>Сопоставление двух групп выявляет разницу и позволяет судить о том, произошли ожидаемые изменения или нет.</a:t>
            </a:r>
          </a:p>
          <a:p>
            <a:r>
              <a:rPr lang="ru-RU" sz="1900" b="1" i="1" dirty="0">
                <a:solidFill>
                  <a:srgbClr val="002060"/>
                </a:solidFill>
              </a:rPr>
              <a:t>Предмет эксперимента- </a:t>
            </a:r>
            <a:r>
              <a:rPr lang="ru-RU" sz="1900" dirty="0"/>
              <a:t>это отдельные свойства объекта, его особенности, которые подлежат рассмотрению в данном исследовании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Например: </a:t>
            </a:r>
            <a:r>
              <a:rPr lang="ru-RU" dirty="0">
                <a:solidFill>
                  <a:srgbClr val="C00000"/>
                </a:solidFill>
              </a:rPr>
              <a:t>Эксперимент по влиянию </a:t>
            </a:r>
            <a:r>
              <a:rPr lang="ru-RU" dirty="0" err="1">
                <a:solidFill>
                  <a:srgbClr val="C00000"/>
                </a:solidFill>
              </a:rPr>
              <a:t>фитосветильника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Релакс</a:t>
            </a:r>
            <a:r>
              <a:rPr lang="ru-RU" dirty="0">
                <a:solidFill>
                  <a:srgbClr val="C00000"/>
                </a:solidFill>
              </a:rPr>
              <a:t> мощность. 100ВТ на интенсивность роста комнатного растения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Объект: </a:t>
            </a:r>
            <a:r>
              <a:rPr lang="ru-RU" dirty="0">
                <a:solidFill>
                  <a:srgbClr val="C00000"/>
                </a:solidFill>
              </a:rPr>
              <a:t>комнатное растение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Предмет: </a:t>
            </a:r>
            <a:r>
              <a:rPr lang="ru-RU" dirty="0">
                <a:solidFill>
                  <a:srgbClr val="C00000"/>
                </a:solidFill>
              </a:rPr>
              <a:t>интенсивность роста комнатного растения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7600-67E3-4D97-B453-880E2742B982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4198" y="2108330"/>
            <a:ext cx="3578662" cy="387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789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5609" y="365125"/>
            <a:ext cx="10940527" cy="6003402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7600-67E3-4D97-B453-880E2742B98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19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002" y="365125"/>
            <a:ext cx="10998798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>
                <a:solidFill>
                  <a:srgbClr val="002060"/>
                </a:solidFill>
              </a:rPr>
              <a:t>Модуль решения заданий линии 22-23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959" y="1270913"/>
            <a:ext cx="3926542" cy="3313356"/>
          </a:xfr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7600-67E3-4D97-B453-880E2742B98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15153" y="2022437"/>
            <a:ext cx="7605656" cy="3937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Ученый изучал влияние различных экологических факторов на процесс фотосинтеза. Свой эксперимент проводил в разной концентрации. С помощью датчиков учёный фиксировал специальной теплице, где были высажены 300 растений томата сорта Шапка Мономаха. В герметичную теплицу закачивался углекислый газ различной концентрации. С помощью датчиков учёный фиксировал показатели скорости фотосинтеза, приведенные на графике.</a:t>
            </a:r>
          </a:p>
          <a:p>
            <a:r>
              <a:rPr lang="ru-RU" b="1" dirty="0">
                <a:solidFill>
                  <a:srgbClr val="002060"/>
                </a:solidFill>
              </a:rPr>
              <a:t>Какая переменная будет зависимой( изменяющейся), а какая-независимая( задаваемая)</a:t>
            </a:r>
          </a:p>
          <a:p>
            <a:r>
              <a:rPr lang="ru-RU" b="1" dirty="0">
                <a:solidFill>
                  <a:srgbClr val="C00000"/>
                </a:solidFill>
              </a:rPr>
              <a:t>Объясните, как в данном эксперименте поставить отрицательный контроль?</a:t>
            </a:r>
          </a:p>
          <a:p>
            <a:r>
              <a:rPr lang="ru-RU" b="1" dirty="0">
                <a:solidFill>
                  <a:srgbClr val="072F07"/>
                </a:solidFill>
              </a:rPr>
              <a:t>С какой целью необходимо такой контроль ставить?</a:t>
            </a:r>
          </a:p>
          <a:p>
            <a:r>
              <a:rPr lang="ru-RU" b="1" dirty="0"/>
              <a:t>Отрицательный контроль- </a:t>
            </a:r>
            <a:r>
              <a:rPr lang="ru-RU" dirty="0"/>
              <a:t>это экспериментальный контроль, при котором изучаемый объект не подвергается экспериментальному воздействию</a:t>
            </a:r>
          </a:p>
        </p:txBody>
      </p:sp>
    </p:spTree>
    <p:extLst>
      <p:ext uri="{BB962C8B-B14F-4D97-AF65-F5344CB8AC3E}">
        <p14:creationId xmlns:p14="http://schemas.microsoft.com/office/powerpoint/2010/main" val="1259807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002" y="365125"/>
            <a:ext cx="10998798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>
                <a:solidFill>
                  <a:srgbClr val="002060"/>
                </a:solidFill>
              </a:rPr>
              <a:t>Модуль решения заданий линии 22-23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959" y="1270913"/>
            <a:ext cx="3926542" cy="3313356"/>
          </a:xfr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7600-67E3-4D97-B453-880E2742B98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93638" y="1990164"/>
            <a:ext cx="760565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Ученый изучал влияние различных экологических факторов на процесс фотосинтеза. Свой эксперимент проводил в разной концентрации. С помощью датчиков учёный фиксировал специальной теплице, где были высажены 300 растений томата сорта Шапка Мономаха. В герметичную теплицу закачивался углекислый газ различной концентрации. С помощью датчиков учёный фиксировал показатели скорости фотосинтеза, приведенные на графике.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Или</a:t>
            </a:r>
          </a:p>
          <a:p>
            <a:r>
              <a:rPr lang="ru-RU" b="1" dirty="0">
                <a:solidFill>
                  <a:srgbClr val="002060"/>
                </a:solidFill>
              </a:rPr>
              <a:t>Какую нулевую гипотезу смог сформулировать исследователь перед постановкой эксперимента?</a:t>
            </a:r>
          </a:p>
          <a:p>
            <a:r>
              <a:rPr lang="ru-RU" b="1" dirty="0">
                <a:solidFill>
                  <a:srgbClr val="C00000"/>
                </a:solidFill>
              </a:rPr>
              <a:t>Объясните, почему теплица в эксперименте должна быть строго герметичной?</a:t>
            </a:r>
          </a:p>
          <a:p>
            <a:r>
              <a:rPr lang="ru-RU" b="1" dirty="0">
                <a:solidFill>
                  <a:srgbClr val="072F07"/>
                </a:solidFill>
              </a:rPr>
              <a:t>Почему результаты эксперимента могут быть недостоверными, если известно, что в теплице было естественное освещение?</a:t>
            </a:r>
          </a:p>
          <a:p>
            <a:r>
              <a:rPr lang="ru-RU" b="1" u="sng" dirty="0"/>
              <a:t>Нулевая гипотеза</a:t>
            </a:r>
            <a:r>
              <a:rPr lang="ru-RU" b="1" dirty="0"/>
              <a:t>-принимаемое по умолчанию предположение, что не существует связи между двумя событиями, феноменами.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331755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11817984" cy="6471138"/>
          </a:xfrm>
          <a:prstGeom prst="rect">
            <a:avLst/>
          </a:prstGeo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7600-67E3-4D97-B453-880E2742B98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435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2004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Модуль решения заданий линии 22-23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42324" y="2784102"/>
            <a:ext cx="3626932" cy="3046543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7600-67E3-4D97-B453-880E2742B98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5911" y="1237129"/>
            <a:ext cx="1124334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rgbClr val="002060"/>
                </a:solidFill>
              </a:rPr>
              <a:t>Какая переменная будет зависимой( изменяющейся), а какая-независимая( задаваемая)</a:t>
            </a:r>
          </a:p>
          <a:p>
            <a:pPr lvl="0"/>
            <a:r>
              <a:rPr lang="ru-RU" b="1" dirty="0">
                <a:solidFill>
                  <a:srgbClr val="C00000"/>
                </a:solidFill>
              </a:rPr>
              <a:t>Объясните, как в данном эксперименте поставить отрицательный контроль?</a:t>
            </a:r>
          </a:p>
          <a:p>
            <a:pPr lvl="0"/>
            <a:r>
              <a:rPr lang="ru-RU" b="1" dirty="0">
                <a:solidFill>
                  <a:srgbClr val="072F07"/>
                </a:solidFill>
              </a:rPr>
              <a:t>С какой целью необходимо такой контроль ставить?</a:t>
            </a:r>
          </a:p>
          <a:p>
            <a:pPr lvl="0"/>
            <a:r>
              <a:rPr lang="ru-RU" b="1" dirty="0">
                <a:solidFill>
                  <a:srgbClr val="000000"/>
                </a:solidFill>
              </a:rPr>
              <a:t>Отрицательный контроль- </a:t>
            </a:r>
            <a:r>
              <a:rPr lang="ru-RU" dirty="0">
                <a:solidFill>
                  <a:srgbClr val="000000"/>
                </a:solidFill>
              </a:rPr>
              <a:t>это экспериментальный контроль, при котором изучаемый объект не подвергается экспериментальному воздействию.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9548" y="2611495"/>
            <a:ext cx="74227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2060"/>
                </a:solidFill>
              </a:rPr>
              <a:t>Элементы ответа:</a:t>
            </a:r>
          </a:p>
          <a:p>
            <a:r>
              <a:rPr lang="ru-RU" b="1" dirty="0"/>
              <a:t>1</a:t>
            </a:r>
            <a:r>
              <a:rPr lang="ru-RU" b="1" dirty="0">
                <a:solidFill>
                  <a:srgbClr val="002060"/>
                </a:solidFill>
              </a:rPr>
              <a:t>. </a:t>
            </a:r>
            <a:r>
              <a:rPr lang="ru-RU" sz="1400" b="1" dirty="0">
                <a:solidFill>
                  <a:srgbClr val="002060"/>
                </a:solidFill>
              </a:rPr>
              <a:t>Зависимая переменная(изменяющаяся в эксперименте)- относительная скорость фотосинтеза;</a:t>
            </a:r>
          </a:p>
          <a:p>
            <a:r>
              <a:rPr lang="ru-RU" sz="1400" b="1" dirty="0">
                <a:solidFill>
                  <a:srgbClr val="002060"/>
                </a:solidFill>
              </a:rPr>
              <a:t>Независимая переменная( задаваемая в эксперименте)-концентрация углекислого газа в теплице</a:t>
            </a:r>
          </a:p>
          <a:p>
            <a:r>
              <a:rPr lang="ru-RU" sz="1400" b="1" i="1" dirty="0">
                <a:solidFill>
                  <a:srgbClr val="072F07"/>
                </a:solidFill>
              </a:rPr>
              <a:t>2.Растения томата необходимо посадить в теплицу, концентрация углекислого газа в которой искусственно поддерживается постоянной в течении всего эксперимента;</a:t>
            </a:r>
          </a:p>
          <a:p>
            <a:r>
              <a:rPr lang="ru-RU" sz="1400" b="1" i="1" dirty="0">
                <a:solidFill>
                  <a:srgbClr val="072F07"/>
                </a:solidFill>
              </a:rPr>
              <a:t>3.Остальные параметры оставить без изменений</a:t>
            </a:r>
          </a:p>
          <a:p>
            <a:r>
              <a:rPr lang="ru-RU" sz="1400" dirty="0"/>
              <a:t>4. </a:t>
            </a:r>
            <a:r>
              <a:rPr lang="ru-RU" sz="1400" b="1" i="1" dirty="0">
                <a:solidFill>
                  <a:srgbClr val="C00000"/>
                </a:solidFill>
              </a:rPr>
              <a:t>Такой контроль позволяет установить действительно ли рост концентрации углекислого газа обеспечивает повышение скорости фотосинтеза в данном эксперименте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9548" y="5289151"/>
            <a:ext cx="78100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Вывод: </a:t>
            </a:r>
            <a:r>
              <a:rPr lang="ru-RU" dirty="0"/>
              <a:t>для постановки </a:t>
            </a:r>
            <a:r>
              <a:rPr lang="ru-RU" b="1" i="1" dirty="0">
                <a:solidFill>
                  <a:srgbClr val="072F07"/>
                </a:solidFill>
              </a:rPr>
              <a:t>отрицательного контроля </a:t>
            </a:r>
            <a:r>
              <a:rPr lang="ru-RU" dirty="0"/>
              <a:t>всегда величину </a:t>
            </a:r>
            <a:r>
              <a:rPr lang="ru-RU" b="1" i="1" dirty="0">
                <a:solidFill>
                  <a:srgbClr val="002060"/>
                </a:solidFill>
              </a:rPr>
              <a:t>независимой переменной оставляем постоянной</a:t>
            </a:r>
            <a:r>
              <a:rPr lang="ru-RU" dirty="0"/>
              <a:t>)</a:t>
            </a:r>
          </a:p>
          <a:p>
            <a:r>
              <a:rPr lang="ru-RU" b="1" dirty="0"/>
              <a:t>Цель: </a:t>
            </a:r>
            <a:r>
              <a:rPr lang="ru-RU" dirty="0"/>
              <a:t>доказать, что результаты эксперимента зависят только от действия изучаемого фактора, а другие-сопутствующие факторы влияют на результаты эксперимента.</a:t>
            </a:r>
          </a:p>
        </p:txBody>
      </p:sp>
    </p:spTree>
    <p:extLst>
      <p:ext uri="{BB962C8B-B14F-4D97-AF65-F5344CB8AC3E}">
        <p14:creationId xmlns:p14="http://schemas.microsoft.com/office/powerpoint/2010/main" val="1988653614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GO">
  <a:themeElements>
    <a:clrScheme name="GEOMETRIC">
      <a:dk1>
        <a:srgbClr val="000000"/>
      </a:dk1>
      <a:lt1>
        <a:srgbClr val="FFFFFF"/>
      </a:lt1>
      <a:dk2>
        <a:srgbClr val="000000"/>
      </a:dk2>
      <a:lt2>
        <a:srgbClr val="E6E3E1"/>
      </a:lt2>
      <a:accent1>
        <a:srgbClr val="D5D3D1"/>
      </a:accent1>
      <a:accent2>
        <a:srgbClr val="12A89E"/>
      </a:accent2>
      <a:accent3>
        <a:srgbClr val="86AEDA"/>
      </a:accent3>
      <a:accent4>
        <a:srgbClr val="F5C83E"/>
      </a:accent4>
      <a:accent5>
        <a:srgbClr val="EF7F70"/>
      </a:accent5>
      <a:accent6>
        <a:srgbClr val="AED489"/>
      </a:accent6>
      <a:hlink>
        <a:srgbClr val="000000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148_T_PGO_ABSTRACT-GEOMETRY-16x9.pptx" id="{E83A9014-E808-4747-A34A-72AB9A423BDD}" vid="{AD97595E-7F8C-4B0E-B4B7-72ACCDB35DF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1450</Words>
  <Application>Microsoft Office PowerPoint</Application>
  <PresentationFormat>Широкоэкранный</PresentationFormat>
  <Paragraphs>141</Paragraphs>
  <Slides>21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Open Sans</vt:lpstr>
      <vt:lpstr>PresentationGO</vt:lpstr>
      <vt:lpstr>Тема Office</vt:lpstr>
      <vt:lpstr>Определение и алгоритм  решения заданий линии 22-23 ЕГЭ по биологии</vt:lpstr>
      <vt:lpstr>Для проведения эксперимента в научной деятельности исследователь должен грамотно обозначить ряд параметров:</vt:lpstr>
      <vt:lpstr>Для проведения эксперимента в научной деятельности исследователь должен грамотно обозначить ряд параметров:</vt:lpstr>
      <vt:lpstr>Для проведения эксперимента в научной деятельности исследователь должен грамотно обозначить ряд параметров:</vt:lpstr>
      <vt:lpstr>Презентация PowerPoint</vt:lpstr>
      <vt:lpstr>Модуль решения заданий линии 22-23</vt:lpstr>
      <vt:lpstr>Модуль решения заданий линии 22-23</vt:lpstr>
      <vt:lpstr>Презентация PowerPoint</vt:lpstr>
      <vt:lpstr>Модуль решения заданий линии 22-23</vt:lpstr>
      <vt:lpstr>Презентация PowerPoint</vt:lpstr>
      <vt:lpstr>Модуль решения заданий линии 22-23</vt:lpstr>
      <vt:lpstr>Примеры решения заданий на отрицательный контроль</vt:lpstr>
      <vt:lpstr>Задания с экспериментами, опубликованные в биороботе (авт. Д.Поздняков.,О.Саблина)</vt:lpstr>
      <vt:lpstr>Задания с экспериментами, опубликованные в биороботе (авт. Д.Поздняков., О.Саблина)</vt:lpstr>
      <vt:lpstr>Задания с экспериментами, опубликованные в биороботе (авт. Д.Поздняков. О.Саблина)</vt:lpstr>
      <vt:lpstr>Задания с экспериментами, опубликованные в биороботе (авт. Д.Поздняков.,О.Саблина)</vt:lpstr>
      <vt:lpstr>Задания с экспериментами, опубликованные в биороботе (авт. Д.Поздняков., О.Саблина)</vt:lpstr>
      <vt:lpstr>Задания с экспериментами, опубликованные в биороботе (авт. Д.Поздняков., О.Саблина)</vt:lpstr>
      <vt:lpstr>Модуль решения заданий линии 22-23</vt:lpstr>
      <vt:lpstr>Модуль решения заданий линии 22-23</vt:lpstr>
      <vt:lpstr>Источники информации и иллюстрированного материала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1</dc:creator>
  <cp:lastModifiedBy>1</cp:lastModifiedBy>
  <cp:revision>1</cp:revision>
  <dcterms:modified xsi:type="dcterms:W3CDTF">2024-12-05T12:15:00Z</dcterms:modified>
</cp:coreProperties>
</file>