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5" r:id="rId4"/>
    <p:sldId id="264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4" d="100"/>
          <a:sy n="74" d="100"/>
        </p:scale>
        <p:origin x="84" y="7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6B110-3D28-4B97-BC3A-E14C11A1CE92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3D9C3-4731-49F3-88AF-985A0513E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4960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6B110-3D28-4B97-BC3A-E14C11A1CE92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3D9C3-4731-49F3-88AF-985A0513E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117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6B110-3D28-4B97-BC3A-E14C11A1CE92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3D9C3-4731-49F3-88AF-985A0513E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8377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6B110-3D28-4B97-BC3A-E14C11A1CE92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3D9C3-4731-49F3-88AF-985A0513E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0315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6B110-3D28-4B97-BC3A-E14C11A1CE92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3D9C3-4731-49F3-88AF-985A0513E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0309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6B110-3D28-4B97-BC3A-E14C11A1CE92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3D9C3-4731-49F3-88AF-985A0513E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806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6B110-3D28-4B97-BC3A-E14C11A1CE92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3D9C3-4731-49F3-88AF-985A0513E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738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6B110-3D28-4B97-BC3A-E14C11A1CE92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3D9C3-4731-49F3-88AF-985A0513E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716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6B110-3D28-4B97-BC3A-E14C11A1CE92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3D9C3-4731-49F3-88AF-985A0513E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7892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6B110-3D28-4B97-BC3A-E14C11A1CE92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3D9C3-4731-49F3-88AF-985A0513E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90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6B110-3D28-4B97-BC3A-E14C11A1CE92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3D9C3-4731-49F3-88AF-985A0513E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620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E6B110-3D28-4B97-BC3A-E14C11A1CE92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63D9C3-4731-49F3-88AF-985A0513E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289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9-37.userapi.com/impg/EQJIV3L_kO9fvLJgfZJ-C6SOH5L2b5D0kp-fcQ/b3crFKA4PWY.jpg?size=604x395&amp;quality=96&amp;sign=545e788e48ea6dd417154f5735c83d6a&amp;c_uniq_tag=JgE-rSCFeNml9e6DQ-SRJ08HHjxaTyQsZvv2Qu5Mcmo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795" y="120403"/>
            <a:ext cx="9980098" cy="6526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35212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Картины евгения носов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1191" y="188020"/>
            <a:ext cx="8215694" cy="655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72165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s://sun9-73.userapi.com/impg/Q7J8BxKOJVmGP6ewGdLXg0FtSqV8kuRS3037nw/6EyOfbykywo.jpg?size=1280x898&amp;quality=96&amp;sign=6d115d5d2bed2bb6884eeb52b54cdf59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404" y="205580"/>
            <a:ext cx="9011947" cy="6322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07605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sun9-74.userapi.com/impg/OiIchLybE2TS3PLwMMlSeSKOh_4vF2h6DQSHhw/PdK6IYNflG4.jpg?size=604x417&amp;quality=96&amp;sign=31cb55ea646a957238c93a9326c908cd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794" y="181377"/>
            <a:ext cx="9207367" cy="6356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06335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sun9-79.userapi.com/impg/jyT1gTXSGgIU2sXcZMIqg5Ls2z3TxZgd04MjYQ/scIMdGD9k5g.jpg?size=604x399&amp;quality=96&amp;sign=c53c873df991993a5d1f62a62f1ce1fa&amp;c_uniq_tag=SOtJXk7i60Cu9J71ev3HY-_stmGk1Ny6MhcyjYy_PCI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825" y="197070"/>
            <a:ext cx="9775066" cy="6457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28095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sun9-2.userapi.com/impg/qs5bXgRGCz46bQWEHzjff6kO40DvX6oMrXV9ig/3FzeiGixwKo.jpg?size=1280x844&amp;quality=96&amp;sign=dea1eadebd4eeb19dddabeffc44acbae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765" y="103978"/>
            <a:ext cx="9903854" cy="6530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73779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un9-86.userapi.com/impg/c857436/v857436712/1eee01/wpO6KOB3Yrg.jpg?size=604x415&amp;quality=96&amp;sign=7517fd5aaac7cfc2cbf4d9b0a364cadb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673" y="186638"/>
            <a:ext cx="9709642" cy="6671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59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artnow.ru/img/501000/5012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401" y="172678"/>
            <a:ext cx="8486151" cy="638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21715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sun9-58.userapi.com/impg/76zC4vFain4yHnIK1Wmi7CenZi0b614KuG9icg/wblUhRS3UZk.jpg?size=604x424&amp;quality=96&amp;sign=e72b10dc88d528bfd1d77984930a0b82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0433" y="154547"/>
            <a:ext cx="9104334" cy="6391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74275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ы евгения носов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612" y="269697"/>
            <a:ext cx="10199039" cy="6291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65908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Картины евгения носов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6512" y="0"/>
            <a:ext cx="5506576" cy="6640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35878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Картины евгения носов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3179" y="0"/>
            <a:ext cx="4946121" cy="6523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05500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Картины евгения носов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76" y="170533"/>
            <a:ext cx="10740982" cy="6546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47806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Картины евгения носов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425" y="186744"/>
            <a:ext cx="11100561" cy="634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112298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Широкоэкранный</PresentationFormat>
  <Paragraphs>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Учетная запись Майкрософт</dc:creator>
  <cp:lastModifiedBy>Учетная запись Майкрософт</cp:lastModifiedBy>
  <cp:revision>5</cp:revision>
  <dcterms:created xsi:type="dcterms:W3CDTF">2024-04-03T02:48:16Z</dcterms:created>
  <dcterms:modified xsi:type="dcterms:W3CDTF">2024-04-03T03:07:08Z</dcterms:modified>
</cp:coreProperties>
</file>