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0" r:id="rId2"/>
  </p:sldMasterIdLst>
  <p:notesMasterIdLst>
    <p:notesMasterId r:id="rId24"/>
  </p:notesMasterIdLst>
  <p:handoutMasterIdLst>
    <p:handoutMasterId r:id="rId25"/>
  </p:handoutMasterIdLst>
  <p:sldIdLst>
    <p:sldId id="342" r:id="rId3"/>
    <p:sldId id="376" r:id="rId4"/>
    <p:sldId id="386" r:id="rId5"/>
    <p:sldId id="396" r:id="rId6"/>
    <p:sldId id="388" r:id="rId7"/>
    <p:sldId id="395" r:id="rId8"/>
    <p:sldId id="319" r:id="rId9"/>
    <p:sldId id="350" r:id="rId10"/>
    <p:sldId id="379" r:id="rId11"/>
    <p:sldId id="397" r:id="rId12"/>
    <p:sldId id="398" r:id="rId13"/>
    <p:sldId id="399" r:id="rId14"/>
    <p:sldId id="369" r:id="rId15"/>
    <p:sldId id="401" r:id="rId16"/>
    <p:sldId id="402" r:id="rId17"/>
    <p:sldId id="403" r:id="rId18"/>
    <p:sldId id="400" r:id="rId19"/>
    <p:sldId id="372" r:id="rId20"/>
    <p:sldId id="404" r:id="rId21"/>
    <p:sldId id="405" r:id="rId22"/>
    <p:sldId id="37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597" userDrawn="1">
          <p15:clr>
            <a:srgbClr val="A4A3A4"/>
          </p15:clr>
        </p15:guide>
        <p15:guide id="3" pos="70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C0FD"/>
    <a:srgbClr val="005D9F"/>
    <a:srgbClr val="AAE3FF"/>
    <a:srgbClr val="A7D0FF"/>
    <a:srgbClr val="C6C2FA"/>
    <a:srgbClr val="DDDDDD"/>
    <a:srgbClr val="C7EAFF"/>
    <a:srgbClr val="C9DFFF"/>
    <a:srgbClr val="CBE6FF"/>
    <a:srgbClr val="D9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33" autoAdjust="0"/>
  </p:normalViewPr>
  <p:slideViewPr>
    <p:cSldViewPr snapToGrid="0">
      <p:cViewPr>
        <p:scale>
          <a:sx n="66" d="100"/>
          <a:sy n="66" d="100"/>
        </p:scale>
        <p:origin x="-774" y="-126"/>
      </p:cViewPr>
      <p:guideLst>
        <p:guide orient="horz" pos="2160"/>
        <p:guide pos="597"/>
        <p:guide pos="70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762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49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1A61C-7E28-4A26-A4D0-078C2AF47FB6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BB956-8884-474F-B2D7-D001AD19B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14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95B28-F2A0-4DCF-8531-60383B7A03CC}" type="datetimeFigureOut">
              <a:rPr lang="en-US" smtClean="0"/>
              <a:t>2/14/2024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0875E-9B00-4920-A711-5A29A1CAF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29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633">
              <a:defRPr/>
            </a:pPr>
            <a:fld id="{747266A6-0F56-4E8B-BC5B-2598A72FFB93}" type="slidenum">
              <a:rPr lang="ru-RU">
                <a:solidFill>
                  <a:prstClr val="black"/>
                </a:solidFill>
                <a:latin typeface="Calibri" panose="020F0502020204030204"/>
              </a:rPr>
              <a:pPr defTabSz="907633">
                <a:defRPr/>
              </a:pPr>
              <a:t>3</a:t>
            </a:fld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31444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633">
              <a:defRPr/>
            </a:pPr>
            <a:fld id="{747266A6-0F56-4E8B-BC5B-2598A72FFB93}" type="slidenum">
              <a:rPr lang="ru-RU">
                <a:solidFill>
                  <a:prstClr val="black"/>
                </a:solidFill>
              </a:rPr>
              <a:pPr defTabSz="907633">
                <a:defRPr/>
              </a:pPr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444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633">
              <a:defRPr/>
            </a:pPr>
            <a:fld id="{747266A6-0F56-4E8B-BC5B-2598A72FFB93}" type="slidenum">
              <a:rPr lang="ru-RU">
                <a:solidFill>
                  <a:prstClr val="black"/>
                </a:solidFill>
                <a:latin typeface="Calibri" panose="020F0502020204030204"/>
              </a:rPr>
              <a:pPr defTabSz="907633">
                <a:defRPr/>
              </a:pPr>
              <a:t>5</a:t>
            </a:fld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31444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633">
              <a:defRPr/>
            </a:pPr>
            <a:fld id="{747266A6-0F56-4E8B-BC5B-2598A72FFB93}" type="slidenum">
              <a:rPr lang="ru-RU">
                <a:solidFill>
                  <a:prstClr val="black"/>
                </a:solidFill>
                <a:latin typeface="Calibri" panose="020F0502020204030204"/>
              </a:rPr>
              <a:pPr defTabSz="907633">
                <a:defRPr/>
              </a:pPr>
              <a:t>6</a:t>
            </a:fld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31444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633">
              <a:defRPr/>
            </a:pPr>
            <a:fld id="{747266A6-0F56-4E8B-BC5B-2598A72FFB93}" type="slidenum">
              <a:rPr lang="ru-RU">
                <a:solidFill>
                  <a:prstClr val="black"/>
                </a:solidFill>
                <a:latin typeface="Calibri" panose="020F0502020204030204"/>
              </a:rPr>
              <a:pPr defTabSz="907633">
                <a:defRPr/>
              </a:pPr>
              <a:t>10</a:t>
            </a:fld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31444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6125"/>
            <a:ext cx="6640513" cy="37353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751" tIns="45376" rIns="90751" bIns="4537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122884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3866535" y="9457649"/>
            <a:ext cx="2957318" cy="4986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51" tIns="45376" rIns="90751" bIns="45376"/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37452" indent="-283635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34542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588359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42175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49599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49809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03625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5744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l" hangingPunct="0"/>
            <a:fld id="{B36CA408-03B1-4EA2-8F8A-5127371D9627}" type="slidenum">
              <a:rPr lang="ru-RU" altLang="ru-RU" sz="18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l" hangingPunct="0"/>
              <a:t>14</a:t>
            </a:fld>
            <a:endParaRPr lang="ru-RU" altLang="ru-RU" sz="18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55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6125"/>
            <a:ext cx="6640513" cy="37353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751" tIns="45376" rIns="90751" bIns="4537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122884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3866535" y="9457649"/>
            <a:ext cx="2957318" cy="4986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51" tIns="45376" rIns="90751" bIns="45376"/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37452" indent="-283635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34542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588359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42175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49599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49809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03625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5744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l" hangingPunct="0"/>
            <a:fld id="{B36CA408-03B1-4EA2-8F8A-5127371D9627}" type="slidenum">
              <a:rPr lang="ru-RU" altLang="ru-RU" sz="18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l" hangingPunct="0"/>
              <a:t>15</a:t>
            </a:fld>
            <a:endParaRPr lang="ru-RU" altLang="ru-RU" sz="18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55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6125"/>
            <a:ext cx="6640513" cy="37353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751" tIns="45376" rIns="90751" bIns="4537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122884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3866535" y="9457649"/>
            <a:ext cx="2957318" cy="4986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51" tIns="45376" rIns="90751" bIns="45376"/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37452" indent="-283635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34542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588359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42175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49599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49809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03625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5744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l" hangingPunct="0"/>
            <a:fld id="{B36CA408-03B1-4EA2-8F8A-5127371D9627}" type="slidenum">
              <a:rPr lang="ru-RU" altLang="ru-RU" sz="18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l" hangingPunct="0"/>
              <a:t>16</a:t>
            </a:fld>
            <a:endParaRPr lang="ru-RU" altLang="ru-RU" sz="18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55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1">
    <p:bg>
      <p:bgPr>
        <a:solidFill>
          <a:schemeClr val="bg1"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30411" y="200179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ts val="4200"/>
              </a:lnSpc>
              <a:spcBef>
                <a:spcPts val="0"/>
              </a:spcBef>
              <a:buNone/>
              <a:defRPr sz="4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330411" y="3584819"/>
            <a:ext cx="9531178" cy="40233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8" y="231363"/>
            <a:ext cx="915010" cy="9865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505" y="359283"/>
            <a:ext cx="2750655" cy="73071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153738" y="368653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1" name="Рисунок 10" descr="Изображение выглядит как здание, остановка, сидит, движение&#10;&#10;Автоматически созданное описание"/>
          <p:cNvPicPr>
            <a:picLocks noChangeAspect="1"/>
          </p:cNvPicPr>
          <p:nvPr userDrawn="1"/>
        </p:nvPicPr>
        <p:blipFill>
          <a:blip r:embed="rId4" cstate="print">
            <a:alphaModFix/>
            <a:duotone>
              <a:prstClr val="black"/>
              <a:schemeClr val="accent2">
                <a:lumMod val="20000"/>
                <a:lumOff val="80000"/>
                <a:alpha val="2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4021649"/>
            <a:ext cx="12192000" cy="284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810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1DB0AD-7E38-4A4D-A1F5-9614B05D1068}" type="datetimeFigureOut">
              <a:rPr lang="ru-RU" smtClean="0">
                <a:solidFill>
                  <a:prstClr val="black"/>
                </a:solidFill>
              </a:rPr>
              <a:pPr/>
              <a:t>14.02.2024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62B2A6-2174-4A4E-924B-25543F5E0131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88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  <a:alpha val="84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 smtClean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30411" y="200179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ts val="4200"/>
              </a:lnSpc>
              <a:spcBef>
                <a:spcPts val="0"/>
              </a:spcBef>
              <a:buNone/>
              <a:defRPr sz="4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330411" y="3584819"/>
            <a:ext cx="9531178" cy="40233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Рисунок 8" descr="Изображение выглядит как здание, остановка, сидит, движение&#10;&#10;Автоматически созданное описание"/>
          <p:cNvPicPr>
            <a:picLocks noChangeAspect="1"/>
          </p:cNvPicPr>
          <p:nvPr userDrawn="1"/>
        </p:nvPicPr>
        <p:blipFill>
          <a:blip r:embed="rId2" cstate="print">
            <a:alphaModFix/>
            <a:duotone>
              <a:prstClr val="black"/>
              <a:schemeClr val="bg1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4021649"/>
            <a:ext cx="12192000" cy="2842054"/>
          </a:xfrm>
          <a:prstGeom prst="rect">
            <a:avLst/>
          </a:prstGeom>
        </p:spPr>
      </p:pic>
      <p:cxnSp>
        <p:nvCxnSpPr>
          <p:cNvPr id="13" name="Straight Connector 13"/>
          <p:cNvCxnSpPr/>
          <p:nvPr userDrawn="1"/>
        </p:nvCxnSpPr>
        <p:spPr>
          <a:xfrm>
            <a:off x="4228447" y="3399591"/>
            <a:ext cx="373510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505" y="359283"/>
            <a:ext cx="2750655" cy="7307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8" y="231363"/>
            <a:ext cx="915010" cy="986555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1153738" y="368653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792547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2" y="339621"/>
            <a:ext cx="2370775" cy="6298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Freeform: Shape 8"/>
          <p:cNvSpPr>
            <a:spLocks/>
          </p:cNvSpPr>
          <p:nvPr userDrawn="1"/>
        </p:nvSpPr>
        <p:spPr bwMode="auto">
          <a:xfrm>
            <a:off x="0" y="4453467"/>
            <a:ext cx="12191999" cy="2404533"/>
          </a:xfrm>
          <a:prstGeom prst="rect">
            <a:avLst/>
          </a:prstGeom>
          <a:gradFill>
            <a:gsLst>
              <a:gs pos="22000">
                <a:schemeClr val="accent6">
                  <a:alpha val="95000"/>
                </a:schemeClr>
              </a:gs>
              <a:gs pos="70000">
                <a:schemeClr val="accent5">
                  <a:alpha val="86000"/>
                </a:schemeClr>
              </a:gs>
            </a:gsLst>
            <a:lin ang="7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cxnSp>
        <p:nvCxnSpPr>
          <p:cNvPr id="4" name="Straight Connector 10"/>
          <p:cNvCxnSpPr/>
          <p:nvPr userDrawn="1"/>
        </p:nvCxnSpPr>
        <p:spPr>
          <a:xfrm flipV="1">
            <a:off x="-1" y="4441351"/>
            <a:ext cx="6104467" cy="12116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4"/>
          <p:cNvCxnSpPr/>
          <p:nvPr userDrawn="1"/>
        </p:nvCxnSpPr>
        <p:spPr>
          <a:xfrm>
            <a:off x="5985932" y="4440294"/>
            <a:ext cx="6206067" cy="13172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95" y="180563"/>
            <a:ext cx="915010" cy="986555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1111405" y="300051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03948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/>
          <p:cNvSpPr>
            <a:spLocks/>
          </p:cNvSpPr>
          <p:nvPr userDrawn="1"/>
        </p:nvSpPr>
        <p:spPr bwMode="auto">
          <a:xfrm>
            <a:off x="-3176" y="1503127"/>
            <a:ext cx="12195175" cy="4483100"/>
          </a:xfrm>
          <a:custGeom>
            <a:avLst/>
            <a:gdLst>
              <a:gd name="connsiteX0" fmla="*/ 12188825 w 12188825"/>
              <a:gd name="connsiteY0" fmla="*/ 0 h 4483100"/>
              <a:gd name="connsiteX1" fmla="*/ 12188825 w 12188825"/>
              <a:gd name="connsiteY1" fmla="*/ 2016125 h 4483100"/>
              <a:gd name="connsiteX2" fmla="*/ 12188825 w 12188825"/>
              <a:gd name="connsiteY2" fmla="*/ 2470150 h 4483100"/>
              <a:gd name="connsiteX3" fmla="*/ 12188825 w 12188825"/>
              <a:gd name="connsiteY3" fmla="*/ 4483100 h 4483100"/>
              <a:gd name="connsiteX4" fmla="*/ 6086475 w 12188825"/>
              <a:gd name="connsiteY4" fmla="*/ 3946525 h 4483100"/>
              <a:gd name="connsiteX5" fmla="*/ 0 w 12188825"/>
              <a:gd name="connsiteY5" fmla="*/ 4483100 h 4483100"/>
              <a:gd name="connsiteX6" fmla="*/ 0 w 12188825"/>
              <a:gd name="connsiteY6" fmla="*/ 2470150 h 4483100"/>
              <a:gd name="connsiteX7" fmla="*/ 0 w 12188825"/>
              <a:gd name="connsiteY7" fmla="*/ 2016125 h 4483100"/>
              <a:gd name="connsiteX8" fmla="*/ 0 w 12188825"/>
              <a:gd name="connsiteY8" fmla="*/ 735981 h 4483100"/>
              <a:gd name="connsiteX9" fmla="*/ 4771292 w 12188825"/>
              <a:gd name="connsiteY9" fmla="*/ 735981 h 4483100"/>
              <a:gd name="connsiteX10" fmla="*/ 4771292 w 12188825"/>
              <a:gd name="connsiteY10" fmla="*/ 420631 h 4483100"/>
              <a:gd name="connsiteX11" fmla="*/ 6086475 w 12188825"/>
              <a:gd name="connsiteY11" fmla="*/ 536575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8825" h="4483100">
                <a:moveTo>
                  <a:pt x="12188825" y="0"/>
                </a:moveTo>
                <a:lnTo>
                  <a:pt x="12188825" y="2016125"/>
                </a:lnTo>
                <a:lnTo>
                  <a:pt x="12188825" y="2470150"/>
                </a:lnTo>
                <a:lnTo>
                  <a:pt x="12188825" y="4483100"/>
                </a:lnTo>
                <a:lnTo>
                  <a:pt x="6086475" y="3946525"/>
                </a:lnTo>
                <a:lnTo>
                  <a:pt x="0" y="4483100"/>
                </a:lnTo>
                <a:lnTo>
                  <a:pt x="0" y="2470150"/>
                </a:lnTo>
                <a:lnTo>
                  <a:pt x="0" y="2016125"/>
                </a:lnTo>
                <a:lnTo>
                  <a:pt x="0" y="735981"/>
                </a:lnTo>
                <a:lnTo>
                  <a:pt x="4771292" y="735981"/>
                </a:lnTo>
                <a:lnTo>
                  <a:pt x="4771292" y="420631"/>
                </a:lnTo>
                <a:lnTo>
                  <a:pt x="6086475" y="536575"/>
                </a:lnTo>
                <a:close/>
              </a:path>
            </a:pathLst>
          </a:custGeom>
          <a:gradFill>
            <a:gsLst>
              <a:gs pos="22000">
                <a:schemeClr val="accent6">
                  <a:alpha val="95000"/>
                </a:schemeClr>
              </a:gs>
              <a:gs pos="70000">
                <a:schemeClr val="accent5">
                  <a:alpha val="86000"/>
                </a:schemeClr>
              </a:gs>
            </a:gsLst>
            <a:lin ang="7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430000" cy="649224"/>
          </a:xfrm>
        </p:spPr>
        <p:txBody>
          <a:bodyPr/>
          <a:lstStyle>
            <a:lvl1pPr>
              <a:lnSpc>
                <a:spcPts val="4200"/>
              </a:lnSpc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cxnSp>
        <p:nvCxnSpPr>
          <p:cNvPr id="3" name="Straight Connector 2"/>
          <p:cNvCxnSpPr>
            <a:endCxn id="8" idx="11"/>
          </p:cNvCxnSpPr>
          <p:nvPr userDrawn="1"/>
        </p:nvCxnSpPr>
        <p:spPr>
          <a:xfrm>
            <a:off x="5241073" y="1951463"/>
            <a:ext cx="845397" cy="88239"/>
          </a:xfrm>
          <a:prstGeom prst="line">
            <a:avLst/>
          </a:prstGeom>
          <a:ln w="349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5241073" y="5441795"/>
            <a:ext cx="843812" cy="77801"/>
          </a:xfrm>
          <a:prstGeom prst="line">
            <a:avLst/>
          </a:prstGeom>
          <a:ln w="349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2" r="-831" b="565"/>
          <a:stretch/>
        </p:blipFill>
        <p:spPr>
          <a:xfrm>
            <a:off x="0" y="1663672"/>
            <a:ext cx="6094412" cy="4580118"/>
          </a:xfrm>
          <a:prstGeom prst="rect">
            <a:avLst/>
          </a:prstGeom>
        </p:spPr>
      </p:pic>
      <p:cxnSp>
        <p:nvCxnSpPr>
          <p:cNvPr id="12" name="Straight Connector 11"/>
          <p:cNvCxnSpPr>
            <a:stCxn id="8" idx="11"/>
            <a:endCxn id="8" idx="0"/>
          </p:cNvCxnSpPr>
          <p:nvPr userDrawn="1"/>
        </p:nvCxnSpPr>
        <p:spPr>
          <a:xfrm flipV="1">
            <a:off x="6086470" y="1503127"/>
            <a:ext cx="6105529" cy="536575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8" idx="3"/>
          </p:cNvCxnSpPr>
          <p:nvPr userDrawn="1"/>
        </p:nvCxnSpPr>
        <p:spPr>
          <a:xfrm>
            <a:off x="6084885" y="5441795"/>
            <a:ext cx="6107114" cy="544432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005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03200" y="214934"/>
            <a:ext cx="7203021" cy="649224"/>
          </a:xfrm>
        </p:spPr>
        <p:txBody>
          <a:bodyPr/>
          <a:lstStyle>
            <a:lvl1pPr>
              <a:lnSpc>
                <a:spcPts val="4200"/>
              </a:lnSpc>
              <a:defRPr sz="4000"/>
            </a:lvl1pPr>
          </a:lstStyle>
          <a:p>
            <a:endParaRPr lang="en-US" dirty="0"/>
          </a:p>
        </p:txBody>
      </p:sp>
      <p:sp>
        <p:nvSpPr>
          <p:cNvPr id="6" name="Freeform: Shape 49"/>
          <p:cNvSpPr/>
          <p:nvPr userDrawn="1"/>
        </p:nvSpPr>
        <p:spPr>
          <a:xfrm flipH="1">
            <a:off x="0" y="0"/>
            <a:ext cx="7306574" cy="180870"/>
          </a:xfrm>
          <a:custGeom>
            <a:avLst/>
            <a:gdLst>
              <a:gd name="connsiteX0" fmla="*/ 7306574 w 7306574"/>
              <a:gd name="connsiteY0" fmla="*/ 0 h 180870"/>
              <a:gd name="connsiteX1" fmla="*/ 376814 w 7306574"/>
              <a:gd name="connsiteY1" fmla="*/ 0 h 180870"/>
              <a:gd name="connsiteX2" fmla="*/ 0 w 7306574"/>
              <a:gd name="connsiteY2" fmla="*/ 180870 h 180870"/>
              <a:gd name="connsiteX3" fmla="*/ 7306574 w 7306574"/>
              <a:gd name="connsiteY3" fmla="*/ 180870 h 18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6574" h="180870">
                <a:moveTo>
                  <a:pt x="7306574" y="0"/>
                </a:moveTo>
                <a:lnTo>
                  <a:pt x="376814" y="0"/>
                </a:lnTo>
                <a:lnTo>
                  <a:pt x="0" y="180870"/>
                </a:lnTo>
                <a:lnTo>
                  <a:pt x="7306574" y="18087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47"/>
          <p:cNvSpPr/>
          <p:nvPr userDrawn="1"/>
        </p:nvSpPr>
        <p:spPr>
          <a:xfrm flipH="1">
            <a:off x="7425320" y="180870"/>
            <a:ext cx="4766680" cy="683288"/>
          </a:xfrm>
          <a:custGeom>
            <a:avLst/>
            <a:gdLst>
              <a:gd name="connsiteX0" fmla="*/ 4766680 w 4766680"/>
              <a:gd name="connsiteY0" fmla="*/ 0 h 683288"/>
              <a:gd name="connsiteX1" fmla="*/ 4110190 w 4766680"/>
              <a:gd name="connsiteY1" fmla="*/ 0 h 683288"/>
              <a:gd name="connsiteX2" fmla="*/ 3971167 w 4766680"/>
              <a:gd name="connsiteY2" fmla="*/ 0 h 683288"/>
              <a:gd name="connsiteX3" fmla="*/ 3370386 w 4766680"/>
              <a:gd name="connsiteY3" fmla="*/ 0 h 683288"/>
              <a:gd name="connsiteX4" fmla="*/ 3314677 w 4766680"/>
              <a:gd name="connsiteY4" fmla="*/ 0 h 683288"/>
              <a:gd name="connsiteX5" fmla="*/ 2866274 w 4766680"/>
              <a:gd name="connsiteY5" fmla="*/ 0 h 683288"/>
              <a:gd name="connsiteX6" fmla="*/ 2713896 w 4766680"/>
              <a:gd name="connsiteY6" fmla="*/ 0 h 683288"/>
              <a:gd name="connsiteX7" fmla="*/ 2556896 w 4766680"/>
              <a:gd name="connsiteY7" fmla="*/ 0 h 683288"/>
              <a:gd name="connsiteX8" fmla="*/ 2209784 w 4766680"/>
              <a:gd name="connsiteY8" fmla="*/ 0 h 683288"/>
              <a:gd name="connsiteX9" fmla="*/ 1900406 w 4766680"/>
              <a:gd name="connsiteY9" fmla="*/ 0 h 683288"/>
              <a:gd name="connsiteX10" fmla="*/ 1761383 w 4766680"/>
              <a:gd name="connsiteY10" fmla="*/ 0 h 683288"/>
              <a:gd name="connsiteX11" fmla="*/ 1160602 w 4766680"/>
              <a:gd name="connsiteY11" fmla="*/ 0 h 683288"/>
              <a:gd name="connsiteX12" fmla="*/ 1104893 w 4766680"/>
              <a:gd name="connsiteY12" fmla="*/ 0 h 683288"/>
              <a:gd name="connsiteX13" fmla="*/ 656490 w 4766680"/>
              <a:gd name="connsiteY13" fmla="*/ 0 h 683288"/>
              <a:gd name="connsiteX14" fmla="*/ 504112 w 4766680"/>
              <a:gd name="connsiteY14" fmla="*/ 0 h 683288"/>
              <a:gd name="connsiteX15" fmla="*/ 0 w 4766680"/>
              <a:gd name="connsiteY15" fmla="*/ 0 h 683288"/>
              <a:gd name="connsiteX16" fmla="*/ 0 w 4766680"/>
              <a:gd name="connsiteY16" fmla="*/ 683288 h 683288"/>
              <a:gd name="connsiteX17" fmla="*/ 504112 w 4766680"/>
              <a:gd name="connsiteY17" fmla="*/ 683288 h 683288"/>
              <a:gd name="connsiteX18" fmla="*/ 656490 w 4766680"/>
              <a:gd name="connsiteY18" fmla="*/ 683288 h 683288"/>
              <a:gd name="connsiteX19" fmla="*/ 786264 w 4766680"/>
              <a:gd name="connsiteY19" fmla="*/ 683288 h 683288"/>
              <a:gd name="connsiteX20" fmla="*/ 1104893 w 4766680"/>
              <a:gd name="connsiteY20" fmla="*/ 683288 h 683288"/>
              <a:gd name="connsiteX21" fmla="*/ 1160602 w 4766680"/>
              <a:gd name="connsiteY21" fmla="*/ 683288 h 683288"/>
              <a:gd name="connsiteX22" fmla="*/ 1290376 w 4766680"/>
              <a:gd name="connsiteY22" fmla="*/ 683288 h 683288"/>
              <a:gd name="connsiteX23" fmla="*/ 1442754 w 4766680"/>
              <a:gd name="connsiteY23" fmla="*/ 683288 h 683288"/>
              <a:gd name="connsiteX24" fmla="*/ 1761383 w 4766680"/>
              <a:gd name="connsiteY24" fmla="*/ 683288 h 683288"/>
              <a:gd name="connsiteX25" fmla="*/ 1891157 w 4766680"/>
              <a:gd name="connsiteY25" fmla="*/ 683288 h 683288"/>
              <a:gd name="connsiteX26" fmla="*/ 1900406 w 4766680"/>
              <a:gd name="connsiteY26" fmla="*/ 683288 h 683288"/>
              <a:gd name="connsiteX27" fmla="*/ 1946866 w 4766680"/>
              <a:gd name="connsiteY27" fmla="*/ 683288 h 683288"/>
              <a:gd name="connsiteX28" fmla="*/ 2547647 w 4766680"/>
              <a:gd name="connsiteY28" fmla="*/ 683288 h 683288"/>
              <a:gd name="connsiteX29" fmla="*/ 2556896 w 4766680"/>
              <a:gd name="connsiteY29" fmla="*/ 683288 h 683288"/>
              <a:gd name="connsiteX30" fmla="*/ 2686670 w 4766680"/>
              <a:gd name="connsiteY30" fmla="*/ 683288 h 683288"/>
              <a:gd name="connsiteX31" fmla="*/ 3343160 w 4766680"/>
              <a:gd name="connsiteY31" fmla="*/ 683288 h 6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680" h="683288">
                <a:moveTo>
                  <a:pt x="4766680" y="0"/>
                </a:moveTo>
                <a:lnTo>
                  <a:pt x="4110190" y="0"/>
                </a:lnTo>
                <a:lnTo>
                  <a:pt x="3971167" y="0"/>
                </a:lnTo>
                <a:lnTo>
                  <a:pt x="3370386" y="0"/>
                </a:lnTo>
                <a:lnTo>
                  <a:pt x="3314677" y="0"/>
                </a:lnTo>
                <a:lnTo>
                  <a:pt x="2866274" y="0"/>
                </a:lnTo>
                <a:lnTo>
                  <a:pt x="2713896" y="0"/>
                </a:lnTo>
                <a:lnTo>
                  <a:pt x="2556896" y="0"/>
                </a:lnTo>
                <a:lnTo>
                  <a:pt x="2209784" y="0"/>
                </a:lnTo>
                <a:lnTo>
                  <a:pt x="1900406" y="0"/>
                </a:lnTo>
                <a:lnTo>
                  <a:pt x="1761383" y="0"/>
                </a:lnTo>
                <a:lnTo>
                  <a:pt x="1160602" y="0"/>
                </a:lnTo>
                <a:lnTo>
                  <a:pt x="1104893" y="0"/>
                </a:lnTo>
                <a:lnTo>
                  <a:pt x="656490" y="0"/>
                </a:lnTo>
                <a:lnTo>
                  <a:pt x="504112" y="0"/>
                </a:lnTo>
                <a:lnTo>
                  <a:pt x="0" y="0"/>
                </a:lnTo>
                <a:lnTo>
                  <a:pt x="0" y="683288"/>
                </a:lnTo>
                <a:lnTo>
                  <a:pt x="504112" y="683288"/>
                </a:lnTo>
                <a:lnTo>
                  <a:pt x="656490" y="683288"/>
                </a:lnTo>
                <a:lnTo>
                  <a:pt x="786264" y="683288"/>
                </a:lnTo>
                <a:lnTo>
                  <a:pt x="1104893" y="683288"/>
                </a:lnTo>
                <a:lnTo>
                  <a:pt x="1160602" y="683288"/>
                </a:lnTo>
                <a:lnTo>
                  <a:pt x="1290376" y="683288"/>
                </a:lnTo>
                <a:lnTo>
                  <a:pt x="1442754" y="683288"/>
                </a:lnTo>
                <a:lnTo>
                  <a:pt x="1761383" y="683288"/>
                </a:lnTo>
                <a:lnTo>
                  <a:pt x="1891157" y="683288"/>
                </a:lnTo>
                <a:lnTo>
                  <a:pt x="1900406" y="683288"/>
                </a:lnTo>
                <a:lnTo>
                  <a:pt x="1946866" y="683288"/>
                </a:lnTo>
                <a:lnTo>
                  <a:pt x="2547647" y="683288"/>
                </a:lnTo>
                <a:lnTo>
                  <a:pt x="2556896" y="683288"/>
                </a:lnTo>
                <a:lnTo>
                  <a:pt x="2686670" y="683288"/>
                </a:lnTo>
                <a:lnTo>
                  <a:pt x="3343160" y="683288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14"/>
          <p:cNvCxnSpPr>
            <a:cxnSpLocks/>
          </p:cNvCxnSpPr>
          <p:nvPr userDrawn="1"/>
        </p:nvCxnSpPr>
        <p:spPr>
          <a:xfrm>
            <a:off x="291402" y="864158"/>
            <a:ext cx="742721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11687364" y="493915"/>
            <a:ext cx="274320" cy="1989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C5C3F43-3B3D-42FD-A6D1-A52EEC185F63}" type="slidenum">
              <a:rPr lang="en-US" sz="1100" b="1" smtClean="0">
                <a:solidFill>
                  <a:schemeClr val="bg1"/>
                </a:solidFill>
              </a:rPr>
              <a:pPr algn="ctr"/>
              <a:t>‹#›</a:t>
            </a:fld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52"/>
          <p:cNvCxnSpPr>
            <a:cxnSpLocks/>
          </p:cNvCxnSpPr>
          <p:nvPr userDrawn="1"/>
        </p:nvCxnSpPr>
        <p:spPr>
          <a:xfrm>
            <a:off x="11668264" y="493915"/>
            <a:ext cx="0" cy="19897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287" y="227055"/>
            <a:ext cx="495014" cy="533719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9086110" y="214934"/>
            <a:ext cx="9353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5222" y="327838"/>
            <a:ext cx="1629711" cy="43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74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53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2" y="336636"/>
            <a:ext cx="2412493" cy="640884"/>
          </a:xfrm>
          <a:prstGeom prst="rect">
            <a:avLst/>
          </a:prstGeom>
        </p:spPr>
      </p:pic>
      <p:sp>
        <p:nvSpPr>
          <p:cNvPr id="6" name="Rectangle 13"/>
          <p:cNvSpPr/>
          <p:nvPr userDrawn="1"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9"/>
          <p:cNvSpPr/>
          <p:nvPr userDrawn="1"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11"/>
          <p:cNvSpPr/>
          <p:nvPr userDrawn="1"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Заголовок 4"/>
          <p:cNvSpPr>
            <a:spLocks noGrp="1"/>
          </p:cNvSpPr>
          <p:nvPr>
            <p:ph type="title"/>
          </p:nvPr>
        </p:nvSpPr>
        <p:spPr>
          <a:xfrm>
            <a:off x="517996" y="336636"/>
            <a:ext cx="10866438" cy="6953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Заголовок</a:t>
            </a:r>
            <a:endParaRPr lang="ru-RU" sz="3200" cap="all" dirty="0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8" y="189030"/>
            <a:ext cx="915010" cy="986555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1128338" y="289892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898461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1DB0AD-7E38-4A4D-A1F5-9614B05D1068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62B2A6-2174-4A4E-924B-25543F5E0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288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yout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886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430000" cy="6492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442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8" r:id="rId2"/>
    <p:sldLayoutId id="2147483683" r:id="rId3"/>
    <p:sldLayoutId id="2147483674" r:id="rId4"/>
    <p:sldLayoutId id="2147483664" r:id="rId5"/>
    <p:sldLayoutId id="2147483687" r:id="rId6"/>
    <p:sldLayoutId id="2147483684" r:id="rId7"/>
    <p:sldLayoutId id="2147483685" r:id="rId8"/>
    <p:sldLayoutId id="214748368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baseline="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430000" cy="6492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442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baseline="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330411" y="1001486"/>
            <a:ext cx="9531178" cy="3504746"/>
          </a:xfrm>
        </p:spPr>
        <p:txBody>
          <a:bodyPr/>
          <a:lstStyle/>
          <a:p>
            <a:r>
              <a:rPr lang="ru-RU" dirty="0" smtClean="0">
                <a:solidFill>
                  <a:srgbClr val="005D9F"/>
                </a:solidFill>
              </a:rPr>
              <a:t>Основные направления воздействия информационной продукции на здоровье и развитие ребенка. Угрозы информационной безопасности</a:t>
            </a:r>
            <a:r>
              <a:rPr lang="ru-RU" dirty="0" smtClean="0">
                <a:solidFill>
                  <a:srgbClr val="005D9F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ЧАСТЬ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475553" y="4063789"/>
            <a:ext cx="10281017" cy="856553"/>
          </a:xfrm>
        </p:spPr>
        <p:txBody>
          <a:bodyPr/>
          <a:lstStyle/>
          <a:p>
            <a:pPr algn="r"/>
            <a:endParaRPr lang="ru-RU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</a:rPr>
              <a:t>Кузнецова Елена Алексеевна,</a:t>
            </a:r>
          </a:p>
          <a:p>
            <a:pPr algn="r"/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</a:rPr>
              <a:t> доцент ЦНППМ, </a:t>
            </a:r>
            <a:r>
              <a:rPr lang="ru-RU" sz="1800" b="1" i="1" dirty="0" err="1" smtClean="0">
                <a:solidFill>
                  <a:schemeClr val="accent1">
                    <a:lumMod val="50000"/>
                  </a:schemeClr>
                </a:solidFill>
              </a:rPr>
              <a:t>к.п.н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2" name="Straight Connector 13"/>
          <p:cNvCxnSpPr/>
          <p:nvPr/>
        </p:nvCxnSpPr>
        <p:spPr>
          <a:xfrm>
            <a:off x="4228447" y="3835020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846" y="4195082"/>
            <a:ext cx="633413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357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 rot="7252679">
            <a:off x="-10782" y="-1652011"/>
            <a:ext cx="3883485" cy="428259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029" y="411831"/>
            <a:ext cx="3475287" cy="87994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Поведенческие</a:t>
            </a:r>
            <a:b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образцы</a:t>
            </a:r>
            <a:endParaRPr lang="ru-RU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5499229" y="2169756"/>
            <a:ext cx="2243423" cy="1269879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восприятие себя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7" name="Полилиния 46"/>
          <p:cNvSpPr/>
          <p:nvPr/>
        </p:nvSpPr>
        <p:spPr>
          <a:xfrm>
            <a:off x="4136060" y="3682027"/>
            <a:ext cx="1836053" cy="1257431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восприятие других людей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42685" y="2096977"/>
            <a:ext cx="1156222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             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Обесценивание норм морали и ключевых человеческих </a:t>
            </a:r>
            <a:r>
              <a:rPr lang="ru-RU" sz="2800" dirty="0" smtClean="0">
                <a:solidFill>
                  <a:srgbClr val="002060"/>
                </a:solidFill>
              </a:rPr>
              <a:t>ценностей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Симпатия </a:t>
            </a:r>
            <a:r>
              <a:rPr lang="ru-RU" sz="2800" dirty="0">
                <a:solidFill>
                  <a:srgbClr val="002060"/>
                </a:solidFill>
              </a:rPr>
              <a:t>к антигероям, </a:t>
            </a:r>
            <a:r>
              <a:rPr lang="ru-RU" sz="2800" dirty="0" err="1">
                <a:solidFill>
                  <a:srgbClr val="002060"/>
                </a:solidFill>
              </a:rPr>
              <a:t>антидвижениям</a:t>
            </a:r>
            <a:r>
              <a:rPr lang="ru-RU" sz="2800" dirty="0">
                <a:solidFill>
                  <a:srgbClr val="002060"/>
                </a:solidFill>
              </a:rPr>
              <a:t>, «темной стороне» (ЗЛУ)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          Стремление </a:t>
            </a:r>
            <a:r>
              <a:rPr lang="ru-RU" sz="2800" dirty="0">
                <a:solidFill>
                  <a:srgbClr val="002060"/>
                </a:solidFill>
              </a:rPr>
              <a:t>к разрушению и саморазрушению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Действия </a:t>
            </a:r>
            <a:r>
              <a:rPr lang="ru-RU" sz="2800" dirty="0">
                <a:solidFill>
                  <a:srgbClr val="002060"/>
                </a:solidFill>
              </a:rPr>
              <a:t>по шаблону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8040" y="594360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82891"/>
            <a:ext cx="2906209" cy="2775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567886" y="5515429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8418" y="5029200"/>
            <a:ext cx="2409372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в</a:t>
            </a:r>
            <a:r>
              <a:rPr lang="ru-RU" sz="2400" b="1" dirty="0" smtClean="0">
                <a:solidFill>
                  <a:schemeClr val="bg1"/>
                </a:solidFill>
              </a:rPr>
              <a:t> деструктивных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течениях</a:t>
            </a:r>
          </a:p>
        </p:txBody>
      </p:sp>
    </p:spTree>
    <p:extLst>
      <p:ext uri="{BB962C8B-B14F-4D97-AF65-F5344CB8AC3E}">
        <p14:creationId xmlns:p14="http://schemas.microsoft.com/office/powerpoint/2010/main" val="210573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65124"/>
            <a:ext cx="11430000" cy="1071789"/>
          </a:xfrm>
        </p:spPr>
        <p:txBody>
          <a:bodyPr/>
          <a:lstStyle/>
          <a:p>
            <a:r>
              <a:rPr lang="ru-RU" dirty="0" smtClean="0"/>
              <a:t>Этапы вовлечения в деструктивную деятельность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017485"/>
            <a:ext cx="11669486" cy="355599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Подбор заинтересованной,  послушной аудитории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Перепрошивка</a:t>
            </a:r>
            <a:endParaRPr lang="ru-RU" sz="36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Создание ощущения  неблагополучия и опасности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Приучение к идее насилия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Подготовка к реальным  действиям</a:t>
            </a:r>
          </a:p>
        </p:txBody>
      </p:sp>
    </p:spTree>
    <p:extLst>
      <p:ext uri="{BB962C8B-B14F-4D97-AF65-F5344CB8AC3E}">
        <p14:creationId xmlns:p14="http://schemas.microsoft.com/office/powerpoint/2010/main" val="3689998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525486" y="277281"/>
            <a:ext cx="6966857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dirty="0" smtClean="0"/>
              <a:t>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КИБЕРБУЛЛИНГ (КИБЕРТРАВЛЯ. КИБЕРПРЕСЛЕДОВАНИЕ)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27648" y="2307770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75097" y="3263746"/>
            <a:ext cx="3004457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/>
              <a:t>троллинг</a:t>
            </a:r>
            <a:r>
              <a:rPr lang="ru-RU" sz="2400" dirty="0"/>
              <a:t> </a:t>
            </a:r>
            <a:r>
              <a:rPr lang="ru-RU" sz="2000" dirty="0"/>
              <a:t>(хулиганство, провокация, унижающие комментарии, </a:t>
            </a:r>
            <a:r>
              <a:rPr lang="ru-RU" sz="2000" dirty="0" err="1"/>
              <a:t>фотокарикатуры</a:t>
            </a:r>
            <a:r>
              <a:rPr lang="ru-RU" sz="2000" dirty="0"/>
              <a:t>, </a:t>
            </a:r>
            <a:r>
              <a:rPr lang="ru-RU" sz="2000" dirty="0" err="1"/>
              <a:t>репосты</a:t>
            </a: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dirty="0"/>
              <a:t>с унизительными дополнениями, комментариями) </a:t>
            </a:r>
          </a:p>
          <a:p>
            <a:pPr lvl="0" algn="ctr"/>
            <a:endParaRPr lang="ru-RU" sz="2000" dirty="0"/>
          </a:p>
          <a:p>
            <a:pPr lvl="0" algn="ctr"/>
            <a:endParaRPr lang="ru-RU" sz="2400" dirty="0"/>
          </a:p>
          <a:p>
            <a:pPr algn="ctr"/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0" algn="ctr"/>
            <a:endParaRPr lang="ru-RU" dirty="0"/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3379554" y="3328909"/>
            <a:ext cx="262935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запугивание, </a:t>
            </a:r>
            <a:r>
              <a:rPr lang="ru-RU" sz="2400" dirty="0" smtClean="0"/>
              <a:t>угрозы</a:t>
            </a:r>
            <a:endParaRPr lang="ru-RU" dirty="0" smtClean="0"/>
          </a:p>
          <a:p>
            <a:endParaRPr lang="en-US" sz="2000" b="1" dirty="0"/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6323803" y="3275662"/>
            <a:ext cx="2646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шантаж</a:t>
            </a:r>
          </a:p>
          <a:p>
            <a:pPr algn="ctr"/>
            <a:endParaRPr lang="ru-RU" sz="2400" dirty="0"/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8969829" y="3398772"/>
            <a:ext cx="3062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/>
              <a:t>социальное бойкотирование</a:t>
            </a:r>
            <a:endParaRPr lang="en-US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42" y="2415158"/>
            <a:ext cx="848587" cy="8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71" y="2398253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842" y="2456543"/>
            <a:ext cx="890587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113" y="2447166"/>
            <a:ext cx="890587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929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3200" y="214934"/>
            <a:ext cx="7203021" cy="110586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Анализ  ситуаций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9" name="Freeform 6"/>
          <p:cNvSpPr>
            <a:spLocks/>
          </p:cNvSpPr>
          <p:nvPr/>
        </p:nvSpPr>
        <p:spPr bwMode="auto">
          <a:xfrm>
            <a:off x="9020639" y="2955590"/>
            <a:ext cx="2243168" cy="1239233"/>
          </a:xfrm>
          <a:custGeom>
            <a:avLst/>
            <a:gdLst>
              <a:gd name="T0" fmla="*/ 506 w 532"/>
              <a:gd name="T1" fmla="*/ 0 h 293"/>
              <a:gd name="T2" fmla="*/ 480 w 532"/>
              <a:gd name="T3" fmla="*/ 27 h 293"/>
              <a:gd name="T4" fmla="*/ 480 w 532"/>
              <a:gd name="T5" fmla="*/ 27 h 293"/>
              <a:gd name="T6" fmla="*/ 266 w 532"/>
              <a:gd name="T7" fmla="*/ 241 h 293"/>
              <a:gd name="T8" fmla="*/ 52 w 532"/>
              <a:gd name="T9" fmla="*/ 27 h 293"/>
              <a:gd name="T10" fmla="*/ 0 w 532"/>
              <a:gd name="T11" fmla="*/ 27 h 293"/>
              <a:gd name="T12" fmla="*/ 266 w 532"/>
              <a:gd name="T13" fmla="*/ 293 h 293"/>
              <a:gd name="T14" fmla="*/ 532 w 532"/>
              <a:gd name="T15" fmla="*/ 27 h 293"/>
              <a:gd name="T16" fmla="*/ 506 w 532"/>
              <a:gd name="T1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2" h="293">
                <a:moveTo>
                  <a:pt x="506" y="0"/>
                </a:moveTo>
                <a:cubicBezTo>
                  <a:pt x="492" y="0"/>
                  <a:pt x="480" y="12"/>
                  <a:pt x="480" y="27"/>
                </a:cubicBezTo>
                <a:cubicBezTo>
                  <a:pt x="480" y="27"/>
                  <a:pt x="480" y="27"/>
                  <a:pt x="480" y="27"/>
                </a:cubicBezTo>
                <a:cubicBezTo>
                  <a:pt x="480" y="145"/>
                  <a:pt x="384" y="241"/>
                  <a:pt x="266" y="241"/>
                </a:cubicBezTo>
                <a:cubicBezTo>
                  <a:pt x="148" y="241"/>
                  <a:pt x="52" y="145"/>
                  <a:pt x="52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74"/>
                  <a:pt x="119" y="293"/>
                  <a:pt x="266" y="293"/>
                </a:cubicBezTo>
                <a:cubicBezTo>
                  <a:pt x="413" y="293"/>
                  <a:pt x="532" y="174"/>
                  <a:pt x="532" y="27"/>
                </a:cubicBezTo>
                <a:cubicBezTo>
                  <a:pt x="532" y="12"/>
                  <a:pt x="520" y="0"/>
                  <a:pt x="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997083" y="1944932"/>
            <a:ext cx="2243168" cy="1225787"/>
          </a:xfrm>
          <a:custGeom>
            <a:avLst/>
            <a:gdLst>
              <a:gd name="T0" fmla="*/ 532 w 532"/>
              <a:gd name="T1" fmla="*/ 266 h 290"/>
              <a:gd name="T2" fmla="*/ 532 w 532"/>
              <a:gd name="T3" fmla="*/ 265 h 290"/>
              <a:gd name="T4" fmla="*/ 532 w 532"/>
              <a:gd name="T5" fmla="*/ 265 h 290"/>
              <a:gd name="T6" fmla="*/ 532 w 532"/>
              <a:gd name="T7" fmla="*/ 265 h 290"/>
              <a:gd name="T8" fmla="*/ 266 w 532"/>
              <a:gd name="T9" fmla="*/ 0 h 290"/>
              <a:gd name="T10" fmla="*/ 0 w 532"/>
              <a:gd name="T11" fmla="*/ 266 h 290"/>
              <a:gd name="T12" fmla="*/ 52 w 532"/>
              <a:gd name="T13" fmla="*/ 266 h 290"/>
              <a:gd name="T14" fmla="*/ 266 w 532"/>
              <a:gd name="T15" fmla="*/ 52 h 290"/>
              <a:gd name="T16" fmla="*/ 480 w 532"/>
              <a:gd name="T17" fmla="*/ 266 h 290"/>
              <a:gd name="T18" fmla="*/ 480 w 532"/>
              <a:gd name="T19" fmla="*/ 266 h 290"/>
              <a:gd name="T20" fmla="*/ 506 w 532"/>
              <a:gd name="T21" fmla="*/ 290 h 290"/>
              <a:gd name="T22" fmla="*/ 532 w 532"/>
              <a:gd name="T23" fmla="*/ 266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32" h="290">
                <a:moveTo>
                  <a:pt x="532" y="266"/>
                </a:moveTo>
                <a:cubicBezTo>
                  <a:pt x="532" y="266"/>
                  <a:pt x="532" y="266"/>
                  <a:pt x="532" y="265"/>
                </a:cubicBezTo>
                <a:cubicBezTo>
                  <a:pt x="532" y="265"/>
                  <a:pt x="532" y="265"/>
                  <a:pt x="532" y="265"/>
                </a:cubicBezTo>
                <a:cubicBezTo>
                  <a:pt x="532" y="265"/>
                  <a:pt x="532" y="265"/>
                  <a:pt x="532" y="265"/>
                </a:cubicBezTo>
                <a:cubicBezTo>
                  <a:pt x="532" y="119"/>
                  <a:pt x="413" y="0"/>
                  <a:pt x="266" y="0"/>
                </a:cubicBezTo>
                <a:cubicBezTo>
                  <a:pt x="119" y="0"/>
                  <a:pt x="0" y="119"/>
                  <a:pt x="0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148"/>
                  <a:pt x="148" y="52"/>
                  <a:pt x="266" y="52"/>
                </a:cubicBezTo>
                <a:cubicBezTo>
                  <a:pt x="384" y="52"/>
                  <a:pt x="480" y="148"/>
                  <a:pt x="480" y="266"/>
                </a:cubicBezTo>
                <a:cubicBezTo>
                  <a:pt x="480" y="266"/>
                  <a:pt x="480" y="266"/>
                  <a:pt x="480" y="266"/>
                </a:cubicBezTo>
                <a:cubicBezTo>
                  <a:pt x="481" y="279"/>
                  <a:pt x="492" y="290"/>
                  <a:pt x="506" y="290"/>
                </a:cubicBezTo>
                <a:cubicBezTo>
                  <a:pt x="520" y="290"/>
                  <a:pt x="532" y="279"/>
                  <a:pt x="532" y="26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4973525" y="2955590"/>
            <a:ext cx="2243168" cy="1239233"/>
          </a:xfrm>
          <a:custGeom>
            <a:avLst/>
            <a:gdLst>
              <a:gd name="T0" fmla="*/ 506 w 532"/>
              <a:gd name="T1" fmla="*/ 0 h 293"/>
              <a:gd name="T2" fmla="*/ 480 w 532"/>
              <a:gd name="T3" fmla="*/ 27 h 293"/>
              <a:gd name="T4" fmla="*/ 480 w 532"/>
              <a:gd name="T5" fmla="*/ 27 h 293"/>
              <a:gd name="T6" fmla="*/ 266 w 532"/>
              <a:gd name="T7" fmla="*/ 241 h 293"/>
              <a:gd name="T8" fmla="*/ 52 w 532"/>
              <a:gd name="T9" fmla="*/ 27 h 293"/>
              <a:gd name="T10" fmla="*/ 0 w 532"/>
              <a:gd name="T11" fmla="*/ 27 h 293"/>
              <a:gd name="T12" fmla="*/ 266 w 532"/>
              <a:gd name="T13" fmla="*/ 293 h 293"/>
              <a:gd name="T14" fmla="*/ 532 w 532"/>
              <a:gd name="T15" fmla="*/ 27 h 293"/>
              <a:gd name="T16" fmla="*/ 506 w 532"/>
              <a:gd name="T1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2" h="293">
                <a:moveTo>
                  <a:pt x="506" y="0"/>
                </a:moveTo>
                <a:cubicBezTo>
                  <a:pt x="492" y="0"/>
                  <a:pt x="480" y="12"/>
                  <a:pt x="480" y="27"/>
                </a:cubicBezTo>
                <a:cubicBezTo>
                  <a:pt x="480" y="27"/>
                  <a:pt x="480" y="27"/>
                  <a:pt x="480" y="27"/>
                </a:cubicBezTo>
                <a:cubicBezTo>
                  <a:pt x="480" y="145"/>
                  <a:pt x="384" y="241"/>
                  <a:pt x="266" y="241"/>
                </a:cubicBezTo>
                <a:cubicBezTo>
                  <a:pt x="148" y="241"/>
                  <a:pt x="52" y="145"/>
                  <a:pt x="52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74"/>
                  <a:pt x="119" y="293"/>
                  <a:pt x="266" y="293"/>
                </a:cubicBezTo>
                <a:cubicBezTo>
                  <a:pt x="413" y="293"/>
                  <a:pt x="532" y="174"/>
                  <a:pt x="532" y="27"/>
                </a:cubicBezTo>
                <a:cubicBezTo>
                  <a:pt x="532" y="12"/>
                  <a:pt x="520" y="0"/>
                  <a:pt x="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2945486" y="1944932"/>
            <a:ext cx="2247650" cy="1234751"/>
          </a:xfrm>
          <a:custGeom>
            <a:avLst/>
            <a:gdLst>
              <a:gd name="T0" fmla="*/ 266 w 533"/>
              <a:gd name="T1" fmla="*/ 0 h 292"/>
              <a:gd name="T2" fmla="*/ 0 w 533"/>
              <a:gd name="T3" fmla="*/ 266 h 292"/>
              <a:gd name="T4" fmla="*/ 52 w 533"/>
              <a:gd name="T5" fmla="*/ 266 h 292"/>
              <a:gd name="T6" fmla="*/ 266 w 533"/>
              <a:gd name="T7" fmla="*/ 52 h 292"/>
              <a:gd name="T8" fmla="*/ 480 w 533"/>
              <a:gd name="T9" fmla="*/ 263 h 292"/>
              <a:gd name="T10" fmla="*/ 480 w 533"/>
              <a:gd name="T11" fmla="*/ 266 h 292"/>
              <a:gd name="T12" fmla="*/ 506 w 533"/>
              <a:gd name="T13" fmla="*/ 292 h 292"/>
              <a:gd name="T14" fmla="*/ 533 w 533"/>
              <a:gd name="T15" fmla="*/ 266 h 292"/>
              <a:gd name="T16" fmla="*/ 266 w 533"/>
              <a:gd name="T17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3" h="292">
                <a:moveTo>
                  <a:pt x="266" y="0"/>
                </a:moveTo>
                <a:cubicBezTo>
                  <a:pt x="120" y="0"/>
                  <a:pt x="0" y="119"/>
                  <a:pt x="0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148"/>
                  <a:pt x="148" y="52"/>
                  <a:pt x="266" y="52"/>
                </a:cubicBezTo>
                <a:cubicBezTo>
                  <a:pt x="384" y="52"/>
                  <a:pt x="479" y="146"/>
                  <a:pt x="480" y="263"/>
                </a:cubicBezTo>
                <a:cubicBezTo>
                  <a:pt x="480" y="264"/>
                  <a:pt x="480" y="265"/>
                  <a:pt x="480" y="266"/>
                </a:cubicBezTo>
                <a:cubicBezTo>
                  <a:pt x="480" y="280"/>
                  <a:pt x="492" y="292"/>
                  <a:pt x="506" y="292"/>
                </a:cubicBezTo>
                <a:cubicBezTo>
                  <a:pt x="521" y="292"/>
                  <a:pt x="533" y="280"/>
                  <a:pt x="533" y="266"/>
                </a:cubicBezTo>
                <a:cubicBezTo>
                  <a:pt x="533" y="119"/>
                  <a:pt x="413" y="0"/>
                  <a:pt x="266" y="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921929" y="2960072"/>
            <a:ext cx="2247650" cy="1234751"/>
          </a:xfrm>
          <a:custGeom>
            <a:avLst/>
            <a:gdLst>
              <a:gd name="T0" fmla="*/ 507 w 533"/>
              <a:gd name="T1" fmla="*/ 0 h 292"/>
              <a:gd name="T2" fmla="*/ 480 w 533"/>
              <a:gd name="T3" fmla="*/ 26 h 292"/>
              <a:gd name="T4" fmla="*/ 481 w 533"/>
              <a:gd name="T5" fmla="*/ 27 h 292"/>
              <a:gd name="T6" fmla="*/ 266 w 533"/>
              <a:gd name="T7" fmla="*/ 240 h 292"/>
              <a:gd name="T8" fmla="*/ 52 w 533"/>
              <a:gd name="T9" fmla="*/ 26 h 292"/>
              <a:gd name="T10" fmla="*/ 0 w 533"/>
              <a:gd name="T11" fmla="*/ 26 h 292"/>
              <a:gd name="T12" fmla="*/ 266 w 533"/>
              <a:gd name="T13" fmla="*/ 292 h 292"/>
              <a:gd name="T14" fmla="*/ 533 w 533"/>
              <a:gd name="T15" fmla="*/ 26 h 292"/>
              <a:gd name="T16" fmla="*/ 507 w 533"/>
              <a:gd name="T17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3" h="292">
                <a:moveTo>
                  <a:pt x="507" y="0"/>
                </a:moveTo>
                <a:cubicBezTo>
                  <a:pt x="492" y="0"/>
                  <a:pt x="480" y="12"/>
                  <a:pt x="480" y="26"/>
                </a:cubicBezTo>
                <a:cubicBezTo>
                  <a:pt x="480" y="26"/>
                  <a:pt x="481" y="27"/>
                  <a:pt x="481" y="27"/>
                </a:cubicBezTo>
                <a:cubicBezTo>
                  <a:pt x="480" y="145"/>
                  <a:pt x="384" y="240"/>
                  <a:pt x="266" y="240"/>
                </a:cubicBezTo>
                <a:cubicBezTo>
                  <a:pt x="148" y="240"/>
                  <a:pt x="52" y="144"/>
                  <a:pt x="52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73"/>
                  <a:pt x="120" y="292"/>
                  <a:pt x="266" y="292"/>
                </a:cubicBezTo>
                <a:cubicBezTo>
                  <a:pt x="413" y="292"/>
                  <a:pt x="533" y="173"/>
                  <a:pt x="533" y="26"/>
                </a:cubicBezTo>
                <a:cubicBezTo>
                  <a:pt x="533" y="12"/>
                  <a:pt x="521" y="0"/>
                  <a:pt x="5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3445822" y="2491384"/>
            <a:ext cx="1246978" cy="1246978"/>
            <a:chOff x="4486632" y="2636085"/>
            <a:chExt cx="1246978" cy="1246978"/>
          </a:xfrm>
        </p:grpSpPr>
        <p:sp>
          <p:nvSpPr>
            <p:cNvPr id="20" name="Teardrop 19"/>
            <p:cNvSpPr/>
            <p:nvPr/>
          </p:nvSpPr>
          <p:spPr>
            <a:xfrm rot="8100000">
              <a:off x="4486632" y="2636085"/>
              <a:ext cx="1246978" cy="1246978"/>
            </a:xfrm>
            <a:prstGeom prst="teardrop">
              <a:avLst/>
            </a:prstGeom>
            <a:noFill/>
            <a:ln w="25400">
              <a:solidFill>
                <a:srgbClr val="005C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8" name="Group 27"/>
            <p:cNvGrpSpPr/>
            <p:nvPr/>
          </p:nvGrpSpPr>
          <p:grpSpPr>
            <a:xfrm rot="1388428">
              <a:off x="4846690" y="2952335"/>
              <a:ext cx="526860" cy="524359"/>
              <a:chOff x="3690933" y="3830636"/>
              <a:chExt cx="1003305" cy="998540"/>
            </a:xfrm>
            <a:solidFill>
              <a:schemeClr val="accent5"/>
            </a:solidFill>
          </p:grpSpPr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690933" y="3830636"/>
                <a:ext cx="774699" cy="773114"/>
              </a:xfrm>
              <a:custGeom>
                <a:avLst/>
                <a:gdLst>
                  <a:gd name="T0" fmla="*/ 965 w 1924"/>
                  <a:gd name="T1" fmla="*/ 2 h 1923"/>
                  <a:gd name="T2" fmla="*/ 1922 w 1924"/>
                  <a:gd name="T3" fmla="*/ 966 h 1923"/>
                  <a:gd name="T4" fmla="*/ 960 w 1924"/>
                  <a:gd name="T5" fmla="*/ 1923 h 1923"/>
                  <a:gd name="T6" fmla="*/ 2 w 1924"/>
                  <a:gd name="T7" fmla="*/ 951 h 1923"/>
                  <a:gd name="T8" fmla="*/ 965 w 1924"/>
                  <a:gd name="T9" fmla="*/ 2 h 1923"/>
                  <a:gd name="T10" fmla="*/ 961 w 1924"/>
                  <a:gd name="T11" fmla="*/ 1673 h 1923"/>
                  <a:gd name="T12" fmla="*/ 1671 w 1924"/>
                  <a:gd name="T13" fmla="*/ 964 h 1923"/>
                  <a:gd name="T14" fmla="*/ 962 w 1924"/>
                  <a:gd name="T15" fmla="*/ 252 h 1923"/>
                  <a:gd name="T16" fmla="*/ 252 w 1924"/>
                  <a:gd name="T17" fmla="*/ 943 h 1923"/>
                  <a:gd name="T18" fmla="*/ 961 w 1924"/>
                  <a:gd name="T19" fmla="*/ 1673 h 19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4" h="1923">
                    <a:moveTo>
                      <a:pt x="965" y="2"/>
                    </a:moveTo>
                    <a:cubicBezTo>
                      <a:pt x="1496" y="4"/>
                      <a:pt x="1924" y="435"/>
                      <a:pt x="1922" y="966"/>
                    </a:cubicBezTo>
                    <a:cubicBezTo>
                      <a:pt x="1920" y="1496"/>
                      <a:pt x="1490" y="1923"/>
                      <a:pt x="960" y="1923"/>
                    </a:cubicBezTo>
                    <a:cubicBezTo>
                      <a:pt x="427" y="1922"/>
                      <a:pt x="0" y="1490"/>
                      <a:pt x="2" y="951"/>
                    </a:cubicBezTo>
                    <a:cubicBezTo>
                      <a:pt x="4" y="428"/>
                      <a:pt x="438" y="0"/>
                      <a:pt x="965" y="2"/>
                    </a:cubicBezTo>
                    <a:close/>
                    <a:moveTo>
                      <a:pt x="961" y="1673"/>
                    </a:moveTo>
                    <a:cubicBezTo>
                      <a:pt x="1351" y="1674"/>
                      <a:pt x="1669" y="1357"/>
                      <a:pt x="1671" y="964"/>
                    </a:cubicBezTo>
                    <a:cubicBezTo>
                      <a:pt x="1674" y="573"/>
                      <a:pt x="1354" y="251"/>
                      <a:pt x="962" y="252"/>
                    </a:cubicBezTo>
                    <a:cubicBezTo>
                      <a:pt x="566" y="253"/>
                      <a:pt x="262" y="569"/>
                      <a:pt x="252" y="943"/>
                    </a:cubicBezTo>
                    <a:cubicBezTo>
                      <a:pt x="241" y="1335"/>
                      <a:pt x="554" y="1671"/>
                      <a:pt x="961" y="1673"/>
                    </a:cubicBezTo>
                    <a:close/>
                  </a:path>
                </a:pathLst>
              </a:custGeom>
              <a:solidFill>
                <a:srgbClr val="005D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4405313" y="4541838"/>
                <a:ext cx="288925" cy="287338"/>
              </a:xfrm>
              <a:custGeom>
                <a:avLst/>
                <a:gdLst>
                  <a:gd name="T0" fmla="*/ 0 w 717"/>
                  <a:gd name="T1" fmla="*/ 194 h 715"/>
                  <a:gd name="T2" fmla="*/ 194 w 717"/>
                  <a:gd name="T3" fmla="*/ 0 h 715"/>
                  <a:gd name="T4" fmla="*/ 209 w 717"/>
                  <a:gd name="T5" fmla="*/ 14 h 715"/>
                  <a:gd name="T6" fmla="*/ 675 w 717"/>
                  <a:gd name="T7" fmla="*/ 480 h 715"/>
                  <a:gd name="T8" fmla="*/ 675 w 717"/>
                  <a:gd name="T9" fmla="*/ 602 h 715"/>
                  <a:gd name="T10" fmla="*/ 594 w 717"/>
                  <a:gd name="T11" fmla="*/ 683 h 715"/>
                  <a:gd name="T12" fmla="*/ 488 w 717"/>
                  <a:gd name="T13" fmla="*/ 683 h 715"/>
                  <a:gd name="T14" fmla="*/ 5 w 717"/>
                  <a:gd name="T15" fmla="*/ 200 h 715"/>
                  <a:gd name="T16" fmla="*/ 0 w 717"/>
                  <a:gd name="T17" fmla="*/ 194 h 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7" h="715">
                    <a:moveTo>
                      <a:pt x="0" y="194"/>
                    </a:moveTo>
                    <a:cubicBezTo>
                      <a:pt x="65" y="129"/>
                      <a:pt x="129" y="65"/>
                      <a:pt x="194" y="0"/>
                    </a:cubicBezTo>
                    <a:cubicBezTo>
                      <a:pt x="198" y="4"/>
                      <a:pt x="204" y="9"/>
                      <a:pt x="209" y="14"/>
                    </a:cubicBezTo>
                    <a:cubicBezTo>
                      <a:pt x="364" y="169"/>
                      <a:pt x="520" y="325"/>
                      <a:pt x="675" y="480"/>
                    </a:cubicBezTo>
                    <a:cubicBezTo>
                      <a:pt x="717" y="523"/>
                      <a:pt x="717" y="560"/>
                      <a:pt x="675" y="602"/>
                    </a:cubicBezTo>
                    <a:cubicBezTo>
                      <a:pt x="648" y="629"/>
                      <a:pt x="622" y="656"/>
                      <a:pt x="594" y="683"/>
                    </a:cubicBezTo>
                    <a:cubicBezTo>
                      <a:pt x="562" y="715"/>
                      <a:pt x="520" y="715"/>
                      <a:pt x="488" y="683"/>
                    </a:cubicBezTo>
                    <a:cubicBezTo>
                      <a:pt x="327" y="522"/>
                      <a:pt x="166" y="361"/>
                      <a:pt x="5" y="200"/>
                    </a:cubicBezTo>
                    <a:cubicBezTo>
                      <a:pt x="3" y="198"/>
                      <a:pt x="1" y="196"/>
                      <a:pt x="0" y="194"/>
                    </a:cubicBezTo>
                    <a:close/>
                  </a:path>
                </a:pathLst>
              </a:custGeom>
              <a:solidFill>
                <a:srgbClr val="005D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2"/>
              <p:cNvSpPr>
                <a:spLocks/>
              </p:cNvSpPr>
              <p:nvPr/>
            </p:nvSpPr>
            <p:spPr bwMode="auto">
              <a:xfrm>
                <a:off x="4348163" y="4483100"/>
                <a:ext cx="101600" cy="101600"/>
              </a:xfrm>
              <a:custGeom>
                <a:avLst/>
                <a:gdLst>
                  <a:gd name="T0" fmla="*/ 57 w 253"/>
                  <a:gd name="T1" fmla="*/ 255 h 255"/>
                  <a:gd name="T2" fmla="*/ 17 w 253"/>
                  <a:gd name="T3" fmla="*/ 213 h 255"/>
                  <a:gd name="T4" fmla="*/ 23 w 253"/>
                  <a:gd name="T5" fmla="*/ 136 h 255"/>
                  <a:gd name="T6" fmla="*/ 132 w 253"/>
                  <a:gd name="T7" fmla="*/ 27 h 255"/>
                  <a:gd name="T8" fmla="*/ 224 w 253"/>
                  <a:gd name="T9" fmla="*/ 32 h 255"/>
                  <a:gd name="T10" fmla="*/ 253 w 253"/>
                  <a:gd name="T11" fmla="*/ 58 h 255"/>
                  <a:gd name="T12" fmla="*/ 57 w 253"/>
                  <a:gd name="T13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3" h="255">
                    <a:moveTo>
                      <a:pt x="57" y="255"/>
                    </a:moveTo>
                    <a:cubicBezTo>
                      <a:pt x="45" y="243"/>
                      <a:pt x="30" y="229"/>
                      <a:pt x="17" y="213"/>
                    </a:cubicBezTo>
                    <a:cubicBezTo>
                      <a:pt x="0" y="193"/>
                      <a:pt x="2" y="159"/>
                      <a:pt x="23" y="136"/>
                    </a:cubicBezTo>
                    <a:cubicBezTo>
                      <a:pt x="58" y="99"/>
                      <a:pt x="94" y="62"/>
                      <a:pt x="132" y="27"/>
                    </a:cubicBezTo>
                    <a:cubicBezTo>
                      <a:pt x="162" y="0"/>
                      <a:pt x="195" y="4"/>
                      <a:pt x="224" y="32"/>
                    </a:cubicBezTo>
                    <a:cubicBezTo>
                      <a:pt x="234" y="42"/>
                      <a:pt x="245" y="51"/>
                      <a:pt x="253" y="58"/>
                    </a:cubicBezTo>
                    <a:cubicBezTo>
                      <a:pt x="187" y="125"/>
                      <a:pt x="122" y="189"/>
                      <a:pt x="57" y="2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3822700" y="4027488"/>
                <a:ext cx="139700" cy="271463"/>
              </a:xfrm>
              <a:custGeom>
                <a:avLst/>
                <a:gdLst>
                  <a:gd name="T0" fmla="*/ 0 w 347"/>
                  <a:gd name="T1" fmla="*/ 457 h 678"/>
                  <a:gd name="T2" fmla="*/ 252 w 347"/>
                  <a:gd name="T3" fmla="*/ 19 h 678"/>
                  <a:gd name="T4" fmla="*/ 330 w 347"/>
                  <a:gd name="T5" fmla="*/ 33 h 678"/>
                  <a:gd name="T6" fmla="*/ 310 w 347"/>
                  <a:gd name="T7" fmla="*/ 109 h 678"/>
                  <a:gd name="T8" fmla="*/ 150 w 347"/>
                  <a:gd name="T9" fmla="*/ 283 h 678"/>
                  <a:gd name="T10" fmla="*/ 132 w 347"/>
                  <a:gd name="T11" fmla="*/ 586 h 678"/>
                  <a:gd name="T12" fmla="*/ 121 w 347"/>
                  <a:gd name="T13" fmla="*/ 649 h 678"/>
                  <a:gd name="T14" fmla="*/ 32 w 347"/>
                  <a:gd name="T15" fmla="*/ 624 h 678"/>
                  <a:gd name="T16" fmla="*/ 0 w 347"/>
                  <a:gd name="T17" fmla="*/ 457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7" h="678">
                    <a:moveTo>
                      <a:pt x="0" y="457"/>
                    </a:moveTo>
                    <a:cubicBezTo>
                      <a:pt x="8" y="265"/>
                      <a:pt x="94" y="122"/>
                      <a:pt x="252" y="19"/>
                    </a:cubicBezTo>
                    <a:cubicBezTo>
                      <a:pt x="281" y="0"/>
                      <a:pt x="313" y="7"/>
                      <a:pt x="330" y="33"/>
                    </a:cubicBezTo>
                    <a:cubicBezTo>
                      <a:pt x="347" y="58"/>
                      <a:pt x="340" y="89"/>
                      <a:pt x="310" y="109"/>
                    </a:cubicBezTo>
                    <a:cubicBezTo>
                      <a:pt x="242" y="154"/>
                      <a:pt x="185" y="209"/>
                      <a:pt x="150" y="283"/>
                    </a:cubicBezTo>
                    <a:cubicBezTo>
                      <a:pt x="103" y="381"/>
                      <a:pt x="100" y="483"/>
                      <a:pt x="132" y="586"/>
                    </a:cubicBezTo>
                    <a:cubicBezTo>
                      <a:pt x="139" y="610"/>
                      <a:pt x="139" y="631"/>
                      <a:pt x="121" y="649"/>
                    </a:cubicBezTo>
                    <a:cubicBezTo>
                      <a:pt x="93" y="678"/>
                      <a:pt x="43" y="666"/>
                      <a:pt x="32" y="624"/>
                    </a:cubicBezTo>
                    <a:cubicBezTo>
                      <a:pt x="18" y="570"/>
                      <a:pt x="10" y="513"/>
                      <a:pt x="0" y="4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1422265" y="2382175"/>
            <a:ext cx="1246978" cy="1246978"/>
            <a:chOff x="2437175" y="2526876"/>
            <a:chExt cx="1246978" cy="1246978"/>
          </a:xfrm>
        </p:grpSpPr>
        <p:sp>
          <p:nvSpPr>
            <p:cNvPr id="19" name="Teardrop 18"/>
            <p:cNvSpPr/>
            <p:nvPr/>
          </p:nvSpPr>
          <p:spPr>
            <a:xfrm rot="18900000">
              <a:off x="2437175" y="2526876"/>
              <a:ext cx="1246978" cy="1246978"/>
            </a:xfrm>
            <a:prstGeom prst="teardrop">
              <a:avLst/>
            </a:prstGeom>
            <a:noFill/>
            <a:ln w="25400">
              <a:solidFill>
                <a:srgbClr val="005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716700" y="2829823"/>
              <a:ext cx="683560" cy="641084"/>
              <a:chOff x="4500563" y="1873251"/>
              <a:chExt cx="1098550" cy="1030286"/>
            </a:xfrm>
            <a:solidFill>
              <a:schemeClr val="accent1"/>
            </a:solidFill>
          </p:grpSpPr>
          <p:sp>
            <p:nvSpPr>
              <p:cNvPr id="34" name="Freeform 5"/>
              <p:cNvSpPr>
                <a:spLocks noEditPoints="1"/>
              </p:cNvSpPr>
              <p:nvPr/>
            </p:nvSpPr>
            <p:spPr bwMode="auto">
              <a:xfrm>
                <a:off x="4746625" y="2135188"/>
                <a:ext cx="596900" cy="627062"/>
              </a:xfrm>
              <a:custGeom>
                <a:avLst/>
                <a:gdLst>
                  <a:gd name="T0" fmla="*/ 1090 w 1536"/>
                  <a:gd name="T1" fmla="*/ 1624 h 1624"/>
                  <a:gd name="T2" fmla="*/ 467 w 1536"/>
                  <a:gd name="T3" fmla="*/ 1624 h 1624"/>
                  <a:gd name="T4" fmla="*/ 467 w 1536"/>
                  <a:gd name="T5" fmla="*/ 1540 h 1624"/>
                  <a:gd name="T6" fmla="*/ 468 w 1536"/>
                  <a:gd name="T7" fmla="*/ 1454 h 1624"/>
                  <a:gd name="T8" fmla="*/ 451 w 1536"/>
                  <a:gd name="T9" fmla="*/ 1429 h 1624"/>
                  <a:gd name="T10" fmla="*/ 213 w 1536"/>
                  <a:gd name="T11" fmla="*/ 1250 h 1624"/>
                  <a:gd name="T12" fmla="*/ 35 w 1536"/>
                  <a:gd name="T13" fmla="*/ 872 h 1624"/>
                  <a:gd name="T14" fmla="*/ 214 w 1536"/>
                  <a:gd name="T15" fmla="*/ 259 h 1624"/>
                  <a:gd name="T16" fmla="*/ 801 w 1536"/>
                  <a:gd name="T17" fmla="*/ 6 h 1624"/>
                  <a:gd name="T18" fmla="*/ 1342 w 1536"/>
                  <a:gd name="T19" fmla="*/ 256 h 1624"/>
                  <a:gd name="T20" fmla="*/ 1531 w 1536"/>
                  <a:gd name="T21" fmla="*/ 734 h 1624"/>
                  <a:gd name="T22" fmla="*/ 1346 w 1536"/>
                  <a:gd name="T23" fmla="*/ 1247 h 1624"/>
                  <a:gd name="T24" fmla="*/ 1112 w 1536"/>
                  <a:gd name="T25" fmla="*/ 1425 h 1624"/>
                  <a:gd name="T26" fmla="*/ 1089 w 1536"/>
                  <a:gd name="T27" fmla="*/ 1463 h 1624"/>
                  <a:gd name="T28" fmla="*/ 1090 w 1536"/>
                  <a:gd name="T29" fmla="*/ 1624 h 1624"/>
                  <a:gd name="T30" fmla="*/ 1416 w 1536"/>
                  <a:gd name="T31" fmla="*/ 721 h 1624"/>
                  <a:gd name="T32" fmla="*/ 1307 w 1536"/>
                  <a:gd name="T33" fmla="*/ 410 h 1624"/>
                  <a:gd name="T34" fmla="*/ 1234 w 1536"/>
                  <a:gd name="T35" fmla="*/ 325 h 1624"/>
                  <a:gd name="T36" fmla="*/ 1179 w 1536"/>
                  <a:gd name="T37" fmla="*/ 311 h 1624"/>
                  <a:gd name="T38" fmla="*/ 1144 w 1536"/>
                  <a:gd name="T39" fmla="*/ 354 h 1624"/>
                  <a:gd name="T40" fmla="*/ 1168 w 1536"/>
                  <a:gd name="T41" fmla="*/ 406 h 1624"/>
                  <a:gd name="T42" fmla="*/ 1305 w 1536"/>
                  <a:gd name="T43" fmla="*/ 667 h 1624"/>
                  <a:gd name="T44" fmla="*/ 1314 w 1536"/>
                  <a:gd name="T45" fmla="*/ 746 h 1624"/>
                  <a:gd name="T46" fmla="*/ 1362 w 1536"/>
                  <a:gd name="T47" fmla="*/ 786 h 1624"/>
                  <a:gd name="T48" fmla="*/ 1412 w 1536"/>
                  <a:gd name="T49" fmla="*/ 754 h 1624"/>
                  <a:gd name="T50" fmla="*/ 1416 w 1536"/>
                  <a:gd name="T51" fmla="*/ 721 h 1624"/>
                  <a:gd name="T52" fmla="*/ 1054 w 1536"/>
                  <a:gd name="T53" fmla="*/ 304 h 1624"/>
                  <a:gd name="T54" fmla="*/ 1107 w 1536"/>
                  <a:gd name="T55" fmla="*/ 266 h 1624"/>
                  <a:gd name="T56" fmla="*/ 1084 w 1536"/>
                  <a:gd name="T57" fmla="*/ 208 h 1624"/>
                  <a:gd name="T58" fmla="*/ 953 w 1536"/>
                  <a:gd name="T59" fmla="*/ 144 h 1624"/>
                  <a:gd name="T60" fmla="*/ 928 w 1536"/>
                  <a:gd name="T61" fmla="*/ 140 h 1624"/>
                  <a:gd name="T62" fmla="*/ 883 w 1536"/>
                  <a:gd name="T63" fmla="*/ 184 h 1624"/>
                  <a:gd name="T64" fmla="*/ 912 w 1536"/>
                  <a:gd name="T65" fmla="*/ 238 h 1624"/>
                  <a:gd name="T66" fmla="*/ 1032 w 1536"/>
                  <a:gd name="T67" fmla="*/ 298 h 1624"/>
                  <a:gd name="T68" fmla="*/ 1054 w 1536"/>
                  <a:gd name="T69" fmla="*/ 304 h 1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36" h="1624">
                    <a:moveTo>
                      <a:pt x="1090" y="1624"/>
                    </a:moveTo>
                    <a:cubicBezTo>
                      <a:pt x="881" y="1624"/>
                      <a:pt x="675" y="1624"/>
                      <a:pt x="467" y="1624"/>
                    </a:cubicBezTo>
                    <a:cubicBezTo>
                      <a:pt x="467" y="1596"/>
                      <a:pt x="467" y="1568"/>
                      <a:pt x="467" y="1540"/>
                    </a:cubicBezTo>
                    <a:cubicBezTo>
                      <a:pt x="467" y="1512"/>
                      <a:pt x="466" y="1483"/>
                      <a:pt x="468" y="1454"/>
                    </a:cubicBezTo>
                    <a:cubicBezTo>
                      <a:pt x="468" y="1441"/>
                      <a:pt x="463" y="1434"/>
                      <a:pt x="451" y="1429"/>
                    </a:cubicBezTo>
                    <a:cubicBezTo>
                      <a:pt x="360" y="1386"/>
                      <a:pt x="280" y="1326"/>
                      <a:pt x="213" y="1250"/>
                    </a:cubicBezTo>
                    <a:cubicBezTo>
                      <a:pt x="118" y="1141"/>
                      <a:pt x="57" y="1016"/>
                      <a:pt x="35" y="872"/>
                    </a:cubicBezTo>
                    <a:cubicBezTo>
                      <a:pt x="0" y="641"/>
                      <a:pt x="59" y="434"/>
                      <a:pt x="214" y="259"/>
                    </a:cubicBezTo>
                    <a:cubicBezTo>
                      <a:pt x="368" y="84"/>
                      <a:pt x="567" y="0"/>
                      <a:pt x="801" y="6"/>
                    </a:cubicBezTo>
                    <a:cubicBezTo>
                      <a:pt x="1016" y="12"/>
                      <a:pt x="1198" y="96"/>
                      <a:pt x="1342" y="256"/>
                    </a:cubicBezTo>
                    <a:cubicBezTo>
                      <a:pt x="1463" y="391"/>
                      <a:pt x="1527" y="552"/>
                      <a:pt x="1531" y="734"/>
                    </a:cubicBezTo>
                    <a:cubicBezTo>
                      <a:pt x="1536" y="929"/>
                      <a:pt x="1473" y="1100"/>
                      <a:pt x="1346" y="1247"/>
                    </a:cubicBezTo>
                    <a:cubicBezTo>
                      <a:pt x="1281" y="1323"/>
                      <a:pt x="1203" y="1383"/>
                      <a:pt x="1112" y="1425"/>
                    </a:cubicBezTo>
                    <a:cubicBezTo>
                      <a:pt x="1094" y="1434"/>
                      <a:pt x="1089" y="1444"/>
                      <a:pt x="1089" y="1463"/>
                    </a:cubicBezTo>
                    <a:cubicBezTo>
                      <a:pt x="1091" y="1516"/>
                      <a:pt x="1090" y="1569"/>
                      <a:pt x="1090" y="1624"/>
                    </a:cubicBezTo>
                    <a:close/>
                    <a:moveTo>
                      <a:pt x="1416" y="721"/>
                    </a:moveTo>
                    <a:cubicBezTo>
                      <a:pt x="1409" y="607"/>
                      <a:pt x="1373" y="503"/>
                      <a:pt x="1307" y="410"/>
                    </a:cubicBezTo>
                    <a:cubicBezTo>
                      <a:pt x="1285" y="380"/>
                      <a:pt x="1259" y="353"/>
                      <a:pt x="1234" y="325"/>
                    </a:cubicBezTo>
                    <a:cubicBezTo>
                      <a:pt x="1219" y="309"/>
                      <a:pt x="1200" y="305"/>
                      <a:pt x="1179" y="311"/>
                    </a:cubicBezTo>
                    <a:cubicBezTo>
                      <a:pt x="1159" y="318"/>
                      <a:pt x="1148" y="333"/>
                      <a:pt x="1144" y="354"/>
                    </a:cubicBezTo>
                    <a:cubicBezTo>
                      <a:pt x="1140" y="376"/>
                      <a:pt x="1153" y="391"/>
                      <a:pt x="1168" y="406"/>
                    </a:cubicBezTo>
                    <a:cubicBezTo>
                      <a:pt x="1240" y="478"/>
                      <a:pt x="1287" y="565"/>
                      <a:pt x="1305" y="667"/>
                    </a:cubicBezTo>
                    <a:cubicBezTo>
                      <a:pt x="1309" y="693"/>
                      <a:pt x="1310" y="720"/>
                      <a:pt x="1314" y="746"/>
                    </a:cubicBezTo>
                    <a:cubicBezTo>
                      <a:pt x="1318" y="769"/>
                      <a:pt x="1337" y="784"/>
                      <a:pt x="1362" y="786"/>
                    </a:cubicBezTo>
                    <a:cubicBezTo>
                      <a:pt x="1384" y="788"/>
                      <a:pt x="1405" y="775"/>
                      <a:pt x="1412" y="754"/>
                    </a:cubicBezTo>
                    <a:cubicBezTo>
                      <a:pt x="1415" y="744"/>
                      <a:pt x="1415" y="732"/>
                      <a:pt x="1416" y="721"/>
                    </a:cubicBezTo>
                    <a:close/>
                    <a:moveTo>
                      <a:pt x="1054" y="304"/>
                    </a:moveTo>
                    <a:cubicBezTo>
                      <a:pt x="1082" y="304"/>
                      <a:pt x="1100" y="289"/>
                      <a:pt x="1107" y="266"/>
                    </a:cubicBezTo>
                    <a:cubicBezTo>
                      <a:pt x="1113" y="244"/>
                      <a:pt x="1106" y="220"/>
                      <a:pt x="1084" y="208"/>
                    </a:cubicBezTo>
                    <a:cubicBezTo>
                      <a:pt x="1041" y="185"/>
                      <a:pt x="997" y="164"/>
                      <a:pt x="953" y="144"/>
                    </a:cubicBezTo>
                    <a:cubicBezTo>
                      <a:pt x="946" y="140"/>
                      <a:pt x="936" y="139"/>
                      <a:pt x="928" y="140"/>
                    </a:cubicBezTo>
                    <a:cubicBezTo>
                      <a:pt x="904" y="143"/>
                      <a:pt x="886" y="161"/>
                      <a:pt x="883" y="184"/>
                    </a:cubicBezTo>
                    <a:cubicBezTo>
                      <a:pt x="880" y="206"/>
                      <a:pt x="891" y="227"/>
                      <a:pt x="912" y="238"/>
                    </a:cubicBezTo>
                    <a:cubicBezTo>
                      <a:pt x="952" y="258"/>
                      <a:pt x="992" y="278"/>
                      <a:pt x="1032" y="298"/>
                    </a:cubicBezTo>
                    <a:cubicBezTo>
                      <a:pt x="1040" y="301"/>
                      <a:pt x="1049" y="303"/>
                      <a:pt x="1054" y="3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6"/>
              <p:cNvSpPr>
                <a:spLocks/>
              </p:cNvSpPr>
              <p:nvPr/>
            </p:nvSpPr>
            <p:spPr bwMode="auto">
              <a:xfrm>
                <a:off x="4927600" y="2847975"/>
                <a:ext cx="242888" cy="55562"/>
              </a:xfrm>
              <a:custGeom>
                <a:avLst/>
                <a:gdLst>
                  <a:gd name="T0" fmla="*/ 624 w 628"/>
                  <a:gd name="T1" fmla="*/ 0 h 141"/>
                  <a:gd name="T2" fmla="*/ 613 w 628"/>
                  <a:gd name="T3" fmla="*/ 42 h 141"/>
                  <a:gd name="T4" fmla="*/ 577 w 628"/>
                  <a:gd name="T5" fmla="*/ 79 h 141"/>
                  <a:gd name="T6" fmla="*/ 430 w 628"/>
                  <a:gd name="T7" fmla="*/ 137 h 141"/>
                  <a:gd name="T8" fmla="*/ 152 w 628"/>
                  <a:gd name="T9" fmla="*/ 136 h 141"/>
                  <a:gd name="T10" fmla="*/ 105 w 628"/>
                  <a:gd name="T11" fmla="*/ 121 h 141"/>
                  <a:gd name="T12" fmla="*/ 17 w 628"/>
                  <a:gd name="T13" fmla="*/ 43 h 141"/>
                  <a:gd name="T14" fmla="*/ 5 w 628"/>
                  <a:gd name="T15" fmla="*/ 0 h 141"/>
                  <a:gd name="T16" fmla="*/ 624 w 628"/>
                  <a:gd name="T1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8" h="141">
                    <a:moveTo>
                      <a:pt x="624" y="0"/>
                    </a:moveTo>
                    <a:cubicBezTo>
                      <a:pt x="628" y="16"/>
                      <a:pt x="626" y="30"/>
                      <a:pt x="613" y="42"/>
                    </a:cubicBezTo>
                    <a:cubicBezTo>
                      <a:pt x="600" y="53"/>
                      <a:pt x="589" y="66"/>
                      <a:pt x="577" y="79"/>
                    </a:cubicBezTo>
                    <a:cubicBezTo>
                      <a:pt x="537" y="120"/>
                      <a:pt x="491" y="141"/>
                      <a:pt x="430" y="137"/>
                    </a:cubicBezTo>
                    <a:cubicBezTo>
                      <a:pt x="338" y="131"/>
                      <a:pt x="245" y="135"/>
                      <a:pt x="152" y="136"/>
                    </a:cubicBezTo>
                    <a:cubicBezTo>
                      <a:pt x="134" y="136"/>
                      <a:pt x="119" y="133"/>
                      <a:pt x="105" y="121"/>
                    </a:cubicBezTo>
                    <a:cubicBezTo>
                      <a:pt x="76" y="94"/>
                      <a:pt x="47" y="68"/>
                      <a:pt x="17" y="43"/>
                    </a:cubicBezTo>
                    <a:cubicBezTo>
                      <a:pt x="4" y="31"/>
                      <a:pt x="0" y="18"/>
                      <a:pt x="5" y="0"/>
                    </a:cubicBezTo>
                    <a:cubicBezTo>
                      <a:pt x="211" y="0"/>
                      <a:pt x="417" y="0"/>
                      <a:pt x="6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7"/>
              <p:cNvSpPr>
                <a:spLocks/>
              </p:cNvSpPr>
              <p:nvPr/>
            </p:nvSpPr>
            <p:spPr bwMode="auto">
              <a:xfrm>
                <a:off x="4500563" y="2417763"/>
                <a:ext cx="179388" cy="53975"/>
              </a:xfrm>
              <a:custGeom>
                <a:avLst/>
                <a:gdLst>
                  <a:gd name="T0" fmla="*/ 235 w 464"/>
                  <a:gd name="T1" fmla="*/ 138 h 139"/>
                  <a:gd name="T2" fmla="*/ 75 w 464"/>
                  <a:gd name="T3" fmla="*/ 138 h 139"/>
                  <a:gd name="T4" fmla="*/ 8 w 464"/>
                  <a:gd name="T5" fmla="*/ 85 h 139"/>
                  <a:gd name="T6" fmla="*/ 41 w 464"/>
                  <a:gd name="T7" fmla="*/ 9 h 139"/>
                  <a:gd name="T8" fmla="*/ 78 w 464"/>
                  <a:gd name="T9" fmla="*/ 1 h 139"/>
                  <a:gd name="T10" fmla="*/ 392 w 464"/>
                  <a:gd name="T11" fmla="*/ 0 h 139"/>
                  <a:gd name="T12" fmla="*/ 464 w 464"/>
                  <a:gd name="T13" fmla="*/ 70 h 139"/>
                  <a:gd name="T14" fmla="*/ 393 w 464"/>
                  <a:gd name="T15" fmla="*/ 138 h 139"/>
                  <a:gd name="T16" fmla="*/ 235 w 464"/>
                  <a:gd name="T17" fmla="*/ 13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4" h="139">
                    <a:moveTo>
                      <a:pt x="235" y="138"/>
                    </a:moveTo>
                    <a:cubicBezTo>
                      <a:pt x="181" y="138"/>
                      <a:pt x="128" y="139"/>
                      <a:pt x="75" y="138"/>
                    </a:cubicBezTo>
                    <a:cubicBezTo>
                      <a:pt x="40" y="137"/>
                      <a:pt x="15" y="117"/>
                      <a:pt x="8" y="85"/>
                    </a:cubicBezTo>
                    <a:cubicBezTo>
                      <a:pt x="0" y="55"/>
                      <a:pt x="13" y="24"/>
                      <a:pt x="41" y="9"/>
                    </a:cubicBezTo>
                    <a:cubicBezTo>
                      <a:pt x="52" y="4"/>
                      <a:pt x="66" y="1"/>
                      <a:pt x="78" y="1"/>
                    </a:cubicBezTo>
                    <a:cubicBezTo>
                      <a:pt x="182" y="0"/>
                      <a:pt x="287" y="0"/>
                      <a:pt x="392" y="0"/>
                    </a:cubicBezTo>
                    <a:cubicBezTo>
                      <a:pt x="433" y="0"/>
                      <a:pt x="464" y="31"/>
                      <a:pt x="464" y="70"/>
                    </a:cubicBezTo>
                    <a:cubicBezTo>
                      <a:pt x="464" y="108"/>
                      <a:pt x="434" y="137"/>
                      <a:pt x="393" y="138"/>
                    </a:cubicBezTo>
                    <a:cubicBezTo>
                      <a:pt x="340" y="139"/>
                      <a:pt x="287" y="138"/>
                      <a:pt x="235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8"/>
              <p:cNvSpPr>
                <a:spLocks/>
              </p:cNvSpPr>
              <p:nvPr/>
            </p:nvSpPr>
            <p:spPr bwMode="auto">
              <a:xfrm>
                <a:off x="4725988" y="1963738"/>
                <a:ext cx="130175" cy="158750"/>
              </a:xfrm>
              <a:custGeom>
                <a:avLst/>
                <a:gdLst>
                  <a:gd name="T0" fmla="*/ 260 w 336"/>
                  <a:gd name="T1" fmla="*/ 412 h 412"/>
                  <a:gd name="T2" fmla="*/ 204 w 336"/>
                  <a:gd name="T3" fmla="*/ 383 h 412"/>
                  <a:gd name="T4" fmla="*/ 23 w 336"/>
                  <a:gd name="T5" fmla="*/ 117 h 412"/>
                  <a:gd name="T6" fmla="*/ 42 w 336"/>
                  <a:gd name="T7" fmla="*/ 21 h 412"/>
                  <a:gd name="T8" fmla="*/ 138 w 336"/>
                  <a:gd name="T9" fmla="*/ 40 h 412"/>
                  <a:gd name="T10" fmla="*/ 317 w 336"/>
                  <a:gd name="T11" fmla="*/ 302 h 412"/>
                  <a:gd name="T12" fmla="*/ 321 w 336"/>
                  <a:gd name="T13" fmla="*/ 377 h 412"/>
                  <a:gd name="T14" fmla="*/ 260 w 336"/>
                  <a:gd name="T15" fmla="*/ 412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6" h="412">
                    <a:moveTo>
                      <a:pt x="260" y="412"/>
                    </a:moveTo>
                    <a:cubicBezTo>
                      <a:pt x="236" y="412"/>
                      <a:pt x="217" y="402"/>
                      <a:pt x="204" y="383"/>
                    </a:cubicBezTo>
                    <a:cubicBezTo>
                      <a:pt x="143" y="294"/>
                      <a:pt x="82" y="206"/>
                      <a:pt x="23" y="117"/>
                    </a:cubicBezTo>
                    <a:cubicBezTo>
                      <a:pt x="0" y="84"/>
                      <a:pt x="10" y="42"/>
                      <a:pt x="42" y="21"/>
                    </a:cubicBezTo>
                    <a:cubicBezTo>
                      <a:pt x="74" y="0"/>
                      <a:pt x="115" y="7"/>
                      <a:pt x="138" y="40"/>
                    </a:cubicBezTo>
                    <a:cubicBezTo>
                      <a:pt x="198" y="127"/>
                      <a:pt x="257" y="214"/>
                      <a:pt x="317" y="302"/>
                    </a:cubicBezTo>
                    <a:cubicBezTo>
                      <a:pt x="333" y="326"/>
                      <a:pt x="336" y="351"/>
                      <a:pt x="321" y="377"/>
                    </a:cubicBezTo>
                    <a:cubicBezTo>
                      <a:pt x="307" y="401"/>
                      <a:pt x="287" y="412"/>
                      <a:pt x="260" y="4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9"/>
              <p:cNvSpPr>
                <a:spLocks/>
              </p:cNvSpPr>
              <p:nvPr/>
            </p:nvSpPr>
            <p:spPr bwMode="auto">
              <a:xfrm>
                <a:off x="5419725" y="2417763"/>
                <a:ext cx="179388" cy="53975"/>
              </a:xfrm>
              <a:custGeom>
                <a:avLst/>
                <a:gdLst>
                  <a:gd name="T0" fmla="*/ 232 w 463"/>
                  <a:gd name="T1" fmla="*/ 0 h 138"/>
                  <a:gd name="T2" fmla="*/ 390 w 463"/>
                  <a:gd name="T3" fmla="*/ 0 h 138"/>
                  <a:gd name="T4" fmla="*/ 458 w 463"/>
                  <a:gd name="T5" fmla="*/ 61 h 138"/>
                  <a:gd name="T6" fmla="*/ 414 w 463"/>
                  <a:gd name="T7" fmla="*/ 133 h 138"/>
                  <a:gd name="T8" fmla="*/ 382 w 463"/>
                  <a:gd name="T9" fmla="*/ 138 h 138"/>
                  <a:gd name="T10" fmla="*/ 76 w 463"/>
                  <a:gd name="T11" fmla="*/ 138 h 138"/>
                  <a:gd name="T12" fmla="*/ 0 w 463"/>
                  <a:gd name="T13" fmla="*/ 69 h 138"/>
                  <a:gd name="T14" fmla="*/ 78 w 463"/>
                  <a:gd name="T15" fmla="*/ 0 h 138"/>
                  <a:gd name="T16" fmla="*/ 232 w 463"/>
                  <a:gd name="T1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3" h="138">
                    <a:moveTo>
                      <a:pt x="232" y="0"/>
                    </a:moveTo>
                    <a:cubicBezTo>
                      <a:pt x="284" y="0"/>
                      <a:pt x="337" y="0"/>
                      <a:pt x="390" y="0"/>
                    </a:cubicBezTo>
                    <a:cubicBezTo>
                      <a:pt x="426" y="1"/>
                      <a:pt x="453" y="26"/>
                      <a:pt x="458" y="61"/>
                    </a:cubicBezTo>
                    <a:cubicBezTo>
                      <a:pt x="463" y="91"/>
                      <a:pt x="444" y="123"/>
                      <a:pt x="414" y="133"/>
                    </a:cubicBezTo>
                    <a:cubicBezTo>
                      <a:pt x="404" y="137"/>
                      <a:pt x="393" y="138"/>
                      <a:pt x="382" y="138"/>
                    </a:cubicBezTo>
                    <a:cubicBezTo>
                      <a:pt x="280" y="138"/>
                      <a:pt x="178" y="138"/>
                      <a:pt x="76" y="138"/>
                    </a:cubicBezTo>
                    <a:cubicBezTo>
                      <a:pt x="31" y="138"/>
                      <a:pt x="0" y="109"/>
                      <a:pt x="0" y="69"/>
                    </a:cubicBezTo>
                    <a:cubicBezTo>
                      <a:pt x="1" y="28"/>
                      <a:pt x="32" y="0"/>
                      <a:pt x="78" y="0"/>
                    </a:cubicBezTo>
                    <a:cubicBezTo>
                      <a:pt x="129" y="0"/>
                      <a:pt x="180" y="0"/>
                      <a:pt x="2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0"/>
              <p:cNvSpPr>
                <a:spLocks/>
              </p:cNvSpPr>
              <p:nvPr/>
            </p:nvSpPr>
            <p:spPr bwMode="auto">
              <a:xfrm>
                <a:off x="5021263" y="1873251"/>
                <a:ext cx="53975" cy="180975"/>
              </a:xfrm>
              <a:custGeom>
                <a:avLst/>
                <a:gdLst>
                  <a:gd name="T0" fmla="*/ 2 w 141"/>
                  <a:gd name="T1" fmla="*/ 234 h 468"/>
                  <a:gd name="T2" fmla="*/ 2 w 141"/>
                  <a:gd name="T3" fmla="*/ 74 h 468"/>
                  <a:gd name="T4" fmla="*/ 45 w 141"/>
                  <a:gd name="T5" fmla="*/ 11 h 468"/>
                  <a:gd name="T6" fmla="*/ 118 w 141"/>
                  <a:gd name="T7" fmla="*/ 24 h 468"/>
                  <a:gd name="T8" fmla="*/ 141 w 141"/>
                  <a:gd name="T9" fmla="*/ 81 h 468"/>
                  <a:gd name="T10" fmla="*/ 141 w 141"/>
                  <a:gd name="T11" fmla="*/ 387 h 468"/>
                  <a:gd name="T12" fmla="*/ 92 w 141"/>
                  <a:gd name="T13" fmla="*/ 459 h 468"/>
                  <a:gd name="T14" fmla="*/ 17 w 141"/>
                  <a:gd name="T15" fmla="*/ 436 h 468"/>
                  <a:gd name="T16" fmla="*/ 2 w 141"/>
                  <a:gd name="T17" fmla="*/ 386 h 468"/>
                  <a:gd name="T18" fmla="*/ 2 w 141"/>
                  <a:gd name="T19" fmla="*/ 234 h 468"/>
                  <a:gd name="T20" fmla="*/ 2 w 141"/>
                  <a:gd name="T21" fmla="*/ 234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1" h="468">
                    <a:moveTo>
                      <a:pt x="2" y="234"/>
                    </a:moveTo>
                    <a:cubicBezTo>
                      <a:pt x="2" y="181"/>
                      <a:pt x="1" y="127"/>
                      <a:pt x="2" y="74"/>
                    </a:cubicBezTo>
                    <a:cubicBezTo>
                      <a:pt x="3" y="44"/>
                      <a:pt x="17" y="22"/>
                      <a:pt x="45" y="11"/>
                    </a:cubicBezTo>
                    <a:cubicBezTo>
                      <a:pt x="72" y="0"/>
                      <a:pt x="96" y="5"/>
                      <a:pt x="118" y="24"/>
                    </a:cubicBezTo>
                    <a:cubicBezTo>
                      <a:pt x="135" y="39"/>
                      <a:pt x="141" y="60"/>
                      <a:pt x="141" y="81"/>
                    </a:cubicBezTo>
                    <a:cubicBezTo>
                      <a:pt x="141" y="183"/>
                      <a:pt x="141" y="285"/>
                      <a:pt x="141" y="387"/>
                    </a:cubicBezTo>
                    <a:cubicBezTo>
                      <a:pt x="140" y="425"/>
                      <a:pt x="122" y="450"/>
                      <a:pt x="92" y="459"/>
                    </a:cubicBezTo>
                    <a:cubicBezTo>
                      <a:pt x="64" y="468"/>
                      <a:pt x="33" y="461"/>
                      <a:pt x="17" y="436"/>
                    </a:cubicBezTo>
                    <a:cubicBezTo>
                      <a:pt x="8" y="422"/>
                      <a:pt x="3" y="403"/>
                      <a:pt x="2" y="386"/>
                    </a:cubicBezTo>
                    <a:cubicBezTo>
                      <a:pt x="0" y="335"/>
                      <a:pt x="2" y="285"/>
                      <a:pt x="2" y="234"/>
                    </a:cubicBezTo>
                    <a:cubicBezTo>
                      <a:pt x="2" y="234"/>
                      <a:pt x="2" y="234"/>
                      <a:pt x="2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1"/>
              <p:cNvSpPr>
                <a:spLocks/>
              </p:cNvSpPr>
              <p:nvPr/>
            </p:nvSpPr>
            <p:spPr bwMode="auto">
              <a:xfrm>
                <a:off x="4559300" y="2155825"/>
                <a:ext cx="166688" cy="127000"/>
              </a:xfrm>
              <a:custGeom>
                <a:avLst/>
                <a:gdLst>
                  <a:gd name="T0" fmla="*/ 3 w 428"/>
                  <a:gd name="T1" fmla="*/ 89 h 328"/>
                  <a:gd name="T2" fmla="*/ 112 w 428"/>
                  <a:gd name="T3" fmla="*/ 32 h 328"/>
                  <a:gd name="T4" fmla="*/ 337 w 428"/>
                  <a:gd name="T5" fmla="*/ 163 h 328"/>
                  <a:gd name="T6" fmla="*/ 382 w 428"/>
                  <a:gd name="T7" fmla="*/ 189 h 328"/>
                  <a:gd name="T8" fmla="*/ 409 w 428"/>
                  <a:gd name="T9" fmla="*/ 284 h 328"/>
                  <a:gd name="T10" fmla="*/ 311 w 428"/>
                  <a:gd name="T11" fmla="*/ 307 h 328"/>
                  <a:gd name="T12" fmla="*/ 121 w 428"/>
                  <a:gd name="T13" fmla="*/ 198 h 328"/>
                  <a:gd name="T14" fmla="*/ 39 w 428"/>
                  <a:gd name="T15" fmla="*/ 150 h 328"/>
                  <a:gd name="T16" fmla="*/ 3 w 428"/>
                  <a:gd name="T17" fmla="*/ 89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8" h="328">
                    <a:moveTo>
                      <a:pt x="3" y="89"/>
                    </a:moveTo>
                    <a:cubicBezTo>
                      <a:pt x="0" y="39"/>
                      <a:pt x="59" y="0"/>
                      <a:pt x="112" y="32"/>
                    </a:cubicBezTo>
                    <a:cubicBezTo>
                      <a:pt x="186" y="77"/>
                      <a:pt x="262" y="119"/>
                      <a:pt x="337" y="163"/>
                    </a:cubicBezTo>
                    <a:cubicBezTo>
                      <a:pt x="352" y="171"/>
                      <a:pt x="368" y="180"/>
                      <a:pt x="382" y="189"/>
                    </a:cubicBezTo>
                    <a:cubicBezTo>
                      <a:pt x="417" y="211"/>
                      <a:pt x="428" y="252"/>
                      <a:pt x="409" y="284"/>
                    </a:cubicBezTo>
                    <a:cubicBezTo>
                      <a:pt x="389" y="318"/>
                      <a:pt x="348" y="328"/>
                      <a:pt x="311" y="307"/>
                    </a:cubicBezTo>
                    <a:cubicBezTo>
                      <a:pt x="248" y="271"/>
                      <a:pt x="185" y="234"/>
                      <a:pt x="121" y="198"/>
                    </a:cubicBezTo>
                    <a:cubicBezTo>
                      <a:pt x="94" y="182"/>
                      <a:pt x="66" y="166"/>
                      <a:pt x="39" y="150"/>
                    </a:cubicBezTo>
                    <a:cubicBezTo>
                      <a:pt x="16" y="136"/>
                      <a:pt x="3" y="117"/>
                      <a:pt x="3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2"/>
              <p:cNvSpPr>
                <a:spLocks/>
              </p:cNvSpPr>
              <p:nvPr/>
            </p:nvSpPr>
            <p:spPr bwMode="auto">
              <a:xfrm>
                <a:off x="4560888" y="2600325"/>
                <a:ext cx="161925" cy="127000"/>
              </a:xfrm>
              <a:custGeom>
                <a:avLst/>
                <a:gdLst>
                  <a:gd name="T0" fmla="*/ 1 w 420"/>
                  <a:gd name="T1" fmla="*/ 242 h 326"/>
                  <a:gd name="T2" fmla="*/ 43 w 420"/>
                  <a:gd name="T3" fmla="*/ 177 h 326"/>
                  <a:gd name="T4" fmla="*/ 232 w 420"/>
                  <a:gd name="T5" fmla="*/ 69 h 326"/>
                  <a:gd name="T6" fmla="*/ 317 w 420"/>
                  <a:gd name="T7" fmla="*/ 21 h 326"/>
                  <a:gd name="T8" fmla="*/ 415 w 420"/>
                  <a:gd name="T9" fmla="*/ 73 h 326"/>
                  <a:gd name="T10" fmla="*/ 374 w 420"/>
                  <a:gd name="T11" fmla="*/ 146 h 326"/>
                  <a:gd name="T12" fmla="*/ 147 w 420"/>
                  <a:gd name="T13" fmla="*/ 277 h 326"/>
                  <a:gd name="T14" fmla="*/ 97 w 420"/>
                  <a:gd name="T15" fmla="*/ 305 h 326"/>
                  <a:gd name="T16" fmla="*/ 1 w 420"/>
                  <a:gd name="T17" fmla="*/ 242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0" h="326">
                    <a:moveTo>
                      <a:pt x="1" y="242"/>
                    </a:moveTo>
                    <a:cubicBezTo>
                      <a:pt x="0" y="211"/>
                      <a:pt x="18" y="192"/>
                      <a:pt x="43" y="177"/>
                    </a:cubicBezTo>
                    <a:cubicBezTo>
                      <a:pt x="106" y="141"/>
                      <a:pt x="169" y="105"/>
                      <a:pt x="232" y="69"/>
                    </a:cubicBezTo>
                    <a:cubicBezTo>
                      <a:pt x="260" y="52"/>
                      <a:pt x="288" y="35"/>
                      <a:pt x="317" y="21"/>
                    </a:cubicBezTo>
                    <a:cubicBezTo>
                      <a:pt x="360" y="0"/>
                      <a:pt x="407" y="26"/>
                      <a:pt x="415" y="73"/>
                    </a:cubicBezTo>
                    <a:cubicBezTo>
                      <a:pt x="420" y="101"/>
                      <a:pt x="405" y="128"/>
                      <a:pt x="374" y="146"/>
                    </a:cubicBezTo>
                    <a:cubicBezTo>
                      <a:pt x="299" y="190"/>
                      <a:pt x="223" y="233"/>
                      <a:pt x="147" y="277"/>
                    </a:cubicBezTo>
                    <a:cubicBezTo>
                      <a:pt x="131" y="287"/>
                      <a:pt x="114" y="297"/>
                      <a:pt x="97" y="305"/>
                    </a:cubicBezTo>
                    <a:cubicBezTo>
                      <a:pt x="50" y="326"/>
                      <a:pt x="0" y="293"/>
                      <a:pt x="1" y="2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"/>
              <p:cNvSpPr>
                <a:spLocks/>
              </p:cNvSpPr>
              <p:nvPr/>
            </p:nvSpPr>
            <p:spPr bwMode="auto">
              <a:xfrm>
                <a:off x="5237163" y="1963738"/>
                <a:ext cx="134938" cy="158750"/>
              </a:xfrm>
              <a:custGeom>
                <a:avLst/>
                <a:gdLst>
                  <a:gd name="T0" fmla="*/ 96 w 346"/>
                  <a:gd name="T1" fmla="*/ 414 h 414"/>
                  <a:gd name="T2" fmla="*/ 28 w 346"/>
                  <a:gd name="T3" fmla="*/ 312 h 414"/>
                  <a:gd name="T4" fmla="*/ 150 w 346"/>
                  <a:gd name="T5" fmla="*/ 129 h 414"/>
                  <a:gd name="T6" fmla="*/ 208 w 346"/>
                  <a:gd name="T7" fmla="*/ 45 h 414"/>
                  <a:gd name="T8" fmla="*/ 307 w 346"/>
                  <a:gd name="T9" fmla="*/ 23 h 414"/>
                  <a:gd name="T10" fmla="*/ 322 w 346"/>
                  <a:gd name="T11" fmla="*/ 122 h 414"/>
                  <a:gd name="T12" fmla="*/ 148 w 346"/>
                  <a:gd name="T13" fmla="*/ 380 h 414"/>
                  <a:gd name="T14" fmla="*/ 96 w 346"/>
                  <a:gd name="T15" fmla="*/ 4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6" h="414">
                    <a:moveTo>
                      <a:pt x="96" y="414"/>
                    </a:moveTo>
                    <a:cubicBezTo>
                      <a:pt x="35" y="413"/>
                      <a:pt x="0" y="357"/>
                      <a:pt x="28" y="312"/>
                    </a:cubicBezTo>
                    <a:cubicBezTo>
                      <a:pt x="67" y="249"/>
                      <a:pt x="109" y="190"/>
                      <a:pt x="150" y="129"/>
                    </a:cubicBezTo>
                    <a:cubicBezTo>
                      <a:pt x="169" y="101"/>
                      <a:pt x="188" y="73"/>
                      <a:pt x="208" y="45"/>
                    </a:cubicBezTo>
                    <a:cubicBezTo>
                      <a:pt x="233" y="9"/>
                      <a:pt x="272" y="0"/>
                      <a:pt x="307" y="23"/>
                    </a:cubicBezTo>
                    <a:cubicBezTo>
                      <a:pt x="339" y="44"/>
                      <a:pt x="346" y="87"/>
                      <a:pt x="322" y="122"/>
                    </a:cubicBezTo>
                    <a:cubicBezTo>
                      <a:pt x="264" y="208"/>
                      <a:pt x="206" y="294"/>
                      <a:pt x="148" y="380"/>
                    </a:cubicBezTo>
                    <a:cubicBezTo>
                      <a:pt x="133" y="401"/>
                      <a:pt x="114" y="414"/>
                      <a:pt x="96" y="4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4"/>
              <p:cNvSpPr>
                <a:spLocks/>
              </p:cNvSpPr>
              <p:nvPr/>
            </p:nvSpPr>
            <p:spPr bwMode="auto">
              <a:xfrm>
                <a:off x="5372100" y="2157413"/>
                <a:ext cx="165100" cy="125412"/>
              </a:xfrm>
              <a:custGeom>
                <a:avLst/>
                <a:gdLst>
                  <a:gd name="T0" fmla="*/ 425 w 426"/>
                  <a:gd name="T1" fmla="*/ 90 h 325"/>
                  <a:gd name="T2" fmla="*/ 383 w 426"/>
                  <a:gd name="T3" fmla="*/ 152 h 325"/>
                  <a:gd name="T4" fmla="*/ 184 w 426"/>
                  <a:gd name="T5" fmla="*/ 267 h 325"/>
                  <a:gd name="T6" fmla="*/ 118 w 426"/>
                  <a:gd name="T7" fmla="*/ 304 h 325"/>
                  <a:gd name="T8" fmla="*/ 20 w 426"/>
                  <a:gd name="T9" fmla="*/ 283 h 325"/>
                  <a:gd name="T10" fmla="*/ 49 w 426"/>
                  <a:gd name="T11" fmla="*/ 185 h 325"/>
                  <a:gd name="T12" fmla="*/ 318 w 426"/>
                  <a:gd name="T13" fmla="*/ 29 h 325"/>
                  <a:gd name="T14" fmla="*/ 425 w 426"/>
                  <a:gd name="T15" fmla="*/ 9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6" h="325">
                    <a:moveTo>
                      <a:pt x="425" y="90"/>
                    </a:moveTo>
                    <a:cubicBezTo>
                      <a:pt x="426" y="119"/>
                      <a:pt x="408" y="137"/>
                      <a:pt x="383" y="152"/>
                    </a:cubicBezTo>
                    <a:cubicBezTo>
                      <a:pt x="316" y="190"/>
                      <a:pt x="250" y="228"/>
                      <a:pt x="184" y="267"/>
                    </a:cubicBezTo>
                    <a:cubicBezTo>
                      <a:pt x="162" y="279"/>
                      <a:pt x="140" y="292"/>
                      <a:pt x="118" y="304"/>
                    </a:cubicBezTo>
                    <a:cubicBezTo>
                      <a:pt x="80" y="325"/>
                      <a:pt x="40" y="316"/>
                      <a:pt x="20" y="283"/>
                    </a:cubicBezTo>
                    <a:cubicBezTo>
                      <a:pt x="0" y="248"/>
                      <a:pt x="11" y="207"/>
                      <a:pt x="49" y="185"/>
                    </a:cubicBezTo>
                    <a:cubicBezTo>
                      <a:pt x="138" y="133"/>
                      <a:pt x="228" y="81"/>
                      <a:pt x="318" y="29"/>
                    </a:cubicBezTo>
                    <a:cubicBezTo>
                      <a:pt x="370" y="0"/>
                      <a:pt x="425" y="31"/>
                      <a:pt x="425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5"/>
              <p:cNvSpPr>
                <a:spLocks/>
              </p:cNvSpPr>
              <p:nvPr/>
            </p:nvSpPr>
            <p:spPr bwMode="auto">
              <a:xfrm>
                <a:off x="5375275" y="2605088"/>
                <a:ext cx="161925" cy="122237"/>
              </a:xfrm>
              <a:custGeom>
                <a:avLst/>
                <a:gdLst>
                  <a:gd name="T0" fmla="*/ 417 w 418"/>
                  <a:gd name="T1" fmla="*/ 231 h 314"/>
                  <a:gd name="T2" fmla="*/ 315 w 418"/>
                  <a:gd name="T3" fmla="*/ 289 h 314"/>
                  <a:gd name="T4" fmla="*/ 187 w 418"/>
                  <a:gd name="T5" fmla="*/ 216 h 314"/>
                  <a:gd name="T6" fmla="*/ 40 w 418"/>
                  <a:gd name="T7" fmla="*/ 131 h 314"/>
                  <a:gd name="T8" fmla="*/ 4 w 418"/>
                  <a:gd name="T9" fmla="*/ 59 h 314"/>
                  <a:gd name="T10" fmla="*/ 53 w 418"/>
                  <a:gd name="T11" fmla="*/ 4 h 314"/>
                  <a:gd name="T12" fmla="*/ 106 w 418"/>
                  <a:gd name="T13" fmla="*/ 11 h 314"/>
                  <a:gd name="T14" fmla="*/ 383 w 418"/>
                  <a:gd name="T15" fmla="*/ 170 h 314"/>
                  <a:gd name="T16" fmla="*/ 417 w 418"/>
                  <a:gd name="T17" fmla="*/ 231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8" h="314">
                    <a:moveTo>
                      <a:pt x="417" y="231"/>
                    </a:moveTo>
                    <a:cubicBezTo>
                      <a:pt x="416" y="283"/>
                      <a:pt x="362" y="314"/>
                      <a:pt x="315" y="289"/>
                    </a:cubicBezTo>
                    <a:cubicBezTo>
                      <a:pt x="272" y="266"/>
                      <a:pt x="230" y="240"/>
                      <a:pt x="187" y="216"/>
                    </a:cubicBezTo>
                    <a:cubicBezTo>
                      <a:pt x="138" y="188"/>
                      <a:pt x="89" y="159"/>
                      <a:pt x="40" y="131"/>
                    </a:cubicBezTo>
                    <a:cubicBezTo>
                      <a:pt x="13" y="115"/>
                      <a:pt x="0" y="92"/>
                      <a:pt x="4" y="59"/>
                    </a:cubicBezTo>
                    <a:cubicBezTo>
                      <a:pt x="7" y="29"/>
                      <a:pt x="25" y="10"/>
                      <a:pt x="53" y="4"/>
                    </a:cubicBezTo>
                    <a:cubicBezTo>
                      <a:pt x="70" y="0"/>
                      <a:pt x="92" y="2"/>
                      <a:pt x="106" y="11"/>
                    </a:cubicBezTo>
                    <a:cubicBezTo>
                      <a:pt x="199" y="62"/>
                      <a:pt x="291" y="116"/>
                      <a:pt x="383" y="170"/>
                    </a:cubicBezTo>
                    <a:cubicBezTo>
                      <a:pt x="406" y="183"/>
                      <a:pt x="418" y="204"/>
                      <a:pt x="417" y="2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6"/>
              <p:cNvSpPr>
                <a:spLocks/>
              </p:cNvSpPr>
              <p:nvPr/>
            </p:nvSpPr>
            <p:spPr bwMode="auto">
              <a:xfrm>
                <a:off x="4929188" y="2790825"/>
                <a:ext cx="241300" cy="30162"/>
              </a:xfrm>
              <a:custGeom>
                <a:avLst/>
                <a:gdLst>
                  <a:gd name="T0" fmla="*/ 0 w 620"/>
                  <a:gd name="T1" fmla="*/ 76 h 76"/>
                  <a:gd name="T2" fmla="*/ 0 w 620"/>
                  <a:gd name="T3" fmla="*/ 0 h 76"/>
                  <a:gd name="T4" fmla="*/ 620 w 620"/>
                  <a:gd name="T5" fmla="*/ 0 h 76"/>
                  <a:gd name="T6" fmla="*/ 620 w 620"/>
                  <a:gd name="T7" fmla="*/ 76 h 76"/>
                  <a:gd name="T8" fmla="*/ 0 w 620"/>
                  <a:gd name="T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76">
                    <a:moveTo>
                      <a:pt x="0" y="76"/>
                    </a:moveTo>
                    <a:cubicBezTo>
                      <a:pt x="0" y="50"/>
                      <a:pt x="0" y="26"/>
                      <a:pt x="0" y="0"/>
                    </a:cubicBezTo>
                    <a:cubicBezTo>
                      <a:pt x="207" y="0"/>
                      <a:pt x="413" y="0"/>
                      <a:pt x="620" y="0"/>
                    </a:cubicBezTo>
                    <a:cubicBezTo>
                      <a:pt x="620" y="26"/>
                      <a:pt x="620" y="50"/>
                      <a:pt x="620" y="76"/>
                    </a:cubicBezTo>
                    <a:cubicBezTo>
                      <a:pt x="413" y="76"/>
                      <a:pt x="207" y="76"/>
                      <a:pt x="0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5471620" y="2382175"/>
            <a:ext cx="1246978" cy="1246978"/>
            <a:chOff x="6486528" y="2526876"/>
            <a:chExt cx="1246978" cy="1246978"/>
          </a:xfrm>
        </p:grpSpPr>
        <p:sp>
          <p:nvSpPr>
            <p:cNvPr id="21" name="Teardrop 20"/>
            <p:cNvSpPr/>
            <p:nvPr/>
          </p:nvSpPr>
          <p:spPr>
            <a:xfrm rot="18900000">
              <a:off x="6486528" y="2526876"/>
              <a:ext cx="1246978" cy="1246978"/>
            </a:xfrm>
            <a:prstGeom prst="teardrop">
              <a:avLst/>
            </a:prstGeom>
            <a:noFill/>
            <a:ln w="25400">
              <a:solidFill>
                <a:srgbClr val="005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6781679" y="2822471"/>
              <a:ext cx="656676" cy="655788"/>
              <a:chOff x="2662238" y="5684838"/>
              <a:chExt cx="1174751" cy="1173162"/>
            </a:xfrm>
            <a:solidFill>
              <a:schemeClr val="accent1"/>
            </a:solidFill>
          </p:grpSpPr>
          <p:sp>
            <p:nvSpPr>
              <p:cNvPr id="47" name="Freeform 27"/>
              <p:cNvSpPr>
                <a:spLocks noEditPoints="1"/>
              </p:cNvSpPr>
              <p:nvPr/>
            </p:nvSpPr>
            <p:spPr bwMode="auto">
              <a:xfrm>
                <a:off x="2949576" y="5972175"/>
                <a:ext cx="887413" cy="885825"/>
              </a:xfrm>
              <a:custGeom>
                <a:avLst/>
                <a:gdLst>
                  <a:gd name="T0" fmla="*/ 449 w 1836"/>
                  <a:gd name="T1" fmla="*/ 219 h 1836"/>
                  <a:gd name="T2" fmla="*/ 576 w 1836"/>
                  <a:gd name="T3" fmla="*/ 289 h 1836"/>
                  <a:gd name="T4" fmla="*/ 735 w 1836"/>
                  <a:gd name="T5" fmla="*/ 208 h 1836"/>
                  <a:gd name="T6" fmla="*/ 866 w 1836"/>
                  <a:gd name="T7" fmla="*/ 1 h 1836"/>
                  <a:gd name="T8" fmla="*/ 1081 w 1836"/>
                  <a:gd name="T9" fmla="*/ 90 h 1836"/>
                  <a:gd name="T10" fmla="*/ 1120 w 1836"/>
                  <a:gd name="T11" fmla="*/ 230 h 1836"/>
                  <a:gd name="T12" fmla="*/ 1286 w 1836"/>
                  <a:gd name="T13" fmla="*/ 289 h 1836"/>
                  <a:gd name="T14" fmla="*/ 1531 w 1836"/>
                  <a:gd name="T15" fmla="*/ 234 h 1836"/>
                  <a:gd name="T16" fmla="*/ 1617 w 1836"/>
                  <a:gd name="T17" fmla="*/ 451 h 1836"/>
                  <a:gd name="T18" fmla="*/ 1547 w 1836"/>
                  <a:gd name="T19" fmla="*/ 575 h 1836"/>
                  <a:gd name="T20" fmla="*/ 1628 w 1836"/>
                  <a:gd name="T21" fmla="*/ 736 h 1836"/>
                  <a:gd name="T22" fmla="*/ 1836 w 1836"/>
                  <a:gd name="T23" fmla="*/ 863 h 1836"/>
                  <a:gd name="T24" fmla="*/ 1747 w 1836"/>
                  <a:gd name="T25" fmla="*/ 1080 h 1836"/>
                  <a:gd name="T26" fmla="*/ 1608 w 1836"/>
                  <a:gd name="T27" fmla="*/ 1118 h 1836"/>
                  <a:gd name="T28" fmla="*/ 1549 w 1836"/>
                  <a:gd name="T29" fmla="*/ 1288 h 1836"/>
                  <a:gd name="T30" fmla="*/ 1605 w 1836"/>
                  <a:gd name="T31" fmla="*/ 1531 h 1836"/>
                  <a:gd name="T32" fmla="*/ 1385 w 1836"/>
                  <a:gd name="T33" fmla="*/ 1616 h 1836"/>
                  <a:gd name="T34" fmla="*/ 1261 w 1836"/>
                  <a:gd name="T35" fmla="*/ 1547 h 1836"/>
                  <a:gd name="T36" fmla="*/ 1100 w 1836"/>
                  <a:gd name="T37" fmla="*/ 1628 h 1836"/>
                  <a:gd name="T38" fmla="*/ 967 w 1836"/>
                  <a:gd name="T39" fmla="*/ 1836 h 1836"/>
                  <a:gd name="T40" fmla="*/ 756 w 1836"/>
                  <a:gd name="T41" fmla="*/ 1745 h 1836"/>
                  <a:gd name="T42" fmla="*/ 717 w 1836"/>
                  <a:gd name="T43" fmla="*/ 1607 h 1836"/>
                  <a:gd name="T44" fmla="*/ 547 w 1836"/>
                  <a:gd name="T45" fmla="*/ 1549 h 1836"/>
                  <a:gd name="T46" fmla="*/ 306 w 1836"/>
                  <a:gd name="T47" fmla="*/ 1604 h 1836"/>
                  <a:gd name="T48" fmla="*/ 219 w 1836"/>
                  <a:gd name="T49" fmla="*/ 1387 h 1836"/>
                  <a:gd name="T50" fmla="*/ 291 w 1836"/>
                  <a:gd name="T51" fmla="*/ 1262 h 1836"/>
                  <a:gd name="T52" fmla="*/ 209 w 1836"/>
                  <a:gd name="T53" fmla="*/ 1101 h 1836"/>
                  <a:gd name="T54" fmla="*/ 1 w 1836"/>
                  <a:gd name="T55" fmla="*/ 969 h 1836"/>
                  <a:gd name="T56" fmla="*/ 94 w 1836"/>
                  <a:gd name="T57" fmla="*/ 755 h 1836"/>
                  <a:gd name="T58" fmla="*/ 230 w 1836"/>
                  <a:gd name="T59" fmla="*/ 716 h 1836"/>
                  <a:gd name="T60" fmla="*/ 288 w 1836"/>
                  <a:gd name="T61" fmla="*/ 546 h 1836"/>
                  <a:gd name="T62" fmla="*/ 231 w 1836"/>
                  <a:gd name="T63" fmla="*/ 308 h 1836"/>
                  <a:gd name="T64" fmla="*/ 386 w 1836"/>
                  <a:gd name="T65" fmla="*/ 198 h 1836"/>
                  <a:gd name="T66" fmla="*/ 918 w 1836"/>
                  <a:gd name="T67" fmla="*/ 1233 h 1836"/>
                  <a:gd name="T68" fmla="*/ 915 w 1836"/>
                  <a:gd name="T69" fmla="*/ 604 h 1836"/>
                  <a:gd name="T70" fmla="*/ 918 w 1836"/>
                  <a:gd name="T71" fmla="*/ 1233 h 1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36" h="1836">
                    <a:moveTo>
                      <a:pt x="388" y="193"/>
                    </a:moveTo>
                    <a:cubicBezTo>
                      <a:pt x="408" y="202"/>
                      <a:pt x="430" y="208"/>
                      <a:pt x="449" y="219"/>
                    </a:cubicBezTo>
                    <a:cubicBezTo>
                      <a:pt x="483" y="241"/>
                      <a:pt x="515" y="264"/>
                      <a:pt x="547" y="288"/>
                    </a:cubicBezTo>
                    <a:cubicBezTo>
                      <a:pt x="557" y="295"/>
                      <a:pt x="565" y="294"/>
                      <a:pt x="576" y="289"/>
                    </a:cubicBezTo>
                    <a:cubicBezTo>
                      <a:pt x="622" y="269"/>
                      <a:pt x="668" y="250"/>
                      <a:pt x="716" y="232"/>
                    </a:cubicBezTo>
                    <a:cubicBezTo>
                      <a:pt x="728" y="227"/>
                      <a:pt x="733" y="220"/>
                      <a:pt x="735" y="208"/>
                    </a:cubicBezTo>
                    <a:cubicBezTo>
                      <a:pt x="742" y="170"/>
                      <a:pt x="749" y="132"/>
                      <a:pt x="756" y="94"/>
                    </a:cubicBezTo>
                    <a:cubicBezTo>
                      <a:pt x="767" y="36"/>
                      <a:pt x="806" y="2"/>
                      <a:pt x="866" y="1"/>
                    </a:cubicBezTo>
                    <a:cubicBezTo>
                      <a:pt x="902" y="0"/>
                      <a:pt x="938" y="0"/>
                      <a:pt x="974" y="1"/>
                    </a:cubicBezTo>
                    <a:cubicBezTo>
                      <a:pt x="1030" y="2"/>
                      <a:pt x="1069" y="34"/>
                      <a:pt x="1081" y="90"/>
                    </a:cubicBezTo>
                    <a:cubicBezTo>
                      <a:pt x="1089" y="130"/>
                      <a:pt x="1095" y="171"/>
                      <a:pt x="1104" y="211"/>
                    </a:cubicBezTo>
                    <a:cubicBezTo>
                      <a:pt x="1106" y="218"/>
                      <a:pt x="1114" y="226"/>
                      <a:pt x="1120" y="230"/>
                    </a:cubicBezTo>
                    <a:cubicBezTo>
                      <a:pt x="1168" y="251"/>
                      <a:pt x="1215" y="271"/>
                      <a:pt x="1263" y="290"/>
                    </a:cubicBezTo>
                    <a:cubicBezTo>
                      <a:pt x="1270" y="293"/>
                      <a:pt x="1280" y="292"/>
                      <a:pt x="1286" y="289"/>
                    </a:cubicBezTo>
                    <a:cubicBezTo>
                      <a:pt x="1319" y="267"/>
                      <a:pt x="1352" y="243"/>
                      <a:pt x="1385" y="221"/>
                    </a:cubicBezTo>
                    <a:cubicBezTo>
                      <a:pt x="1436" y="186"/>
                      <a:pt x="1487" y="190"/>
                      <a:pt x="1531" y="234"/>
                    </a:cubicBezTo>
                    <a:cubicBezTo>
                      <a:pt x="1556" y="258"/>
                      <a:pt x="1580" y="283"/>
                      <a:pt x="1605" y="307"/>
                    </a:cubicBezTo>
                    <a:cubicBezTo>
                      <a:pt x="1646" y="350"/>
                      <a:pt x="1651" y="402"/>
                      <a:pt x="1617" y="451"/>
                    </a:cubicBezTo>
                    <a:cubicBezTo>
                      <a:pt x="1595" y="483"/>
                      <a:pt x="1573" y="515"/>
                      <a:pt x="1550" y="547"/>
                    </a:cubicBezTo>
                    <a:cubicBezTo>
                      <a:pt x="1543" y="557"/>
                      <a:pt x="1542" y="564"/>
                      <a:pt x="1547" y="575"/>
                    </a:cubicBezTo>
                    <a:cubicBezTo>
                      <a:pt x="1568" y="622"/>
                      <a:pt x="1588" y="669"/>
                      <a:pt x="1606" y="717"/>
                    </a:cubicBezTo>
                    <a:cubicBezTo>
                      <a:pt x="1611" y="729"/>
                      <a:pt x="1616" y="734"/>
                      <a:pt x="1628" y="736"/>
                    </a:cubicBezTo>
                    <a:cubicBezTo>
                      <a:pt x="1670" y="743"/>
                      <a:pt x="1712" y="750"/>
                      <a:pt x="1754" y="759"/>
                    </a:cubicBezTo>
                    <a:cubicBezTo>
                      <a:pt x="1804" y="771"/>
                      <a:pt x="1835" y="811"/>
                      <a:pt x="1836" y="863"/>
                    </a:cubicBezTo>
                    <a:cubicBezTo>
                      <a:pt x="1836" y="899"/>
                      <a:pt x="1836" y="935"/>
                      <a:pt x="1836" y="971"/>
                    </a:cubicBezTo>
                    <a:cubicBezTo>
                      <a:pt x="1836" y="1029"/>
                      <a:pt x="1802" y="1069"/>
                      <a:pt x="1747" y="1080"/>
                    </a:cubicBezTo>
                    <a:cubicBezTo>
                      <a:pt x="1706" y="1088"/>
                      <a:pt x="1666" y="1095"/>
                      <a:pt x="1625" y="1104"/>
                    </a:cubicBezTo>
                    <a:cubicBezTo>
                      <a:pt x="1619" y="1105"/>
                      <a:pt x="1611" y="1112"/>
                      <a:pt x="1608" y="1118"/>
                    </a:cubicBezTo>
                    <a:cubicBezTo>
                      <a:pt x="1587" y="1166"/>
                      <a:pt x="1568" y="1215"/>
                      <a:pt x="1546" y="1263"/>
                    </a:cubicBezTo>
                    <a:cubicBezTo>
                      <a:pt x="1542" y="1273"/>
                      <a:pt x="1543" y="1279"/>
                      <a:pt x="1549" y="1288"/>
                    </a:cubicBezTo>
                    <a:cubicBezTo>
                      <a:pt x="1572" y="1320"/>
                      <a:pt x="1594" y="1352"/>
                      <a:pt x="1617" y="1384"/>
                    </a:cubicBezTo>
                    <a:cubicBezTo>
                      <a:pt x="1652" y="1435"/>
                      <a:pt x="1648" y="1487"/>
                      <a:pt x="1605" y="1531"/>
                    </a:cubicBezTo>
                    <a:cubicBezTo>
                      <a:pt x="1581" y="1555"/>
                      <a:pt x="1557" y="1579"/>
                      <a:pt x="1532" y="1603"/>
                    </a:cubicBezTo>
                    <a:cubicBezTo>
                      <a:pt x="1488" y="1647"/>
                      <a:pt x="1437" y="1652"/>
                      <a:pt x="1385" y="1616"/>
                    </a:cubicBezTo>
                    <a:cubicBezTo>
                      <a:pt x="1352" y="1594"/>
                      <a:pt x="1320" y="1572"/>
                      <a:pt x="1288" y="1549"/>
                    </a:cubicBezTo>
                    <a:cubicBezTo>
                      <a:pt x="1278" y="1542"/>
                      <a:pt x="1271" y="1543"/>
                      <a:pt x="1261" y="1547"/>
                    </a:cubicBezTo>
                    <a:cubicBezTo>
                      <a:pt x="1214" y="1568"/>
                      <a:pt x="1167" y="1588"/>
                      <a:pt x="1119" y="1606"/>
                    </a:cubicBezTo>
                    <a:cubicBezTo>
                      <a:pt x="1108" y="1611"/>
                      <a:pt x="1102" y="1616"/>
                      <a:pt x="1100" y="1628"/>
                    </a:cubicBezTo>
                    <a:cubicBezTo>
                      <a:pt x="1094" y="1666"/>
                      <a:pt x="1087" y="1704"/>
                      <a:pt x="1080" y="1742"/>
                    </a:cubicBezTo>
                    <a:cubicBezTo>
                      <a:pt x="1069" y="1802"/>
                      <a:pt x="1028" y="1836"/>
                      <a:pt x="967" y="1836"/>
                    </a:cubicBezTo>
                    <a:cubicBezTo>
                      <a:pt x="933" y="1836"/>
                      <a:pt x="899" y="1836"/>
                      <a:pt x="865" y="1836"/>
                    </a:cubicBezTo>
                    <a:cubicBezTo>
                      <a:pt x="807" y="1836"/>
                      <a:pt x="767" y="1803"/>
                      <a:pt x="756" y="1745"/>
                    </a:cubicBezTo>
                    <a:cubicBezTo>
                      <a:pt x="748" y="1705"/>
                      <a:pt x="740" y="1666"/>
                      <a:pt x="733" y="1626"/>
                    </a:cubicBezTo>
                    <a:cubicBezTo>
                      <a:pt x="732" y="1615"/>
                      <a:pt x="727" y="1611"/>
                      <a:pt x="717" y="1607"/>
                    </a:cubicBezTo>
                    <a:cubicBezTo>
                      <a:pt x="668" y="1588"/>
                      <a:pt x="621" y="1568"/>
                      <a:pt x="573" y="1547"/>
                    </a:cubicBezTo>
                    <a:cubicBezTo>
                      <a:pt x="563" y="1543"/>
                      <a:pt x="556" y="1542"/>
                      <a:pt x="547" y="1549"/>
                    </a:cubicBezTo>
                    <a:cubicBezTo>
                      <a:pt x="516" y="1572"/>
                      <a:pt x="485" y="1593"/>
                      <a:pt x="454" y="1615"/>
                    </a:cubicBezTo>
                    <a:cubicBezTo>
                      <a:pt x="402" y="1652"/>
                      <a:pt x="351" y="1648"/>
                      <a:pt x="306" y="1604"/>
                    </a:cubicBezTo>
                    <a:cubicBezTo>
                      <a:pt x="281" y="1579"/>
                      <a:pt x="256" y="1555"/>
                      <a:pt x="232" y="1530"/>
                    </a:cubicBezTo>
                    <a:cubicBezTo>
                      <a:pt x="190" y="1488"/>
                      <a:pt x="185" y="1437"/>
                      <a:pt x="219" y="1387"/>
                    </a:cubicBezTo>
                    <a:cubicBezTo>
                      <a:pt x="242" y="1354"/>
                      <a:pt x="265" y="1320"/>
                      <a:pt x="289" y="1287"/>
                    </a:cubicBezTo>
                    <a:cubicBezTo>
                      <a:pt x="295" y="1279"/>
                      <a:pt x="295" y="1272"/>
                      <a:pt x="291" y="1262"/>
                    </a:cubicBezTo>
                    <a:cubicBezTo>
                      <a:pt x="270" y="1215"/>
                      <a:pt x="250" y="1167"/>
                      <a:pt x="231" y="1119"/>
                    </a:cubicBezTo>
                    <a:cubicBezTo>
                      <a:pt x="226" y="1107"/>
                      <a:pt x="220" y="1103"/>
                      <a:pt x="209" y="1101"/>
                    </a:cubicBezTo>
                    <a:cubicBezTo>
                      <a:pt x="171" y="1094"/>
                      <a:pt x="133" y="1087"/>
                      <a:pt x="95" y="1080"/>
                    </a:cubicBezTo>
                    <a:cubicBezTo>
                      <a:pt x="36" y="1069"/>
                      <a:pt x="1" y="1029"/>
                      <a:pt x="1" y="969"/>
                    </a:cubicBezTo>
                    <a:cubicBezTo>
                      <a:pt x="0" y="935"/>
                      <a:pt x="0" y="901"/>
                      <a:pt x="1" y="867"/>
                    </a:cubicBezTo>
                    <a:cubicBezTo>
                      <a:pt x="1" y="806"/>
                      <a:pt x="34" y="767"/>
                      <a:pt x="94" y="755"/>
                    </a:cubicBezTo>
                    <a:cubicBezTo>
                      <a:pt x="133" y="748"/>
                      <a:pt x="171" y="740"/>
                      <a:pt x="210" y="734"/>
                    </a:cubicBezTo>
                    <a:cubicBezTo>
                      <a:pt x="221" y="732"/>
                      <a:pt x="226" y="727"/>
                      <a:pt x="230" y="716"/>
                    </a:cubicBezTo>
                    <a:cubicBezTo>
                      <a:pt x="249" y="668"/>
                      <a:pt x="269" y="620"/>
                      <a:pt x="290" y="573"/>
                    </a:cubicBezTo>
                    <a:cubicBezTo>
                      <a:pt x="295" y="562"/>
                      <a:pt x="294" y="555"/>
                      <a:pt x="288" y="546"/>
                    </a:cubicBezTo>
                    <a:cubicBezTo>
                      <a:pt x="264" y="515"/>
                      <a:pt x="242" y="483"/>
                      <a:pt x="220" y="450"/>
                    </a:cubicBezTo>
                    <a:cubicBezTo>
                      <a:pt x="187" y="402"/>
                      <a:pt x="191" y="350"/>
                      <a:pt x="231" y="308"/>
                    </a:cubicBezTo>
                    <a:cubicBezTo>
                      <a:pt x="257" y="282"/>
                      <a:pt x="283" y="256"/>
                      <a:pt x="309" y="231"/>
                    </a:cubicBezTo>
                    <a:cubicBezTo>
                      <a:pt x="330" y="209"/>
                      <a:pt x="355" y="198"/>
                      <a:pt x="386" y="198"/>
                    </a:cubicBezTo>
                    <a:cubicBezTo>
                      <a:pt x="387" y="196"/>
                      <a:pt x="387" y="195"/>
                      <a:pt x="388" y="193"/>
                    </a:cubicBezTo>
                    <a:close/>
                    <a:moveTo>
                      <a:pt x="918" y="1233"/>
                    </a:moveTo>
                    <a:cubicBezTo>
                      <a:pt x="1093" y="1233"/>
                      <a:pt x="1233" y="1093"/>
                      <a:pt x="1233" y="918"/>
                    </a:cubicBezTo>
                    <a:cubicBezTo>
                      <a:pt x="1232" y="743"/>
                      <a:pt x="1092" y="604"/>
                      <a:pt x="915" y="604"/>
                    </a:cubicBezTo>
                    <a:cubicBezTo>
                      <a:pt x="745" y="604"/>
                      <a:pt x="604" y="747"/>
                      <a:pt x="604" y="919"/>
                    </a:cubicBezTo>
                    <a:cubicBezTo>
                      <a:pt x="604" y="1092"/>
                      <a:pt x="745" y="1233"/>
                      <a:pt x="918" y="12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2662238" y="5684838"/>
                <a:ext cx="627063" cy="627062"/>
              </a:xfrm>
              <a:custGeom>
                <a:avLst/>
                <a:gdLst>
                  <a:gd name="T0" fmla="*/ 961 w 1300"/>
                  <a:gd name="T1" fmla="*/ 646 h 1300"/>
                  <a:gd name="T2" fmla="*/ 909 w 1300"/>
                  <a:gd name="T3" fmla="*/ 564 h 1300"/>
                  <a:gd name="T4" fmla="*/ 648 w 1300"/>
                  <a:gd name="T5" fmla="*/ 485 h 1300"/>
                  <a:gd name="T6" fmla="*/ 476 w 1300"/>
                  <a:gd name="T7" fmla="*/ 692 h 1300"/>
                  <a:gd name="T8" fmla="*/ 628 w 1300"/>
                  <a:gd name="T9" fmla="*/ 951 h 1300"/>
                  <a:gd name="T10" fmla="*/ 645 w 1300"/>
                  <a:gd name="T11" fmla="*/ 969 h 1300"/>
                  <a:gd name="T12" fmla="*/ 708 w 1300"/>
                  <a:gd name="T13" fmla="*/ 1154 h 1300"/>
                  <a:gd name="T14" fmla="*/ 715 w 1300"/>
                  <a:gd name="T15" fmla="*/ 1182 h 1300"/>
                  <a:gd name="T16" fmla="*/ 692 w 1300"/>
                  <a:gd name="T17" fmla="*/ 1200 h 1300"/>
                  <a:gd name="T18" fmla="*/ 551 w 1300"/>
                  <a:gd name="T19" fmla="*/ 1251 h 1300"/>
                  <a:gd name="T20" fmla="*/ 531 w 1300"/>
                  <a:gd name="T21" fmla="*/ 1253 h 1300"/>
                  <a:gd name="T22" fmla="*/ 456 w 1300"/>
                  <a:gd name="T23" fmla="*/ 1221 h 1300"/>
                  <a:gd name="T24" fmla="*/ 425 w 1300"/>
                  <a:gd name="T25" fmla="*/ 1224 h 1300"/>
                  <a:gd name="T26" fmla="*/ 353 w 1300"/>
                  <a:gd name="T27" fmla="*/ 1274 h 1300"/>
                  <a:gd name="T28" fmla="*/ 242 w 1300"/>
                  <a:gd name="T29" fmla="*/ 1264 h 1300"/>
                  <a:gd name="T30" fmla="*/ 180 w 1300"/>
                  <a:gd name="T31" fmla="*/ 1202 h 1300"/>
                  <a:gd name="T32" fmla="*/ 171 w 1300"/>
                  <a:gd name="T33" fmla="*/ 1093 h 1300"/>
                  <a:gd name="T34" fmla="*/ 225 w 1300"/>
                  <a:gd name="T35" fmla="*/ 1015 h 1300"/>
                  <a:gd name="T36" fmla="*/ 226 w 1300"/>
                  <a:gd name="T37" fmla="*/ 993 h 1300"/>
                  <a:gd name="T38" fmla="*/ 180 w 1300"/>
                  <a:gd name="T39" fmla="*/ 883 h 1300"/>
                  <a:gd name="T40" fmla="*/ 163 w 1300"/>
                  <a:gd name="T41" fmla="*/ 868 h 1300"/>
                  <a:gd name="T42" fmla="*/ 75 w 1300"/>
                  <a:gd name="T43" fmla="*/ 852 h 1300"/>
                  <a:gd name="T44" fmla="*/ 0 w 1300"/>
                  <a:gd name="T45" fmla="*/ 763 h 1300"/>
                  <a:gd name="T46" fmla="*/ 0 w 1300"/>
                  <a:gd name="T47" fmla="*/ 683 h 1300"/>
                  <a:gd name="T48" fmla="*/ 74 w 1300"/>
                  <a:gd name="T49" fmla="*/ 594 h 1300"/>
                  <a:gd name="T50" fmla="*/ 158 w 1300"/>
                  <a:gd name="T51" fmla="*/ 579 h 1300"/>
                  <a:gd name="T52" fmla="*/ 183 w 1300"/>
                  <a:gd name="T53" fmla="*/ 559 h 1300"/>
                  <a:gd name="T54" fmla="*/ 227 w 1300"/>
                  <a:gd name="T55" fmla="*/ 454 h 1300"/>
                  <a:gd name="T56" fmla="*/ 225 w 1300"/>
                  <a:gd name="T57" fmla="*/ 429 h 1300"/>
                  <a:gd name="T58" fmla="*/ 172 w 1300"/>
                  <a:gd name="T59" fmla="*/ 354 h 1300"/>
                  <a:gd name="T60" fmla="*/ 180 w 1300"/>
                  <a:gd name="T61" fmla="*/ 243 h 1300"/>
                  <a:gd name="T62" fmla="*/ 244 w 1300"/>
                  <a:gd name="T63" fmla="*/ 179 h 1300"/>
                  <a:gd name="T64" fmla="*/ 353 w 1300"/>
                  <a:gd name="T65" fmla="*/ 172 h 1300"/>
                  <a:gd name="T66" fmla="*/ 428 w 1300"/>
                  <a:gd name="T67" fmla="*/ 225 h 1300"/>
                  <a:gd name="T68" fmla="*/ 453 w 1300"/>
                  <a:gd name="T69" fmla="*/ 227 h 1300"/>
                  <a:gd name="T70" fmla="*/ 562 w 1300"/>
                  <a:gd name="T71" fmla="*/ 182 h 1300"/>
                  <a:gd name="T72" fmla="*/ 578 w 1300"/>
                  <a:gd name="T73" fmla="*/ 163 h 1300"/>
                  <a:gd name="T74" fmla="*/ 592 w 1300"/>
                  <a:gd name="T75" fmla="*/ 80 h 1300"/>
                  <a:gd name="T76" fmla="*/ 686 w 1300"/>
                  <a:gd name="T77" fmla="*/ 0 h 1300"/>
                  <a:gd name="T78" fmla="*/ 762 w 1300"/>
                  <a:gd name="T79" fmla="*/ 0 h 1300"/>
                  <a:gd name="T80" fmla="*/ 852 w 1300"/>
                  <a:gd name="T81" fmla="*/ 76 h 1300"/>
                  <a:gd name="T82" fmla="*/ 868 w 1300"/>
                  <a:gd name="T83" fmla="*/ 165 h 1300"/>
                  <a:gd name="T84" fmla="*/ 882 w 1300"/>
                  <a:gd name="T85" fmla="*/ 180 h 1300"/>
                  <a:gd name="T86" fmla="*/ 994 w 1300"/>
                  <a:gd name="T87" fmla="*/ 227 h 1300"/>
                  <a:gd name="T88" fmla="*/ 1015 w 1300"/>
                  <a:gd name="T89" fmla="*/ 225 h 1300"/>
                  <a:gd name="T90" fmla="*/ 1089 w 1300"/>
                  <a:gd name="T91" fmla="*/ 174 h 1300"/>
                  <a:gd name="T92" fmla="*/ 1206 w 1300"/>
                  <a:gd name="T93" fmla="*/ 184 h 1300"/>
                  <a:gd name="T94" fmla="*/ 1264 w 1300"/>
                  <a:gd name="T95" fmla="*/ 242 h 1300"/>
                  <a:gd name="T96" fmla="*/ 1273 w 1300"/>
                  <a:gd name="T97" fmla="*/ 354 h 1300"/>
                  <a:gd name="T98" fmla="*/ 1222 w 1300"/>
                  <a:gd name="T99" fmla="*/ 426 h 1300"/>
                  <a:gd name="T100" fmla="*/ 1220 w 1300"/>
                  <a:gd name="T101" fmla="*/ 456 h 1300"/>
                  <a:gd name="T102" fmla="*/ 1252 w 1300"/>
                  <a:gd name="T103" fmla="*/ 531 h 1300"/>
                  <a:gd name="T104" fmla="*/ 1250 w 1300"/>
                  <a:gd name="T105" fmla="*/ 553 h 1300"/>
                  <a:gd name="T106" fmla="*/ 1200 w 1300"/>
                  <a:gd name="T107" fmla="*/ 690 h 1300"/>
                  <a:gd name="T108" fmla="*/ 1154 w 1300"/>
                  <a:gd name="T109" fmla="*/ 709 h 1300"/>
                  <a:gd name="T110" fmla="*/ 993 w 1300"/>
                  <a:gd name="T111" fmla="*/ 646 h 1300"/>
                  <a:gd name="T112" fmla="*/ 961 w 1300"/>
                  <a:gd name="T113" fmla="*/ 646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00" h="1300">
                    <a:moveTo>
                      <a:pt x="961" y="646"/>
                    </a:moveTo>
                    <a:cubicBezTo>
                      <a:pt x="943" y="617"/>
                      <a:pt x="929" y="588"/>
                      <a:pt x="909" y="564"/>
                    </a:cubicBezTo>
                    <a:cubicBezTo>
                      <a:pt x="847" y="487"/>
                      <a:pt x="743" y="454"/>
                      <a:pt x="648" y="485"/>
                    </a:cubicBezTo>
                    <a:cubicBezTo>
                      <a:pt x="549" y="518"/>
                      <a:pt x="489" y="588"/>
                      <a:pt x="476" y="692"/>
                    </a:cubicBezTo>
                    <a:cubicBezTo>
                      <a:pt x="461" y="803"/>
                      <a:pt x="524" y="909"/>
                      <a:pt x="628" y="951"/>
                    </a:cubicBezTo>
                    <a:cubicBezTo>
                      <a:pt x="637" y="954"/>
                      <a:pt x="646" y="956"/>
                      <a:pt x="645" y="969"/>
                    </a:cubicBezTo>
                    <a:cubicBezTo>
                      <a:pt x="641" y="1039"/>
                      <a:pt x="666" y="1099"/>
                      <a:pt x="708" y="1154"/>
                    </a:cubicBezTo>
                    <a:cubicBezTo>
                      <a:pt x="714" y="1162"/>
                      <a:pt x="721" y="1169"/>
                      <a:pt x="715" y="1182"/>
                    </a:cubicBezTo>
                    <a:cubicBezTo>
                      <a:pt x="710" y="1193"/>
                      <a:pt x="704" y="1198"/>
                      <a:pt x="692" y="1200"/>
                    </a:cubicBezTo>
                    <a:cubicBezTo>
                      <a:pt x="641" y="1206"/>
                      <a:pt x="593" y="1220"/>
                      <a:pt x="551" y="1251"/>
                    </a:cubicBezTo>
                    <a:cubicBezTo>
                      <a:pt x="547" y="1255"/>
                      <a:pt x="537" y="1255"/>
                      <a:pt x="531" y="1253"/>
                    </a:cubicBezTo>
                    <a:cubicBezTo>
                      <a:pt x="506" y="1243"/>
                      <a:pt x="481" y="1233"/>
                      <a:pt x="456" y="1221"/>
                    </a:cubicBezTo>
                    <a:cubicBezTo>
                      <a:pt x="444" y="1214"/>
                      <a:pt x="435" y="1215"/>
                      <a:pt x="425" y="1224"/>
                    </a:cubicBezTo>
                    <a:cubicBezTo>
                      <a:pt x="401" y="1241"/>
                      <a:pt x="377" y="1258"/>
                      <a:pt x="353" y="1274"/>
                    </a:cubicBezTo>
                    <a:cubicBezTo>
                      <a:pt x="314" y="1300"/>
                      <a:pt x="275" y="1296"/>
                      <a:pt x="242" y="1264"/>
                    </a:cubicBezTo>
                    <a:cubicBezTo>
                      <a:pt x="221" y="1244"/>
                      <a:pt x="200" y="1223"/>
                      <a:pt x="180" y="1202"/>
                    </a:cubicBezTo>
                    <a:cubicBezTo>
                      <a:pt x="149" y="1170"/>
                      <a:pt x="146" y="1129"/>
                      <a:pt x="171" y="1093"/>
                    </a:cubicBezTo>
                    <a:cubicBezTo>
                      <a:pt x="189" y="1067"/>
                      <a:pt x="208" y="1042"/>
                      <a:pt x="225" y="1015"/>
                    </a:cubicBezTo>
                    <a:cubicBezTo>
                      <a:pt x="228" y="1010"/>
                      <a:pt x="229" y="999"/>
                      <a:pt x="226" y="993"/>
                    </a:cubicBezTo>
                    <a:cubicBezTo>
                      <a:pt x="212" y="956"/>
                      <a:pt x="197" y="919"/>
                      <a:pt x="180" y="883"/>
                    </a:cubicBezTo>
                    <a:cubicBezTo>
                      <a:pt x="178" y="876"/>
                      <a:pt x="170" y="870"/>
                      <a:pt x="163" y="868"/>
                    </a:cubicBezTo>
                    <a:cubicBezTo>
                      <a:pt x="134" y="862"/>
                      <a:pt x="104" y="857"/>
                      <a:pt x="75" y="852"/>
                    </a:cubicBezTo>
                    <a:cubicBezTo>
                      <a:pt x="27" y="843"/>
                      <a:pt x="0" y="812"/>
                      <a:pt x="0" y="763"/>
                    </a:cubicBezTo>
                    <a:cubicBezTo>
                      <a:pt x="0" y="737"/>
                      <a:pt x="0" y="710"/>
                      <a:pt x="0" y="683"/>
                    </a:cubicBezTo>
                    <a:cubicBezTo>
                      <a:pt x="0" y="634"/>
                      <a:pt x="25" y="603"/>
                      <a:pt x="74" y="594"/>
                    </a:cubicBezTo>
                    <a:cubicBezTo>
                      <a:pt x="102" y="588"/>
                      <a:pt x="130" y="584"/>
                      <a:pt x="158" y="579"/>
                    </a:cubicBezTo>
                    <a:cubicBezTo>
                      <a:pt x="171" y="577"/>
                      <a:pt x="178" y="572"/>
                      <a:pt x="183" y="559"/>
                    </a:cubicBezTo>
                    <a:cubicBezTo>
                      <a:pt x="196" y="523"/>
                      <a:pt x="211" y="488"/>
                      <a:pt x="227" y="454"/>
                    </a:cubicBezTo>
                    <a:cubicBezTo>
                      <a:pt x="231" y="444"/>
                      <a:pt x="231" y="438"/>
                      <a:pt x="225" y="429"/>
                    </a:cubicBezTo>
                    <a:cubicBezTo>
                      <a:pt x="207" y="404"/>
                      <a:pt x="189" y="379"/>
                      <a:pt x="172" y="354"/>
                    </a:cubicBezTo>
                    <a:cubicBezTo>
                      <a:pt x="146" y="316"/>
                      <a:pt x="149" y="276"/>
                      <a:pt x="180" y="243"/>
                    </a:cubicBezTo>
                    <a:cubicBezTo>
                      <a:pt x="201" y="221"/>
                      <a:pt x="222" y="200"/>
                      <a:pt x="244" y="179"/>
                    </a:cubicBezTo>
                    <a:cubicBezTo>
                      <a:pt x="277" y="149"/>
                      <a:pt x="316" y="146"/>
                      <a:pt x="353" y="172"/>
                    </a:cubicBezTo>
                    <a:cubicBezTo>
                      <a:pt x="379" y="189"/>
                      <a:pt x="404" y="206"/>
                      <a:pt x="428" y="225"/>
                    </a:cubicBezTo>
                    <a:cubicBezTo>
                      <a:pt x="437" y="231"/>
                      <a:pt x="443" y="231"/>
                      <a:pt x="453" y="227"/>
                    </a:cubicBezTo>
                    <a:cubicBezTo>
                      <a:pt x="489" y="211"/>
                      <a:pt x="525" y="196"/>
                      <a:pt x="562" y="182"/>
                    </a:cubicBezTo>
                    <a:cubicBezTo>
                      <a:pt x="572" y="178"/>
                      <a:pt x="577" y="173"/>
                      <a:pt x="578" y="163"/>
                    </a:cubicBezTo>
                    <a:cubicBezTo>
                      <a:pt x="582" y="135"/>
                      <a:pt x="588" y="108"/>
                      <a:pt x="592" y="80"/>
                    </a:cubicBezTo>
                    <a:cubicBezTo>
                      <a:pt x="601" y="26"/>
                      <a:pt x="632" y="0"/>
                      <a:pt x="686" y="0"/>
                    </a:cubicBezTo>
                    <a:cubicBezTo>
                      <a:pt x="712" y="0"/>
                      <a:pt x="737" y="0"/>
                      <a:pt x="762" y="0"/>
                    </a:cubicBezTo>
                    <a:cubicBezTo>
                      <a:pt x="812" y="0"/>
                      <a:pt x="843" y="27"/>
                      <a:pt x="852" y="76"/>
                    </a:cubicBezTo>
                    <a:cubicBezTo>
                      <a:pt x="857" y="106"/>
                      <a:pt x="862" y="135"/>
                      <a:pt x="868" y="165"/>
                    </a:cubicBezTo>
                    <a:cubicBezTo>
                      <a:pt x="869" y="171"/>
                      <a:pt x="876" y="178"/>
                      <a:pt x="882" y="180"/>
                    </a:cubicBezTo>
                    <a:cubicBezTo>
                      <a:pt x="919" y="197"/>
                      <a:pt x="956" y="212"/>
                      <a:pt x="994" y="227"/>
                    </a:cubicBezTo>
                    <a:cubicBezTo>
                      <a:pt x="1000" y="229"/>
                      <a:pt x="1009" y="229"/>
                      <a:pt x="1015" y="225"/>
                    </a:cubicBezTo>
                    <a:cubicBezTo>
                      <a:pt x="1040" y="209"/>
                      <a:pt x="1064" y="191"/>
                      <a:pt x="1089" y="174"/>
                    </a:cubicBezTo>
                    <a:cubicBezTo>
                      <a:pt x="1130" y="145"/>
                      <a:pt x="1170" y="149"/>
                      <a:pt x="1206" y="184"/>
                    </a:cubicBezTo>
                    <a:cubicBezTo>
                      <a:pt x="1225" y="203"/>
                      <a:pt x="1245" y="222"/>
                      <a:pt x="1264" y="242"/>
                    </a:cubicBezTo>
                    <a:cubicBezTo>
                      <a:pt x="1297" y="276"/>
                      <a:pt x="1300" y="315"/>
                      <a:pt x="1273" y="354"/>
                    </a:cubicBezTo>
                    <a:cubicBezTo>
                      <a:pt x="1257" y="378"/>
                      <a:pt x="1240" y="403"/>
                      <a:pt x="1222" y="426"/>
                    </a:cubicBezTo>
                    <a:cubicBezTo>
                      <a:pt x="1215" y="436"/>
                      <a:pt x="1214" y="444"/>
                      <a:pt x="1220" y="456"/>
                    </a:cubicBezTo>
                    <a:cubicBezTo>
                      <a:pt x="1232" y="480"/>
                      <a:pt x="1243" y="506"/>
                      <a:pt x="1252" y="531"/>
                    </a:cubicBezTo>
                    <a:cubicBezTo>
                      <a:pt x="1255" y="537"/>
                      <a:pt x="1254" y="548"/>
                      <a:pt x="1250" y="553"/>
                    </a:cubicBezTo>
                    <a:cubicBezTo>
                      <a:pt x="1220" y="594"/>
                      <a:pt x="1207" y="640"/>
                      <a:pt x="1200" y="690"/>
                    </a:cubicBezTo>
                    <a:cubicBezTo>
                      <a:pt x="1196" y="717"/>
                      <a:pt x="1177" y="726"/>
                      <a:pt x="1154" y="709"/>
                    </a:cubicBezTo>
                    <a:cubicBezTo>
                      <a:pt x="1106" y="674"/>
                      <a:pt x="1054" y="647"/>
                      <a:pt x="993" y="646"/>
                    </a:cubicBezTo>
                    <a:cubicBezTo>
                      <a:pt x="981" y="645"/>
                      <a:pt x="969" y="646"/>
                      <a:pt x="961" y="6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7495178" y="2491384"/>
            <a:ext cx="1246978" cy="1246978"/>
            <a:chOff x="8510088" y="2636085"/>
            <a:chExt cx="1246978" cy="1246978"/>
          </a:xfrm>
        </p:grpSpPr>
        <p:sp>
          <p:nvSpPr>
            <p:cNvPr id="23" name="Teardrop 22"/>
            <p:cNvSpPr/>
            <p:nvPr/>
          </p:nvSpPr>
          <p:spPr>
            <a:xfrm rot="8100000">
              <a:off x="8510088" y="2636085"/>
              <a:ext cx="1246978" cy="1246978"/>
            </a:xfrm>
            <a:prstGeom prst="teardrop">
              <a:avLst/>
            </a:prstGeom>
            <a:noFill/>
            <a:ln w="25400">
              <a:solidFill>
                <a:srgbClr val="005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323" y="3010750"/>
              <a:ext cx="604508" cy="497648"/>
              <a:chOff x="3003550" y="869950"/>
              <a:chExt cx="6205538" cy="5108576"/>
            </a:xfrm>
            <a:solidFill>
              <a:schemeClr val="accent5"/>
            </a:solidFill>
          </p:grpSpPr>
          <p:sp>
            <p:nvSpPr>
              <p:cNvPr id="52" name="Freeform 57"/>
              <p:cNvSpPr>
                <a:spLocks/>
              </p:cNvSpPr>
              <p:nvPr/>
            </p:nvSpPr>
            <p:spPr bwMode="auto">
              <a:xfrm>
                <a:off x="3541713" y="2833688"/>
                <a:ext cx="5105400" cy="3144838"/>
              </a:xfrm>
              <a:custGeom>
                <a:avLst/>
                <a:gdLst>
                  <a:gd name="T0" fmla="*/ 362 w 1710"/>
                  <a:gd name="T1" fmla="*/ 155 h 1054"/>
                  <a:gd name="T2" fmla="*/ 661 w 1710"/>
                  <a:gd name="T3" fmla="*/ 155 h 1054"/>
                  <a:gd name="T4" fmla="*/ 808 w 1710"/>
                  <a:gd name="T5" fmla="*/ 45 h 1054"/>
                  <a:gd name="T6" fmla="*/ 815 w 1710"/>
                  <a:gd name="T7" fmla="*/ 26 h 1054"/>
                  <a:gd name="T8" fmla="*/ 854 w 1710"/>
                  <a:gd name="T9" fmla="*/ 1 h 1054"/>
                  <a:gd name="T10" fmla="*/ 895 w 1710"/>
                  <a:gd name="T11" fmla="*/ 27 h 1054"/>
                  <a:gd name="T12" fmla="*/ 904 w 1710"/>
                  <a:gd name="T13" fmla="*/ 53 h 1054"/>
                  <a:gd name="T14" fmla="*/ 1041 w 1710"/>
                  <a:gd name="T15" fmla="*/ 155 h 1054"/>
                  <a:gd name="T16" fmla="*/ 1648 w 1710"/>
                  <a:gd name="T17" fmla="*/ 155 h 1054"/>
                  <a:gd name="T18" fmla="*/ 1710 w 1710"/>
                  <a:gd name="T19" fmla="*/ 217 h 1054"/>
                  <a:gd name="T20" fmla="*/ 1710 w 1710"/>
                  <a:gd name="T21" fmla="*/ 813 h 1054"/>
                  <a:gd name="T22" fmla="*/ 1658 w 1710"/>
                  <a:gd name="T23" fmla="*/ 877 h 1054"/>
                  <a:gd name="T24" fmla="*/ 875 w 1710"/>
                  <a:gd name="T25" fmla="*/ 1051 h 1054"/>
                  <a:gd name="T26" fmla="*/ 834 w 1710"/>
                  <a:gd name="T27" fmla="*/ 1051 h 1054"/>
                  <a:gd name="T28" fmla="*/ 43 w 1710"/>
                  <a:gd name="T29" fmla="*/ 876 h 1054"/>
                  <a:gd name="T30" fmla="*/ 0 w 1710"/>
                  <a:gd name="T31" fmla="*/ 822 h 1054"/>
                  <a:gd name="T32" fmla="*/ 0 w 1710"/>
                  <a:gd name="T33" fmla="*/ 209 h 1054"/>
                  <a:gd name="T34" fmla="*/ 54 w 1710"/>
                  <a:gd name="T35" fmla="*/ 155 h 1054"/>
                  <a:gd name="T36" fmla="*/ 362 w 1710"/>
                  <a:gd name="T37" fmla="*/ 155 h 1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10" h="1054">
                    <a:moveTo>
                      <a:pt x="362" y="155"/>
                    </a:moveTo>
                    <a:cubicBezTo>
                      <a:pt x="462" y="155"/>
                      <a:pt x="561" y="155"/>
                      <a:pt x="661" y="155"/>
                    </a:cubicBezTo>
                    <a:cubicBezTo>
                      <a:pt x="739" y="155"/>
                      <a:pt x="786" y="120"/>
                      <a:pt x="808" y="45"/>
                    </a:cubicBezTo>
                    <a:cubicBezTo>
                      <a:pt x="810" y="39"/>
                      <a:pt x="812" y="32"/>
                      <a:pt x="815" y="26"/>
                    </a:cubicBezTo>
                    <a:cubicBezTo>
                      <a:pt x="822" y="10"/>
                      <a:pt x="836" y="1"/>
                      <a:pt x="854" y="1"/>
                    </a:cubicBezTo>
                    <a:cubicBezTo>
                      <a:pt x="873" y="0"/>
                      <a:pt x="887" y="10"/>
                      <a:pt x="895" y="27"/>
                    </a:cubicBezTo>
                    <a:cubicBezTo>
                      <a:pt x="899" y="35"/>
                      <a:pt x="901" y="45"/>
                      <a:pt x="904" y="53"/>
                    </a:cubicBezTo>
                    <a:cubicBezTo>
                      <a:pt x="923" y="117"/>
                      <a:pt x="974" y="155"/>
                      <a:pt x="1041" y="155"/>
                    </a:cubicBezTo>
                    <a:cubicBezTo>
                      <a:pt x="1243" y="155"/>
                      <a:pt x="1446" y="155"/>
                      <a:pt x="1648" y="155"/>
                    </a:cubicBezTo>
                    <a:cubicBezTo>
                      <a:pt x="1696" y="155"/>
                      <a:pt x="1710" y="169"/>
                      <a:pt x="1710" y="217"/>
                    </a:cubicBezTo>
                    <a:cubicBezTo>
                      <a:pt x="1710" y="416"/>
                      <a:pt x="1710" y="614"/>
                      <a:pt x="1710" y="813"/>
                    </a:cubicBezTo>
                    <a:cubicBezTo>
                      <a:pt x="1710" y="856"/>
                      <a:pt x="1701" y="868"/>
                      <a:pt x="1658" y="877"/>
                    </a:cubicBezTo>
                    <a:cubicBezTo>
                      <a:pt x="1397" y="935"/>
                      <a:pt x="1136" y="994"/>
                      <a:pt x="875" y="1051"/>
                    </a:cubicBezTo>
                    <a:cubicBezTo>
                      <a:pt x="862" y="1054"/>
                      <a:pt x="847" y="1054"/>
                      <a:pt x="834" y="1051"/>
                    </a:cubicBezTo>
                    <a:cubicBezTo>
                      <a:pt x="570" y="993"/>
                      <a:pt x="306" y="934"/>
                      <a:pt x="43" y="876"/>
                    </a:cubicBezTo>
                    <a:cubicBezTo>
                      <a:pt x="12" y="869"/>
                      <a:pt x="0" y="853"/>
                      <a:pt x="0" y="822"/>
                    </a:cubicBezTo>
                    <a:cubicBezTo>
                      <a:pt x="0" y="618"/>
                      <a:pt x="0" y="413"/>
                      <a:pt x="0" y="209"/>
                    </a:cubicBezTo>
                    <a:cubicBezTo>
                      <a:pt x="0" y="172"/>
                      <a:pt x="16" y="155"/>
                      <a:pt x="54" y="155"/>
                    </a:cubicBezTo>
                    <a:cubicBezTo>
                      <a:pt x="156" y="155"/>
                      <a:pt x="259" y="155"/>
                      <a:pt x="362" y="155"/>
                    </a:cubicBezTo>
                    <a:close/>
                  </a:path>
                </a:pathLst>
              </a:custGeom>
              <a:solidFill>
                <a:srgbClr val="005D9F"/>
              </a:solidFill>
              <a:ln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58"/>
              <p:cNvSpPr>
                <a:spLocks/>
              </p:cNvSpPr>
              <p:nvPr/>
            </p:nvSpPr>
            <p:spPr bwMode="auto">
              <a:xfrm>
                <a:off x="3003550" y="869950"/>
                <a:ext cx="6205538" cy="2157413"/>
              </a:xfrm>
              <a:custGeom>
                <a:avLst/>
                <a:gdLst>
                  <a:gd name="T0" fmla="*/ 1033 w 2078"/>
                  <a:gd name="T1" fmla="*/ 221 h 723"/>
                  <a:gd name="T2" fmla="*/ 975 w 2078"/>
                  <a:gd name="T3" fmla="*/ 422 h 723"/>
                  <a:gd name="T4" fmla="*/ 902 w 2078"/>
                  <a:gd name="T5" fmla="*/ 679 h 723"/>
                  <a:gd name="T6" fmla="*/ 843 w 2078"/>
                  <a:gd name="T7" fmla="*/ 723 h 723"/>
                  <a:gd name="T8" fmla="*/ 55 w 2078"/>
                  <a:gd name="T9" fmla="*/ 723 h 723"/>
                  <a:gd name="T10" fmla="*/ 1 w 2078"/>
                  <a:gd name="T11" fmla="*/ 686 h 723"/>
                  <a:gd name="T12" fmla="*/ 4 w 2078"/>
                  <a:gd name="T13" fmla="*/ 657 h 723"/>
                  <a:gd name="T14" fmla="*/ 179 w 2078"/>
                  <a:gd name="T15" fmla="*/ 131 h 723"/>
                  <a:gd name="T16" fmla="*/ 227 w 2078"/>
                  <a:gd name="T17" fmla="*/ 92 h 723"/>
                  <a:gd name="T18" fmla="*/ 608 w 2078"/>
                  <a:gd name="T19" fmla="*/ 50 h 723"/>
                  <a:gd name="T20" fmla="*/ 989 w 2078"/>
                  <a:gd name="T21" fmla="*/ 7 h 723"/>
                  <a:gd name="T22" fmla="*/ 1152 w 2078"/>
                  <a:gd name="T23" fmla="*/ 16 h 723"/>
                  <a:gd name="T24" fmla="*/ 1571 w 2078"/>
                  <a:gd name="T25" fmla="*/ 62 h 723"/>
                  <a:gd name="T26" fmla="*/ 1845 w 2078"/>
                  <a:gd name="T27" fmla="*/ 93 h 723"/>
                  <a:gd name="T28" fmla="*/ 1890 w 2078"/>
                  <a:gd name="T29" fmla="*/ 129 h 723"/>
                  <a:gd name="T30" fmla="*/ 2066 w 2078"/>
                  <a:gd name="T31" fmla="*/ 659 h 723"/>
                  <a:gd name="T32" fmla="*/ 2019 w 2078"/>
                  <a:gd name="T33" fmla="*/ 723 h 723"/>
                  <a:gd name="T34" fmla="*/ 1221 w 2078"/>
                  <a:gd name="T35" fmla="*/ 723 h 723"/>
                  <a:gd name="T36" fmla="*/ 1168 w 2078"/>
                  <a:gd name="T37" fmla="*/ 679 h 723"/>
                  <a:gd name="T38" fmla="*/ 1043 w 2078"/>
                  <a:gd name="T39" fmla="*/ 241 h 723"/>
                  <a:gd name="T40" fmla="*/ 1037 w 2078"/>
                  <a:gd name="T41" fmla="*/ 221 h 723"/>
                  <a:gd name="T42" fmla="*/ 1033 w 2078"/>
                  <a:gd name="T43" fmla="*/ 221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78" h="723">
                    <a:moveTo>
                      <a:pt x="1033" y="221"/>
                    </a:moveTo>
                    <a:cubicBezTo>
                      <a:pt x="1013" y="288"/>
                      <a:pt x="994" y="355"/>
                      <a:pt x="975" y="422"/>
                    </a:cubicBezTo>
                    <a:cubicBezTo>
                      <a:pt x="951" y="507"/>
                      <a:pt x="926" y="593"/>
                      <a:pt x="902" y="679"/>
                    </a:cubicBezTo>
                    <a:cubicBezTo>
                      <a:pt x="892" y="714"/>
                      <a:pt x="880" y="723"/>
                      <a:pt x="843" y="723"/>
                    </a:cubicBezTo>
                    <a:cubicBezTo>
                      <a:pt x="580" y="723"/>
                      <a:pt x="318" y="723"/>
                      <a:pt x="55" y="723"/>
                    </a:cubicBezTo>
                    <a:cubicBezTo>
                      <a:pt x="23" y="723"/>
                      <a:pt x="6" y="711"/>
                      <a:pt x="1" y="686"/>
                    </a:cubicBezTo>
                    <a:cubicBezTo>
                      <a:pt x="0" y="677"/>
                      <a:pt x="1" y="666"/>
                      <a:pt x="4" y="657"/>
                    </a:cubicBezTo>
                    <a:cubicBezTo>
                      <a:pt x="62" y="482"/>
                      <a:pt x="121" y="307"/>
                      <a:pt x="179" y="131"/>
                    </a:cubicBezTo>
                    <a:cubicBezTo>
                      <a:pt x="187" y="108"/>
                      <a:pt x="201" y="95"/>
                      <a:pt x="227" y="92"/>
                    </a:cubicBezTo>
                    <a:cubicBezTo>
                      <a:pt x="354" y="79"/>
                      <a:pt x="481" y="64"/>
                      <a:pt x="608" y="50"/>
                    </a:cubicBezTo>
                    <a:cubicBezTo>
                      <a:pt x="735" y="36"/>
                      <a:pt x="862" y="23"/>
                      <a:pt x="989" y="7"/>
                    </a:cubicBezTo>
                    <a:cubicBezTo>
                      <a:pt x="1044" y="0"/>
                      <a:pt x="1098" y="10"/>
                      <a:pt x="1152" y="16"/>
                    </a:cubicBezTo>
                    <a:cubicBezTo>
                      <a:pt x="1292" y="30"/>
                      <a:pt x="1431" y="47"/>
                      <a:pt x="1571" y="62"/>
                    </a:cubicBezTo>
                    <a:cubicBezTo>
                      <a:pt x="1662" y="72"/>
                      <a:pt x="1754" y="83"/>
                      <a:pt x="1845" y="93"/>
                    </a:cubicBezTo>
                    <a:cubicBezTo>
                      <a:pt x="1869" y="95"/>
                      <a:pt x="1883" y="108"/>
                      <a:pt x="1890" y="129"/>
                    </a:cubicBezTo>
                    <a:cubicBezTo>
                      <a:pt x="1949" y="306"/>
                      <a:pt x="2008" y="482"/>
                      <a:pt x="2066" y="659"/>
                    </a:cubicBezTo>
                    <a:cubicBezTo>
                      <a:pt x="2078" y="696"/>
                      <a:pt x="2058" y="723"/>
                      <a:pt x="2019" y="723"/>
                    </a:cubicBezTo>
                    <a:cubicBezTo>
                      <a:pt x="1753" y="723"/>
                      <a:pt x="1487" y="723"/>
                      <a:pt x="1221" y="723"/>
                    </a:cubicBezTo>
                    <a:cubicBezTo>
                      <a:pt x="1190" y="723"/>
                      <a:pt x="1178" y="712"/>
                      <a:pt x="1168" y="679"/>
                    </a:cubicBezTo>
                    <a:cubicBezTo>
                      <a:pt x="1126" y="533"/>
                      <a:pt x="1085" y="387"/>
                      <a:pt x="1043" y="241"/>
                    </a:cubicBezTo>
                    <a:cubicBezTo>
                      <a:pt x="1041" y="234"/>
                      <a:pt x="1039" y="228"/>
                      <a:pt x="1037" y="221"/>
                    </a:cubicBezTo>
                    <a:cubicBezTo>
                      <a:pt x="1035" y="221"/>
                      <a:pt x="1034" y="221"/>
                      <a:pt x="1033" y="221"/>
                    </a:cubicBezTo>
                    <a:close/>
                  </a:path>
                </a:pathLst>
              </a:custGeom>
              <a:solidFill>
                <a:srgbClr val="005D9F"/>
              </a:solidFill>
              <a:ln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3" name="Content Placeholder 20"/>
          <p:cNvSpPr txBox="1">
            <a:spLocks/>
          </p:cNvSpPr>
          <p:nvPr/>
        </p:nvSpPr>
        <p:spPr>
          <a:xfrm>
            <a:off x="11044195" y="2603350"/>
            <a:ext cx="766805" cy="388449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cap="all" dirty="0">
                <a:solidFill>
                  <a:schemeClr val="accent1"/>
                </a:solidFill>
              </a:rPr>
              <a:t>Finish</a:t>
            </a:r>
          </a:p>
        </p:txBody>
      </p:sp>
      <p:sp>
        <p:nvSpPr>
          <p:cNvPr id="54" name="Teardrop 53"/>
          <p:cNvSpPr/>
          <p:nvPr/>
        </p:nvSpPr>
        <p:spPr>
          <a:xfrm rot="18900000">
            <a:off x="9518734" y="2382175"/>
            <a:ext cx="1246978" cy="1246978"/>
          </a:xfrm>
          <a:prstGeom prst="teardrop">
            <a:avLst/>
          </a:prstGeom>
          <a:noFill/>
          <a:ln w="25400">
            <a:solidFill>
              <a:srgbClr val="005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Freeform 6"/>
          <p:cNvSpPr>
            <a:spLocks noEditPoints="1"/>
          </p:cNvSpPr>
          <p:nvPr/>
        </p:nvSpPr>
        <p:spPr bwMode="auto">
          <a:xfrm>
            <a:off x="9756182" y="2729825"/>
            <a:ext cx="772082" cy="551678"/>
          </a:xfrm>
          <a:custGeom>
            <a:avLst/>
            <a:gdLst>
              <a:gd name="T0" fmla="*/ 558 w 1543"/>
              <a:gd name="T1" fmla="*/ 929 h 1104"/>
              <a:gd name="T2" fmla="*/ 540 w 1543"/>
              <a:gd name="T3" fmla="*/ 946 h 1104"/>
              <a:gd name="T4" fmla="*/ 470 w 1543"/>
              <a:gd name="T5" fmla="*/ 1033 h 1104"/>
              <a:gd name="T6" fmla="*/ 180 w 1543"/>
              <a:gd name="T7" fmla="*/ 944 h 1104"/>
              <a:gd name="T8" fmla="*/ 157 w 1543"/>
              <a:gd name="T9" fmla="*/ 929 h 1104"/>
              <a:gd name="T10" fmla="*/ 79 w 1543"/>
              <a:gd name="T11" fmla="*/ 929 h 1104"/>
              <a:gd name="T12" fmla="*/ 0 w 1543"/>
              <a:gd name="T13" fmla="*/ 849 h 1104"/>
              <a:gd name="T14" fmla="*/ 0 w 1543"/>
              <a:gd name="T15" fmla="*/ 83 h 1104"/>
              <a:gd name="T16" fmla="*/ 81 w 1543"/>
              <a:gd name="T17" fmla="*/ 0 h 1104"/>
              <a:gd name="T18" fmla="*/ 731 w 1543"/>
              <a:gd name="T19" fmla="*/ 0 h 1104"/>
              <a:gd name="T20" fmla="*/ 812 w 1543"/>
              <a:gd name="T21" fmla="*/ 82 h 1104"/>
              <a:gd name="T22" fmla="*/ 812 w 1543"/>
              <a:gd name="T23" fmla="*/ 614 h 1104"/>
              <a:gd name="T24" fmla="*/ 812 w 1543"/>
              <a:gd name="T25" fmla="*/ 636 h 1104"/>
              <a:gd name="T26" fmla="*/ 844 w 1543"/>
              <a:gd name="T27" fmla="*/ 666 h 1104"/>
              <a:gd name="T28" fmla="*/ 878 w 1543"/>
              <a:gd name="T29" fmla="*/ 636 h 1104"/>
              <a:gd name="T30" fmla="*/ 879 w 1543"/>
              <a:gd name="T31" fmla="*/ 614 h 1104"/>
              <a:gd name="T32" fmla="*/ 879 w 1543"/>
              <a:gd name="T33" fmla="*/ 164 h 1104"/>
              <a:gd name="T34" fmla="*/ 941 w 1543"/>
              <a:gd name="T35" fmla="*/ 102 h 1104"/>
              <a:gd name="T36" fmla="*/ 1235 w 1543"/>
              <a:gd name="T37" fmla="*/ 102 h 1104"/>
              <a:gd name="T38" fmla="*/ 1319 w 1543"/>
              <a:gd name="T39" fmla="*/ 148 h 1104"/>
              <a:gd name="T40" fmla="*/ 1517 w 1543"/>
              <a:gd name="T41" fmla="*/ 460 h 1104"/>
              <a:gd name="T42" fmla="*/ 1543 w 1543"/>
              <a:gd name="T43" fmla="*/ 550 h 1104"/>
              <a:gd name="T44" fmla="*/ 1543 w 1543"/>
              <a:gd name="T45" fmla="*/ 842 h 1104"/>
              <a:gd name="T46" fmla="*/ 1542 w 1543"/>
              <a:gd name="T47" fmla="*/ 866 h 1104"/>
              <a:gd name="T48" fmla="*/ 1480 w 1543"/>
              <a:gd name="T49" fmla="*/ 927 h 1104"/>
              <a:gd name="T50" fmla="*/ 1404 w 1543"/>
              <a:gd name="T51" fmla="*/ 929 h 1104"/>
              <a:gd name="T52" fmla="*/ 1374 w 1543"/>
              <a:gd name="T53" fmla="*/ 949 h 1104"/>
              <a:gd name="T54" fmla="*/ 1096 w 1543"/>
              <a:gd name="T55" fmla="*/ 1040 h 1104"/>
              <a:gd name="T56" fmla="*/ 1010 w 1543"/>
              <a:gd name="T57" fmla="*/ 929 h 1104"/>
              <a:gd name="T58" fmla="*/ 558 w 1543"/>
              <a:gd name="T59" fmla="*/ 929 h 1104"/>
              <a:gd name="T60" fmla="*/ 1359 w 1543"/>
              <a:gd name="T61" fmla="*/ 489 h 1104"/>
              <a:gd name="T62" fmla="*/ 1386 w 1543"/>
              <a:gd name="T63" fmla="*/ 478 h 1104"/>
              <a:gd name="T64" fmla="*/ 1380 w 1543"/>
              <a:gd name="T65" fmla="*/ 452 h 1104"/>
              <a:gd name="T66" fmla="*/ 1245 w 1543"/>
              <a:gd name="T67" fmla="*/ 239 h 1104"/>
              <a:gd name="T68" fmla="*/ 1208 w 1543"/>
              <a:gd name="T69" fmla="*/ 218 h 1104"/>
              <a:gd name="T70" fmla="*/ 1100 w 1543"/>
              <a:gd name="T71" fmla="*/ 219 h 1104"/>
              <a:gd name="T72" fmla="*/ 1071 w 1543"/>
              <a:gd name="T73" fmla="*/ 248 h 1104"/>
              <a:gd name="T74" fmla="*/ 1071 w 1543"/>
              <a:gd name="T75" fmla="*/ 460 h 1104"/>
              <a:gd name="T76" fmla="*/ 1101 w 1543"/>
              <a:gd name="T77" fmla="*/ 489 h 1104"/>
              <a:gd name="T78" fmla="*/ 1231 w 1543"/>
              <a:gd name="T79" fmla="*/ 489 h 1104"/>
              <a:gd name="T80" fmla="*/ 1359 w 1543"/>
              <a:gd name="T81" fmla="*/ 489 h 1104"/>
              <a:gd name="T82" fmla="*/ 456 w 1543"/>
              <a:gd name="T83" fmla="*/ 872 h 1104"/>
              <a:gd name="T84" fmla="*/ 357 w 1543"/>
              <a:gd name="T85" fmla="*/ 778 h 1104"/>
              <a:gd name="T86" fmla="*/ 264 w 1543"/>
              <a:gd name="T87" fmla="*/ 878 h 1104"/>
              <a:gd name="T88" fmla="*/ 362 w 1543"/>
              <a:gd name="T89" fmla="*/ 971 h 1104"/>
              <a:gd name="T90" fmla="*/ 456 w 1543"/>
              <a:gd name="T91" fmla="*/ 872 h 1104"/>
              <a:gd name="T92" fmla="*/ 1100 w 1543"/>
              <a:gd name="T93" fmla="*/ 875 h 1104"/>
              <a:gd name="T94" fmla="*/ 1197 w 1543"/>
              <a:gd name="T95" fmla="*/ 971 h 1104"/>
              <a:gd name="T96" fmla="*/ 1292 w 1543"/>
              <a:gd name="T97" fmla="*/ 873 h 1104"/>
              <a:gd name="T98" fmla="*/ 1197 w 1543"/>
              <a:gd name="T99" fmla="*/ 778 h 1104"/>
              <a:gd name="T100" fmla="*/ 1100 w 1543"/>
              <a:gd name="T101" fmla="*/ 875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43" h="1104">
                <a:moveTo>
                  <a:pt x="558" y="929"/>
                </a:moveTo>
                <a:cubicBezTo>
                  <a:pt x="545" y="929"/>
                  <a:pt x="543" y="937"/>
                  <a:pt x="540" y="946"/>
                </a:cubicBezTo>
                <a:cubicBezTo>
                  <a:pt x="526" y="982"/>
                  <a:pt x="503" y="1012"/>
                  <a:pt x="470" y="1033"/>
                </a:cubicBezTo>
                <a:cubicBezTo>
                  <a:pt x="363" y="1104"/>
                  <a:pt x="230" y="1063"/>
                  <a:pt x="180" y="944"/>
                </a:cubicBezTo>
                <a:cubicBezTo>
                  <a:pt x="175" y="932"/>
                  <a:pt x="169" y="929"/>
                  <a:pt x="157" y="929"/>
                </a:cubicBezTo>
                <a:cubicBezTo>
                  <a:pt x="131" y="930"/>
                  <a:pt x="105" y="930"/>
                  <a:pt x="79" y="929"/>
                </a:cubicBezTo>
                <a:cubicBezTo>
                  <a:pt x="28" y="928"/>
                  <a:pt x="0" y="899"/>
                  <a:pt x="0" y="849"/>
                </a:cubicBezTo>
                <a:cubicBezTo>
                  <a:pt x="0" y="593"/>
                  <a:pt x="0" y="338"/>
                  <a:pt x="0" y="83"/>
                </a:cubicBezTo>
                <a:cubicBezTo>
                  <a:pt x="0" y="29"/>
                  <a:pt x="28" y="0"/>
                  <a:pt x="81" y="0"/>
                </a:cubicBezTo>
                <a:cubicBezTo>
                  <a:pt x="298" y="0"/>
                  <a:pt x="514" y="0"/>
                  <a:pt x="731" y="0"/>
                </a:cubicBezTo>
                <a:cubicBezTo>
                  <a:pt x="785" y="0"/>
                  <a:pt x="812" y="29"/>
                  <a:pt x="812" y="82"/>
                </a:cubicBezTo>
                <a:cubicBezTo>
                  <a:pt x="812" y="259"/>
                  <a:pt x="812" y="437"/>
                  <a:pt x="812" y="614"/>
                </a:cubicBezTo>
                <a:cubicBezTo>
                  <a:pt x="812" y="621"/>
                  <a:pt x="811" y="629"/>
                  <a:pt x="812" y="636"/>
                </a:cubicBezTo>
                <a:cubicBezTo>
                  <a:pt x="815" y="654"/>
                  <a:pt x="828" y="666"/>
                  <a:pt x="844" y="666"/>
                </a:cubicBezTo>
                <a:cubicBezTo>
                  <a:pt x="862" y="667"/>
                  <a:pt x="876" y="655"/>
                  <a:pt x="878" y="636"/>
                </a:cubicBezTo>
                <a:cubicBezTo>
                  <a:pt x="879" y="629"/>
                  <a:pt x="879" y="621"/>
                  <a:pt x="879" y="614"/>
                </a:cubicBezTo>
                <a:cubicBezTo>
                  <a:pt x="879" y="464"/>
                  <a:pt x="879" y="314"/>
                  <a:pt x="879" y="164"/>
                </a:cubicBezTo>
                <a:cubicBezTo>
                  <a:pt x="879" y="120"/>
                  <a:pt x="897" y="102"/>
                  <a:pt x="941" y="102"/>
                </a:cubicBezTo>
                <a:cubicBezTo>
                  <a:pt x="1039" y="102"/>
                  <a:pt x="1137" y="103"/>
                  <a:pt x="1235" y="102"/>
                </a:cubicBezTo>
                <a:cubicBezTo>
                  <a:pt x="1272" y="101"/>
                  <a:pt x="1299" y="116"/>
                  <a:pt x="1319" y="148"/>
                </a:cubicBezTo>
                <a:cubicBezTo>
                  <a:pt x="1384" y="252"/>
                  <a:pt x="1451" y="356"/>
                  <a:pt x="1517" y="460"/>
                </a:cubicBezTo>
                <a:cubicBezTo>
                  <a:pt x="1535" y="488"/>
                  <a:pt x="1543" y="517"/>
                  <a:pt x="1543" y="550"/>
                </a:cubicBezTo>
                <a:cubicBezTo>
                  <a:pt x="1543" y="648"/>
                  <a:pt x="1543" y="745"/>
                  <a:pt x="1543" y="842"/>
                </a:cubicBezTo>
                <a:cubicBezTo>
                  <a:pt x="1543" y="850"/>
                  <a:pt x="1543" y="858"/>
                  <a:pt x="1542" y="866"/>
                </a:cubicBezTo>
                <a:cubicBezTo>
                  <a:pt x="1537" y="900"/>
                  <a:pt x="1514" y="924"/>
                  <a:pt x="1480" y="927"/>
                </a:cubicBezTo>
                <a:cubicBezTo>
                  <a:pt x="1455" y="930"/>
                  <a:pt x="1429" y="930"/>
                  <a:pt x="1404" y="929"/>
                </a:cubicBezTo>
                <a:cubicBezTo>
                  <a:pt x="1388" y="928"/>
                  <a:pt x="1380" y="933"/>
                  <a:pt x="1374" y="949"/>
                </a:cubicBezTo>
                <a:cubicBezTo>
                  <a:pt x="1330" y="1057"/>
                  <a:pt x="1196" y="1101"/>
                  <a:pt x="1096" y="1040"/>
                </a:cubicBezTo>
                <a:cubicBezTo>
                  <a:pt x="1054" y="1014"/>
                  <a:pt x="1027" y="977"/>
                  <a:pt x="1010" y="929"/>
                </a:cubicBezTo>
                <a:cubicBezTo>
                  <a:pt x="858" y="929"/>
                  <a:pt x="708" y="930"/>
                  <a:pt x="558" y="929"/>
                </a:cubicBezTo>
                <a:close/>
                <a:moveTo>
                  <a:pt x="1359" y="489"/>
                </a:moveTo>
                <a:cubicBezTo>
                  <a:pt x="1368" y="489"/>
                  <a:pt x="1381" y="485"/>
                  <a:pt x="1386" y="478"/>
                </a:cubicBezTo>
                <a:cubicBezTo>
                  <a:pt x="1390" y="473"/>
                  <a:pt x="1385" y="460"/>
                  <a:pt x="1380" y="452"/>
                </a:cubicBezTo>
                <a:cubicBezTo>
                  <a:pt x="1335" y="381"/>
                  <a:pt x="1290" y="310"/>
                  <a:pt x="1245" y="239"/>
                </a:cubicBezTo>
                <a:cubicBezTo>
                  <a:pt x="1236" y="224"/>
                  <a:pt x="1225" y="218"/>
                  <a:pt x="1208" y="218"/>
                </a:cubicBezTo>
                <a:cubicBezTo>
                  <a:pt x="1172" y="219"/>
                  <a:pt x="1136" y="219"/>
                  <a:pt x="1100" y="219"/>
                </a:cubicBezTo>
                <a:cubicBezTo>
                  <a:pt x="1076" y="219"/>
                  <a:pt x="1071" y="224"/>
                  <a:pt x="1071" y="248"/>
                </a:cubicBezTo>
                <a:cubicBezTo>
                  <a:pt x="1071" y="319"/>
                  <a:pt x="1071" y="390"/>
                  <a:pt x="1071" y="460"/>
                </a:cubicBezTo>
                <a:cubicBezTo>
                  <a:pt x="1071" y="484"/>
                  <a:pt x="1076" y="489"/>
                  <a:pt x="1101" y="489"/>
                </a:cubicBezTo>
                <a:cubicBezTo>
                  <a:pt x="1144" y="490"/>
                  <a:pt x="1187" y="489"/>
                  <a:pt x="1231" y="489"/>
                </a:cubicBezTo>
                <a:cubicBezTo>
                  <a:pt x="1273" y="489"/>
                  <a:pt x="1316" y="490"/>
                  <a:pt x="1359" y="489"/>
                </a:cubicBezTo>
                <a:close/>
                <a:moveTo>
                  <a:pt x="456" y="872"/>
                </a:moveTo>
                <a:cubicBezTo>
                  <a:pt x="455" y="819"/>
                  <a:pt x="411" y="777"/>
                  <a:pt x="357" y="778"/>
                </a:cubicBezTo>
                <a:cubicBezTo>
                  <a:pt x="305" y="780"/>
                  <a:pt x="262" y="825"/>
                  <a:pt x="264" y="878"/>
                </a:cubicBezTo>
                <a:cubicBezTo>
                  <a:pt x="265" y="930"/>
                  <a:pt x="309" y="972"/>
                  <a:pt x="362" y="971"/>
                </a:cubicBezTo>
                <a:cubicBezTo>
                  <a:pt x="415" y="970"/>
                  <a:pt x="457" y="926"/>
                  <a:pt x="456" y="872"/>
                </a:cubicBezTo>
                <a:close/>
                <a:moveTo>
                  <a:pt x="1100" y="875"/>
                </a:moveTo>
                <a:cubicBezTo>
                  <a:pt x="1100" y="927"/>
                  <a:pt x="1145" y="971"/>
                  <a:pt x="1197" y="971"/>
                </a:cubicBezTo>
                <a:cubicBezTo>
                  <a:pt x="1250" y="970"/>
                  <a:pt x="1293" y="926"/>
                  <a:pt x="1292" y="873"/>
                </a:cubicBezTo>
                <a:cubicBezTo>
                  <a:pt x="1292" y="821"/>
                  <a:pt x="1249" y="778"/>
                  <a:pt x="1197" y="778"/>
                </a:cubicBezTo>
                <a:cubicBezTo>
                  <a:pt x="1144" y="778"/>
                  <a:pt x="1100" y="823"/>
                  <a:pt x="1100" y="8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Content Placeholder 20"/>
          <p:cNvSpPr txBox="1">
            <a:spLocks/>
          </p:cNvSpPr>
          <p:nvPr/>
        </p:nvSpPr>
        <p:spPr>
          <a:xfrm>
            <a:off x="381000" y="2688336"/>
            <a:ext cx="850392" cy="388449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1600" b="1" cap="all" dirty="0">
                <a:solidFill>
                  <a:schemeClr val="accent1"/>
                </a:solidFill>
              </a:rPr>
              <a:t>Start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4429" y="5065486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80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50"/>
          <p:cNvGrpSpPr/>
          <p:nvPr/>
        </p:nvGrpSpPr>
        <p:grpSpPr>
          <a:xfrm>
            <a:off x="194814" y="16707"/>
            <a:ext cx="11997186" cy="800829"/>
            <a:chOff x="1047088" y="7559676"/>
            <a:chExt cx="17360900" cy="542693"/>
          </a:xfrm>
          <a:solidFill>
            <a:schemeClr val="accent3">
              <a:lumMod val="50000"/>
            </a:schemeClr>
          </a:solidFill>
        </p:grpSpPr>
        <p:sp>
          <p:nvSpPr>
            <p:cNvPr id="24" name="object 17"/>
            <p:cNvSpPr/>
            <p:nvPr/>
          </p:nvSpPr>
          <p:spPr>
            <a:xfrm>
              <a:off x="1047088" y="7559676"/>
              <a:ext cx="17360900" cy="468000"/>
            </a:xfrm>
            <a:prstGeom prst="flowChartDocument">
              <a:avLst/>
            </a:prstGeom>
            <a:grpFill/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92" b="0" i="0" u="none" strike="noStrike" kern="0" cap="none" spc="0" normalizeH="0" baseline="0" noProof="0" dirty="0">
                <a:ln>
                  <a:noFill/>
                </a:ln>
                <a:solidFill>
                  <a:srgbClr val="3FC3CD"/>
                </a:solidFill>
                <a:effectLst/>
                <a:uLnTx/>
                <a:uFillTx/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26" name="object 18"/>
            <p:cNvSpPr txBox="1"/>
            <p:nvPr/>
          </p:nvSpPr>
          <p:spPr>
            <a:xfrm>
              <a:off x="1060451" y="7635876"/>
              <a:ext cx="17221202" cy="466493"/>
            </a:xfrm>
            <a:prstGeom prst="flowChartDocument">
              <a:avLst/>
            </a:prstGeom>
            <a:grpFill/>
          </p:spPr>
          <p:txBody>
            <a:bodyPr vert="horz" wrap="square" lIns="0" tIns="7316" rIns="0" bIns="0" rtlCol="0">
              <a:spAutoFit/>
            </a:bodyPr>
            <a:lstStyle/>
            <a:p>
              <a:pPr marL="289953" marR="3081" lvl="0" indent="-282637" algn="l" defTabSz="914400" rtl="0" eaLnBrk="1" fontAlgn="auto" latinLnBrk="0" hangingPunct="0">
                <a:lnSpc>
                  <a:spcPct val="100000"/>
                </a:lnSpc>
                <a:spcBef>
                  <a:spcPts val="58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49" b="0" i="0" u="none" strike="noStrike" kern="0" cap="none" spc="0" normalizeH="0" baseline="0" noProof="0" dirty="0">
                <a:ln>
                  <a:noFill/>
                </a:ln>
                <a:solidFill>
                  <a:srgbClr val="3FC3CD"/>
                </a:solidFill>
                <a:effectLst/>
                <a:uLnTx/>
                <a:uFillTx/>
                <a:latin typeface="Tahoma"/>
                <a:cs typeface="Tahoma"/>
                <a:sym typeface="Calibri"/>
              </a:endParaRPr>
            </a:p>
          </p:txBody>
        </p:sp>
      </p:grpSp>
      <p:sp>
        <p:nvSpPr>
          <p:cNvPr id="75779" name="object 10"/>
          <p:cNvSpPr txBox="1">
            <a:spLocks noGrp="1"/>
          </p:cNvSpPr>
          <p:nvPr>
            <p:ph type="title"/>
          </p:nvPr>
        </p:nvSpPr>
        <p:spPr>
          <a:xfrm>
            <a:off x="1041246" y="164029"/>
            <a:ext cx="11038318" cy="202064"/>
          </a:xfrm>
        </p:spPr>
        <p:txBody>
          <a:bodyPr wrap="square" lIns="0" tIns="8086" rIns="0" bIns="0">
            <a:spAutoFit/>
          </a:bodyPr>
          <a:lstStyle/>
          <a:p>
            <a:pPr marL="6350">
              <a:spcBef>
                <a:spcPts val="63"/>
              </a:spcBef>
            </a:pPr>
            <a:r>
              <a:rPr lang="ru-RU" altLang="ru-RU" sz="1400" spc="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Заголовок</a:t>
            </a:r>
            <a:endParaRPr lang="ru-RU" altLang="ru-RU" sz="1400" b="1" kern="1200" spc="45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object 45"/>
          <p:cNvSpPr txBox="1"/>
          <p:nvPr/>
        </p:nvSpPr>
        <p:spPr>
          <a:xfrm>
            <a:off x="593725" y="3438525"/>
            <a:ext cx="3557588" cy="687388"/>
          </a:xfrm>
          <a:prstGeom prst="rect">
            <a:avLst/>
          </a:prstGeom>
        </p:spPr>
        <p:txBody>
          <a:bodyPr lIns="0" tIns="70467" rIns="0" bIns="0">
            <a:spAutoFit/>
          </a:bodyPr>
          <a:lstStyle/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r>
              <a:rPr lang="ru-RU" sz="1001" b="1" kern="0" spc="-45" dirty="0">
                <a:solidFill>
                  <a:srgbClr val="F44336"/>
                </a:solidFill>
                <a:latin typeface="Tahoma"/>
                <a:cs typeface="Tahoma"/>
                <a:sym typeface="Calibri"/>
              </a:rPr>
              <a:t>  </a:t>
            </a:r>
            <a:endParaRPr sz="1001" kern="0" dirty="0">
              <a:solidFill>
                <a:prstClr val="black"/>
              </a:solidFill>
              <a:latin typeface="Tahoma"/>
              <a:cs typeface="Tahoma"/>
              <a:sym typeface="Calibri"/>
            </a:endParaRPr>
          </a:p>
        </p:txBody>
      </p:sp>
      <p:grpSp>
        <p:nvGrpSpPr>
          <p:cNvPr id="75786" name="Группа 55"/>
          <p:cNvGrpSpPr>
            <a:grpSpLocks/>
          </p:cNvGrpSpPr>
          <p:nvPr/>
        </p:nvGrpSpPr>
        <p:grpSpPr bwMode="auto">
          <a:xfrm>
            <a:off x="9623679" y="948564"/>
            <a:ext cx="1658937" cy="123825"/>
            <a:chOff x="9465679" y="2607490"/>
            <a:chExt cx="2736000" cy="203942"/>
          </a:xfrm>
        </p:grpSpPr>
        <p:sp>
          <p:nvSpPr>
            <p:cNvPr id="50" name="object 25"/>
            <p:cNvSpPr/>
            <p:nvPr/>
          </p:nvSpPr>
          <p:spPr>
            <a:xfrm>
              <a:off x="9465679" y="2811432"/>
              <a:ext cx="2736000" cy="0"/>
            </a:xfrm>
            <a:custGeom>
              <a:avLst/>
              <a:gdLst/>
              <a:ahLst/>
              <a:cxnLst/>
              <a:rect l="l" t="t" r="r" b="b"/>
              <a:pathLst>
                <a:path w="3560444">
                  <a:moveTo>
                    <a:pt x="0" y="0"/>
                  </a:moveTo>
                  <a:lnTo>
                    <a:pt x="3560101" y="0"/>
                  </a:lnTo>
                </a:path>
              </a:pathLst>
            </a:custGeom>
            <a:ln w="52354">
              <a:solidFill>
                <a:srgbClr val="F44336"/>
              </a:solidFill>
            </a:ln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51" name="object 33"/>
            <p:cNvSpPr/>
            <p:nvPr/>
          </p:nvSpPr>
          <p:spPr>
            <a:xfrm>
              <a:off x="10761679" y="2607490"/>
              <a:ext cx="178036" cy="1777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</p:grpSp>
      <p:sp>
        <p:nvSpPr>
          <p:cNvPr id="65" name="object 24"/>
          <p:cNvSpPr/>
          <p:nvPr/>
        </p:nvSpPr>
        <p:spPr>
          <a:xfrm>
            <a:off x="635000" y="1951038"/>
            <a:ext cx="1052830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66" name="object 24"/>
          <p:cNvSpPr/>
          <p:nvPr/>
        </p:nvSpPr>
        <p:spPr>
          <a:xfrm>
            <a:off x="635000" y="1811338"/>
            <a:ext cx="1052195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80" name="object 24"/>
          <p:cNvSpPr/>
          <p:nvPr/>
        </p:nvSpPr>
        <p:spPr>
          <a:xfrm>
            <a:off x="550863" y="2135188"/>
            <a:ext cx="1052195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98" name="object 45"/>
          <p:cNvSpPr txBox="1"/>
          <p:nvPr/>
        </p:nvSpPr>
        <p:spPr>
          <a:xfrm>
            <a:off x="4872038" y="3211513"/>
            <a:ext cx="1847850" cy="225425"/>
          </a:xfrm>
          <a:prstGeom prst="rect">
            <a:avLst/>
          </a:prstGeom>
        </p:spPr>
        <p:txBody>
          <a:bodyPr lIns="0" tIns="70467" rIns="0" bIns="0">
            <a:spAutoFit/>
          </a:bodyPr>
          <a:lstStyle/>
          <a:p>
            <a:pPr marL="7701" eaLnBrk="1" fontAlgn="auto">
              <a:spcBef>
                <a:spcPts val="0"/>
              </a:spcBef>
              <a:spcAft>
                <a:spcPts val="606"/>
              </a:spcAft>
              <a:buSzPct val="150000"/>
              <a:defRPr/>
            </a:pPr>
            <a:r>
              <a:rPr lang="ru-RU" sz="1001" kern="0" spc="-21" dirty="0">
                <a:solidFill>
                  <a:srgbClr val="031B83"/>
                </a:solidFill>
                <a:latin typeface="Tahoma"/>
                <a:cs typeface="Tahoma"/>
                <a:sym typeface="Calibri"/>
              </a:rPr>
              <a:t> </a:t>
            </a:r>
            <a:r>
              <a:rPr lang="ru-RU" sz="1001" b="1" kern="0" spc="-21" dirty="0">
                <a:solidFill>
                  <a:srgbClr val="031B83"/>
                </a:solidFill>
                <a:latin typeface="Tahoma"/>
                <a:cs typeface="Tahoma"/>
                <a:sym typeface="Calibri"/>
              </a:rPr>
              <a:t> </a:t>
            </a: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07AF7AC3-025D-4432-9811-45C1E61ED45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87338" y="1506759"/>
          <a:ext cx="11581755" cy="4110064"/>
        </p:xfrm>
        <a:graphic>
          <a:graphicData uri="http://schemas.openxmlformats.org/drawingml/2006/table">
            <a:tbl>
              <a:tblPr firstRow="1" firstCol="1" bandRow="1"/>
              <a:tblGrid>
                <a:gridCol w="6615897">
                  <a:extLst>
                    <a:ext uri="{9D8B030D-6E8A-4147-A177-3AD203B41FA5}">
                      <a16:colId xmlns="" xmlns:a16="http://schemas.microsoft.com/office/drawing/2014/main" val="2488485643"/>
                    </a:ext>
                  </a:extLst>
                </a:gridCol>
                <a:gridCol w="2666278">
                  <a:extLst>
                    <a:ext uri="{9D8B030D-6E8A-4147-A177-3AD203B41FA5}">
                      <a16:colId xmlns="" xmlns:a16="http://schemas.microsoft.com/office/drawing/2014/main" val="2343638719"/>
                    </a:ext>
                  </a:extLst>
                </a:gridCol>
                <a:gridCol w="2299580">
                  <a:extLst>
                    <a:ext uri="{9D8B030D-6E8A-4147-A177-3AD203B41FA5}">
                      <a16:colId xmlns="" xmlns:a16="http://schemas.microsoft.com/office/drawing/2014/main" val="1901806397"/>
                    </a:ext>
                  </a:extLst>
                </a:gridCol>
              </a:tblGrid>
              <a:tr h="291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4324031"/>
                  </a:ext>
                </a:extLst>
              </a:tr>
              <a:tr h="2910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36695581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59008422"/>
                  </a:ext>
                </a:extLst>
              </a:tr>
              <a:tr h="3075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94511696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62395730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43368848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45080106"/>
                  </a:ext>
                </a:extLst>
              </a:tr>
              <a:tr h="4052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94382935"/>
                  </a:ext>
                </a:extLst>
              </a:tr>
              <a:tr h="568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99707976"/>
                  </a:ext>
                </a:extLst>
              </a:tr>
              <a:tr h="291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5114120"/>
                  </a:ext>
                </a:extLst>
              </a:tr>
              <a:tr h="6901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3594826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160373"/>
              </p:ext>
            </p:extLst>
          </p:nvPr>
        </p:nvGraphicFramePr>
        <p:xfrm>
          <a:off x="194814" y="1164211"/>
          <a:ext cx="11342223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52399">
                  <a:extLst>
                    <a:ext uri="{9D8B030D-6E8A-4147-A177-3AD203B41FA5}">
                      <a16:colId xmlns="" xmlns:a16="http://schemas.microsoft.com/office/drawing/2014/main" val="1411370358"/>
                    </a:ext>
                  </a:extLst>
                </a:gridCol>
                <a:gridCol w="3589824">
                  <a:extLst>
                    <a:ext uri="{9D8B030D-6E8A-4147-A177-3AD203B41FA5}">
                      <a16:colId xmlns="" xmlns:a16="http://schemas.microsoft.com/office/drawing/2014/main" val="1060930215"/>
                    </a:ext>
                  </a:extLst>
                </a:gridCol>
              </a:tblGrid>
              <a:tr h="3232236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 апреля девятиклассник Николай Т. решил подшутить над своим одноклассником  Виктором и распространил в сети фото, сделанные без согласия Виктора, сопроводив их недостоверными и неприятными сообщениями. 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Виктор вначале посмеялся и отшутился, но Николай продолжил рассылки, выдумывая каждый раз новые «истории» про</a:t>
                      </a: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Виктора. Шутки стали очень популярными в школе, из фото Виктора стали делать </a:t>
                      </a:r>
                      <a:r>
                        <a:rPr lang="ru-RU" sz="2400" baseline="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мемы</a:t>
                      </a: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, использовать в публикациях школьного сообщества «Подслушано».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Виктор стал проводить все перемены в классе,  пропускать уроки, иногда по 2 дня не проходил в школу….</a:t>
                      </a:r>
                      <a:endParaRPr lang="ru-RU" sz="2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Является ли происходящее </a:t>
                      </a:r>
                      <a:r>
                        <a:rPr lang="ru-RU" sz="2400" dirty="0" err="1" smtClean="0">
                          <a:solidFill>
                            <a:srgbClr val="C00000"/>
                          </a:solidFill>
                        </a:rPr>
                        <a:t>кибербуллингом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</a:p>
                    <a:p>
                      <a:pPr marL="0" lvl="0" indent="0" algn="ctr">
                        <a:buFont typeface="+mj-lt"/>
                        <a:buNone/>
                      </a:pPr>
                      <a:endParaRPr lang="ru-RU" sz="2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и каким образом разрешить данную ситуацию?</a:t>
                      </a:r>
                    </a:p>
                    <a:p>
                      <a:pPr marL="0" lvl="0" indent="0" algn="ctr">
                        <a:buFont typeface="+mj-lt"/>
                        <a:buNone/>
                      </a:pPr>
                      <a:endParaRPr lang="ru-RU" sz="2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Какими могут быть долгосрочные последствия</a:t>
                      </a:r>
                      <a:r>
                        <a:rPr lang="ru-RU" sz="24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baseline="0" dirty="0" err="1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кибербуллинга</a:t>
                      </a:r>
                      <a:r>
                        <a:rPr lang="ru-RU" sz="24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88803766"/>
                  </a:ext>
                </a:extLst>
              </a:tr>
            </a:tbl>
          </a:graphicData>
        </a:graphic>
      </p:graphicFrame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49" y="84247"/>
            <a:ext cx="495014" cy="53371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80972" y="72126"/>
            <a:ext cx="9353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14" y="131178"/>
            <a:ext cx="1629711" cy="4329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84458" y="817536"/>
            <a:ext cx="4020238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b="1" i="1" dirty="0" smtClean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33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50"/>
          <p:cNvGrpSpPr/>
          <p:nvPr/>
        </p:nvGrpSpPr>
        <p:grpSpPr>
          <a:xfrm>
            <a:off x="194814" y="16707"/>
            <a:ext cx="11997186" cy="800829"/>
            <a:chOff x="1047088" y="7559676"/>
            <a:chExt cx="17360900" cy="542693"/>
          </a:xfrm>
          <a:solidFill>
            <a:schemeClr val="accent3">
              <a:lumMod val="50000"/>
            </a:schemeClr>
          </a:solidFill>
        </p:grpSpPr>
        <p:sp>
          <p:nvSpPr>
            <p:cNvPr id="24" name="object 17"/>
            <p:cNvSpPr/>
            <p:nvPr/>
          </p:nvSpPr>
          <p:spPr>
            <a:xfrm>
              <a:off x="1047088" y="7559676"/>
              <a:ext cx="17360900" cy="468000"/>
            </a:xfrm>
            <a:prstGeom prst="flowChartDocument">
              <a:avLst/>
            </a:prstGeom>
            <a:grpFill/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92" b="0" i="0" u="none" strike="noStrike" kern="0" cap="none" spc="0" normalizeH="0" baseline="0" noProof="0" dirty="0">
                <a:ln>
                  <a:noFill/>
                </a:ln>
                <a:solidFill>
                  <a:srgbClr val="3FC3CD"/>
                </a:solidFill>
                <a:effectLst/>
                <a:uLnTx/>
                <a:uFillTx/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26" name="object 18"/>
            <p:cNvSpPr txBox="1"/>
            <p:nvPr/>
          </p:nvSpPr>
          <p:spPr>
            <a:xfrm>
              <a:off x="1060451" y="7635876"/>
              <a:ext cx="17221202" cy="466493"/>
            </a:xfrm>
            <a:prstGeom prst="flowChartDocument">
              <a:avLst/>
            </a:prstGeom>
            <a:grpFill/>
          </p:spPr>
          <p:txBody>
            <a:bodyPr vert="horz" wrap="square" lIns="0" tIns="7316" rIns="0" bIns="0" rtlCol="0">
              <a:spAutoFit/>
            </a:bodyPr>
            <a:lstStyle/>
            <a:p>
              <a:pPr marL="289953" marR="3081" lvl="0" indent="-282637" algn="l" defTabSz="914400" rtl="0" eaLnBrk="1" fontAlgn="auto" latinLnBrk="0" hangingPunct="0">
                <a:lnSpc>
                  <a:spcPct val="100000"/>
                </a:lnSpc>
                <a:spcBef>
                  <a:spcPts val="58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49" b="0" i="0" u="none" strike="noStrike" kern="0" cap="none" spc="0" normalizeH="0" baseline="0" noProof="0" dirty="0">
                <a:ln>
                  <a:noFill/>
                </a:ln>
                <a:solidFill>
                  <a:srgbClr val="3FC3CD"/>
                </a:solidFill>
                <a:effectLst/>
                <a:uLnTx/>
                <a:uFillTx/>
                <a:latin typeface="Tahoma"/>
                <a:cs typeface="Tahoma"/>
                <a:sym typeface="Calibri"/>
              </a:endParaRPr>
            </a:p>
          </p:txBody>
        </p:sp>
      </p:grpSp>
      <p:sp>
        <p:nvSpPr>
          <p:cNvPr id="75779" name="object 10"/>
          <p:cNvSpPr txBox="1">
            <a:spLocks noGrp="1"/>
          </p:cNvSpPr>
          <p:nvPr>
            <p:ph type="title"/>
          </p:nvPr>
        </p:nvSpPr>
        <p:spPr>
          <a:xfrm>
            <a:off x="1041246" y="164029"/>
            <a:ext cx="11038318" cy="202064"/>
          </a:xfrm>
        </p:spPr>
        <p:txBody>
          <a:bodyPr wrap="square" lIns="0" tIns="8086" rIns="0" bIns="0">
            <a:spAutoFit/>
          </a:bodyPr>
          <a:lstStyle/>
          <a:p>
            <a:pPr marL="6350">
              <a:spcBef>
                <a:spcPts val="63"/>
              </a:spcBef>
            </a:pPr>
            <a:r>
              <a:rPr lang="ru-RU" altLang="ru-RU" sz="1400" spc="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Заголовок</a:t>
            </a:r>
            <a:endParaRPr lang="ru-RU" altLang="ru-RU" sz="1400" b="1" kern="1200" spc="45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object 45"/>
          <p:cNvSpPr txBox="1"/>
          <p:nvPr/>
        </p:nvSpPr>
        <p:spPr>
          <a:xfrm>
            <a:off x="593725" y="3438525"/>
            <a:ext cx="3557588" cy="687388"/>
          </a:xfrm>
          <a:prstGeom prst="rect">
            <a:avLst/>
          </a:prstGeom>
        </p:spPr>
        <p:txBody>
          <a:bodyPr lIns="0" tIns="70467" rIns="0" bIns="0">
            <a:spAutoFit/>
          </a:bodyPr>
          <a:lstStyle/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r>
              <a:rPr lang="ru-RU" sz="1001" b="1" kern="0" spc="-45" dirty="0">
                <a:solidFill>
                  <a:srgbClr val="F44336"/>
                </a:solidFill>
                <a:latin typeface="Tahoma"/>
                <a:cs typeface="Tahoma"/>
                <a:sym typeface="Calibri"/>
              </a:rPr>
              <a:t>  </a:t>
            </a:r>
            <a:endParaRPr sz="1001" kern="0" dirty="0">
              <a:solidFill>
                <a:prstClr val="black"/>
              </a:solidFill>
              <a:latin typeface="Tahoma"/>
              <a:cs typeface="Tahoma"/>
              <a:sym typeface="Calibri"/>
            </a:endParaRPr>
          </a:p>
        </p:txBody>
      </p:sp>
      <p:grpSp>
        <p:nvGrpSpPr>
          <p:cNvPr id="75786" name="Группа 55"/>
          <p:cNvGrpSpPr>
            <a:grpSpLocks/>
          </p:cNvGrpSpPr>
          <p:nvPr/>
        </p:nvGrpSpPr>
        <p:grpSpPr bwMode="auto">
          <a:xfrm>
            <a:off x="9623679" y="948564"/>
            <a:ext cx="1658937" cy="123825"/>
            <a:chOff x="9465679" y="2607490"/>
            <a:chExt cx="2736000" cy="203942"/>
          </a:xfrm>
        </p:grpSpPr>
        <p:sp>
          <p:nvSpPr>
            <p:cNvPr id="50" name="object 25"/>
            <p:cNvSpPr/>
            <p:nvPr/>
          </p:nvSpPr>
          <p:spPr>
            <a:xfrm>
              <a:off x="9465679" y="2811432"/>
              <a:ext cx="2736000" cy="0"/>
            </a:xfrm>
            <a:custGeom>
              <a:avLst/>
              <a:gdLst/>
              <a:ahLst/>
              <a:cxnLst/>
              <a:rect l="l" t="t" r="r" b="b"/>
              <a:pathLst>
                <a:path w="3560444">
                  <a:moveTo>
                    <a:pt x="0" y="0"/>
                  </a:moveTo>
                  <a:lnTo>
                    <a:pt x="3560101" y="0"/>
                  </a:lnTo>
                </a:path>
              </a:pathLst>
            </a:custGeom>
            <a:ln w="52354">
              <a:solidFill>
                <a:srgbClr val="F44336"/>
              </a:solidFill>
            </a:ln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51" name="object 33"/>
            <p:cNvSpPr/>
            <p:nvPr/>
          </p:nvSpPr>
          <p:spPr>
            <a:xfrm>
              <a:off x="10761679" y="2607490"/>
              <a:ext cx="178036" cy="1777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</p:grpSp>
      <p:sp>
        <p:nvSpPr>
          <p:cNvPr id="65" name="object 24"/>
          <p:cNvSpPr/>
          <p:nvPr/>
        </p:nvSpPr>
        <p:spPr>
          <a:xfrm>
            <a:off x="635000" y="1951038"/>
            <a:ext cx="1052830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66" name="object 24"/>
          <p:cNvSpPr/>
          <p:nvPr/>
        </p:nvSpPr>
        <p:spPr>
          <a:xfrm>
            <a:off x="635000" y="1811338"/>
            <a:ext cx="1052195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80" name="object 24"/>
          <p:cNvSpPr/>
          <p:nvPr/>
        </p:nvSpPr>
        <p:spPr>
          <a:xfrm>
            <a:off x="550863" y="2135188"/>
            <a:ext cx="1052195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98" name="object 45"/>
          <p:cNvSpPr txBox="1"/>
          <p:nvPr/>
        </p:nvSpPr>
        <p:spPr>
          <a:xfrm>
            <a:off x="4872038" y="3211513"/>
            <a:ext cx="1847850" cy="225425"/>
          </a:xfrm>
          <a:prstGeom prst="rect">
            <a:avLst/>
          </a:prstGeom>
        </p:spPr>
        <p:txBody>
          <a:bodyPr lIns="0" tIns="70467" rIns="0" bIns="0">
            <a:spAutoFit/>
          </a:bodyPr>
          <a:lstStyle/>
          <a:p>
            <a:pPr marL="7701" eaLnBrk="1" fontAlgn="auto">
              <a:spcBef>
                <a:spcPts val="0"/>
              </a:spcBef>
              <a:spcAft>
                <a:spcPts val="606"/>
              </a:spcAft>
              <a:buSzPct val="150000"/>
              <a:defRPr/>
            </a:pPr>
            <a:r>
              <a:rPr lang="ru-RU" sz="1001" kern="0" spc="-21" dirty="0">
                <a:solidFill>
                  <a:srgbClr val="031B83"/>
                </a:solidFill>
                <a:latin typeface="Tahoma"/>
                <a:cs typeface="Tahoma"/>
                <a:sym typeface="Calibri"/>
              </a:rPr>
              <a:t> </a:t>
            </a:r>
            <a:r>
              <a:rPr lang="ru-RU" sz="1001" b="1" kern="0" spc="-21" dirty="0">
                <a:solidFill>
                  <a:srgbClr val="031B83"/>
                </a:solidFill>
                <a:latin typeface="Tahoma"/>
                <a:cs typeface="Tahoma"/>
                <a:sym typeface="Calibri"/>
              </a:rPr>
              <a:t> </a:t>
            </a: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07AF7AC3-025D-4432-9811-45C1E61ED45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87338" y="1506759"/>
          <a:ext cx="11581755" cy="4110064"/>
        </p:xfrm>
        <a:graphic>
          <a:graphicData uri="http://schemas.openxmlformats.org/drawingml/2006/table">
            <a:tbl>
              <a:tblPr firstRow="1" firstCol="1" bandRow="1"/>
              <a:tblGrid>
                <a:gridCol w="6615897">
                  <a:extLst>
                    <a:ext uri="{9D8B030D-6E8A-4147-A177-3AD203B41FA5}">
                      <a16:colId xmlns="" xmlns:a16="http://schemas.microsoft.com/office/drawing/2014/main" val="2488485643"/>
                    </a:ext>
                  </a:extLst>
                </a:gridCol>
                <a:gridCol w="2666278">
                  <a:extLst>
                    <a:ext uri="{9D8B030D-6E8A-4147-A177-3AD203B41FA5}">
                      <a16:colId xmlns="" xmlns:a16="http://schemas.microsoft.com/office/drawing/2014/main" val="2343638719"/>
                    </a:ext>
                  </a:extLst>
                </a:gridCol>
                <a:gridCol w="2299580">
                  <a:extLst>
                    <a:ext uri="{9D8B030D-6E8A-4147-A177-3AD203B41FA5}">
                      <a16:colId xmlns="" xmlns:a16="http://schemas.microsoft.com/office/drawing/2014/main" val="1901806397"/>
                    </a:ext>
                  </a:extLst>
                </a:gridCol>
              </a:tblGrid>
              <a:tr h="291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4324031"/>
                  </a:ext>
                </a:extLst>
              </a:tr>
              <a:tr h="2910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36695581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59008422"/>
                  </a:ext>
                </a:extLst>
              </a:tr>
              <a:tr h="3075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94511696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62395730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43368848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45080106"/>
                  </a:ext>
                </a:extLst>
              </a:tr>
              <a:tr h="4052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94382935"/>
                  </a:ext>
                </a:extLst>
              </a:tr>
              <a:tr h="568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99707976"/>
                  </a:ext>
                </a:extLst>
              </a:tr>
              <a:tr h="291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5114120"/>
                  </a:ext>
                </a:extLst>
              </a:tr>
              <a:tr h="6901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3594826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871082"/>
              </p:ext>
            </p:extLst>
          </p:nvPr>
        </p:nvGraphicFramePr>
        <p:xfrm>
          <a:off x="194814" y="1164211"/>
          <a:ext cx="11342223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52399">
                  <a:extLst>
                    <a:ext uri="{9D8B030D-6E8A-4147-A177-3AD203B41FA5}">
                      <a16:colId xmlns="" xmlns:a16="http://schemas.microsoft.com/office/drawing/2014/main" val="1411370358"/>
                    </a:ext>
                  </a:extLst>
                </a:gridCol>
                <a:gridCol w="3589824">
                  <a:extLst>
                    <a:ext uri="{9D8B030D-6E8A-4147-A177-3AD203B41FA5}">
                      <a16:colId xmlns="" xmlns:a16="http://schemas.microsoft.com/office/drawing/2014/main" val="1060930215"/>
                    </a:ext>
                  </a:extLst>
                </a:gridCol>
              </a:tblGrid>
              <a:tr h="3232236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Мария,</a:t>
                      </a: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14 лет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«Я вела блог на </a:t>
                      </a:r>
                      <a:r>
                        <a:rPr lang="en-US" sz="2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YouTube</a:t>
                      </a:r>
                      <a:r>
                        <a:rPr lang="ru-RU" sz="2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– читала свои стихи, пробовала вести </a:t>
                      </a:r>
                      <a:r>
                        <a:rPr lang="ru-RU" sz="240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видеодневник</a:t>
                      </a:r>
                      <a:r>
                        <a:rPr lang="ru-RU" sz="2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о своей жизни. </a:t>
                      </a:r>
                      <a:r>
                        <a:rPr lang="ru-RU" sz="240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Хотелось,чтобы</a:t>
                      </a:r>
                      <a:r>
                        <a:rPr lang="ru-RU" sz="2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люди смотрели, поэтому я делала</a:t>
                      </a: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2400" baseline="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репосты</a:t>
                      </a: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в </a:t>
                      </a:r>
                      <a:r>
                        <a:rPr lang="ru-RU" sz="2400" baseline="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соцсетях</a:t>
                      </a: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.»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Мария получила шквал оскорблений. Они касались не только ее творчества, но и внешности, манеры поведения, голоса. В комментариях к постам размещали картинки интимного характера.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«Сначала отзывы сыпались с незнакомых страниц, а через несколько недель и одноклассники  начали писать гадости в собственных аккаунтах»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Рассказала маме и папе ….</a:t>
                      </a:r>
                      <a:endParaRPr lang="ru-RU" sz="2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Является ли происходящее </a:t>
                      </a:r>
                      <a:r>
                        <a:rPr lang="ru-RU" sz="2400" dirty="0" err="1" smtClean="0">
                          <a:solidFill>
                            <a:srgbClr val="C00000"/>
                          </a:solidFill>
                        </a:rPr>
                        <a:t>кибербуллингом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</a:p>
                    <a:p>
                      <a:pPr marL="0" lvl="0" indent="0" algn="ctr">
                        <a:buFont typeface="+mj-lt"/>
                        <a:buNone/>
                      </a:pPr>
                      <a:endParaRPr lang="ru-RU" sz="2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и каким образом разрешить данную ситуацию?</a:t>
                      </a:r>
                    </a:p>
                    <a:p>
                      <a:pPr marL="0" lvl="0" indent="0" algn="ctr">
                        <a:buFont typeface="+mj-lt"/>
                        <a:buNone/>
                      </a:pPr>
                      <a:endParaRPr lang="ru-RU" sz="2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Какими могут быть долгосрочные последствия</a:t>
                      </a:r>
                      <a:r>
                        <a:rPr lang="ru-RU" sz="24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baseline="0" dirty="0" err="1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кибербуллинга</a:t>
                      </a:r>
                      <a:r>
                        <a:rPr lang="ru-RU" sz="2400" b="1" kern="1200" baseline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400" b="1" kern="120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ctr">
                        <a:buFont typeface="+mj-lt"/>
                        <a:buNone/>
                      </a:pPr>
                      <a:endParaRPr lang="ru-RU" sz="2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88803766"/>
                  </a:ext>
                </a:extLst>
              </a:tr>
            </a:tbl>
          </a:graphicData>
        </a:graphic>
      </p:graphicFrame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49" y="84247"/>
            <a:ext cx="495014" cy="53371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80972" y="72126"/>
            <a:ext cx="9353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14" y="131178"/>
            <a:ext cx="1629711" cy="4329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84458" y="817536"/>
            <a:ext cx="4020238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b="1" i="1" dirty="0" smtClean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99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50"/>
          <p:cNvGrpSpPr/>
          <p:nvPr/>
        </p:nvGrpSpPr>
        <p:grpSpPr>
          <a:xfrm>
            <a:off x="194814" y="16707"/>
            <a:ext cx="11997186" cy="800829"/>
            <a:chOff x="1047088" y="7559676"/>
            <a:chExt cx="17360900" cy="542693"/>
          </a:xfrm>
          <a:solidFill>
            <a:schemeClr val="accent3">
              <a:lumMod val="50000"/>
            </a:schemeClr>
          </a:solidFill>
        </p:grpSpPr>
        <p:sp>
          <p:nvSpPr>
            <p:cNvPr id="24" name="object 17"/>
            <p:cNvSpPr/>
            <p:nvPr/>
          </p:nvSpPr>
          <p:spPr>
            <a:xfrm>
              <a:off x="1047088" y="7559676"/>
              <a:ext cx="17360900" cy="468000"/>
            </a:xfrm>
            <a:prstGeom prst="flowChartDocument">
              <a:avLst/>
            </a:prstGeom>
            <a:grpFill/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92" b="0" i="0" u="none" strike="noStrike" kern="0" cap="none" spc="0" normalizeH="0" baseline="0" noProof="0" dirty="0">
                <a:ln>
                  <a:noFill/>
                </a:ln>
                <a:solidFill>
                  <a:srgbClr val="3FC3CD"/>
                </a:solidFill>
                <a:effectLst/>
                <a:uLnTx/>
                <a:uFillTx/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26" name="object 18"/>
            <p:cNvSpPr txBox="1"/>
            <p:nvPr/>
          </p:nvSpPr>
          <p:spPr>
            <a:xfrm>
              <a:off x="1060451" y="7635876"/>
              <a:ext cx="17221202" cy="466493"/>
            </a:xfrm>
            <a:prstGeom prst="flowChartDocument">
              <a:avLst/>
            </a:prstGeom>
            <a:grpFill/>
          </p:spPr>
          <p:txBody>
            <a:bodyPr vert="horz" wrap="square" lIns="0" tIns="7316" rIns="0" bIns="0" rtlCol="0">
              <a:spAutoFit/>
            </a:bodyPr>
            <a:lstStyle/>
            <a:p>
              <a:pPr marL="289953" marR="3081" lvl="0" indent="-282637" algn="l" defTabSz="914400" rtl="0" eaLnBrk="1" fontAlgn="auto" latinLnBrk="0" hangingPunct="0">
                <a:lnSpc>
                  <a:spcPct val="100000"/>
                </a:lnSpc>
                <a:spcBef>
                  <a:spcPts val="58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49" b="0" i="0" u="none" strike="noStrike" kern="0" cap="none" spc="0" normalizeH="0" baseline="0" noProof="0" dirty="0">
                <a:ln>
                  <a:noFill/>
                </a:ln>
                <a:solidFill>
                  <a:srgbClr val="3FC3CD"/>
                </a:solidFill>
                <a:effectLst/>
                <a:uLnTx/>
                <a:uFillTx/>
                <a:latin typeface="Tahoma"/>
                <a:cs typeface="Tahoma"/>
                <a:sym typeface="Calibri"/>
              </a:endParaRPr>
            </a:p>
          </p:txBody>
        </p:sp>
      </p:grpSp>
      <p:sp>
        <p:nvSpPr>
          <p:cNvPr id="75779" name="object 10"/>
          <p:cNvSpPr txBox="1">
            <a:spLocks noGrp="1"/>
          </p:cNvSpPr>
          <p:nvPr>
            <p:ph type="title"/>
          </p:nvPr>
        </p:nvSpPr>
        <p:spPr>
          <a:xfrm>
            <a:off x="1041246" y="164029"/>
            <a:ext cx="11038318" cy="202064"/>
          </a:xfrm>
        </p:spPr>
        <p:txBody>
          <a:bodyPr wrap="square" lIns="0" tIns="8086" rIns="0" bIns="0">
            <a:spAutoFit/>
          </a:bodyPr>
          <a:lstStyle/>
          <a:p>
            <a:pPr marL="6350">
              <a:spcBef>
                <a:spcPts val="63"/>
              </a:spcBef>
            </a:pPr>
            <a:r>
              <a:rPr lang="ru-RU" altLang="ru-RU" sz="1400" spc="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Заголовок</a:t>
            </a:r>
            <a:endParaRPr lang="ru-RU" altLang="ru-RU" sz="1400" b="1" kern="1200" spc="45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object 45"/>
          <p:cNvSpPr txBox="1"/>
          <p:nvPr/>
        </p:nvSpPr>
        <p:spPr>
          <a:xfrm>
            <a:off x="593725" y="3438525"/>
            <a:ext cx="3557588" cy="687388"/>
          </a:xfrm>
          <a:prstGeom prst="rect">
            <a:avLst/>
          </a:prstGeom>
        </p:spPr>
        <p:txBody>
          <a:bodyPr lIns="0" tIns="70467" rIns="0" bIns="0">
            <a:spAutoFit/>
          </a:bodyPr>
          <a:lstStyle/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r>
              <a:rPr lang="ru-RU" sz="1001" b="1" kern="0" spc="-45" dirty="0">
                <a:solidFill>
                  <a:srgbClr val="F44336"/>
                </a:solidFill>
                <a:latin typeface="Tahoma"/>
                <a:cs typeface="Tahoma"/>
                <a:sym typeface="Calibri"/>
              </a:rPr>
              <a:t>  </a:t>
            </a:r>
            <a:endParaRPr sz="1001" kern="0" dirty="0">
              <a:solidFill>
                <a:prstClr val="black"/>
              </a:solidFill>
              <a:latin typeface="Tahoma"/>
              <a:cs typeface="Tahoma"/>
              <a:sym typeface="Calibri"/>
            </a:endParaRPr>
          </a:p>
        </p:txBody>
      </p:sp>
      <p:grpSp>
        <p:nvGrpSpPr>
          <p:cNvPr id="75786" name="Группа 55"/>
          <p:cNvGrpSpPr>
            <a:grpSpLocks/>
          </p:cNvGrpSpPr>
          <p:nvPr/>
        </p:nvGrpSpPr>
        <p:grpSpPr bwMode="auto">
          <a:xfrm>
            <a:off x="9623679" y="948564"/>
            <a:ext cx="1658937" cy="123825"/>
            <a:chOff x="9465679" y="2607490"/>
            <a:chExt cx="2736000" cy="203942"/>
          </a:xfrm>
        </p:grpSpPr>
        <p:sp>
          <p:nvSpPr>
            <p:cNvPr id="50" name="object 25"/>
            <p:cNvSpPr/>
            <p:nvPr/>
          </p:nvSpPr>
          <p:spPr>
            <a:xfrm>
              <a:off x="9465679" y="2811432"/>
              <a:ext cx="2736000" cy="0"/>
            </a:xfrm>
            <a:custGeom>
              <a:avLst/>
              <a:gdLst/>
              <a:ahLst/>
              <a:cxnLst/>
              <a:rect l="l" t="t" r="r" b="b"/>
              <a:pathLst>
                <a:path w="3560444">
                  <a:moveTo>
                    <a:pt x="0" y="0"/>
                  </a:moveTo>
                  <a:lnTo>
                    <a:pt x="3560101" y="0"/>
                  </a:lnTo>
                </a:path>
              </a:pathLst>
            </a:custGeom>
            <a:ln w="52354">
              <a:solidFill>
                <a:srgbClr val="F44336"/>
              </a:solidFill>
            </a:ln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51" name="object 33"/>
            <p:cNvSpPr/>
            <p:nvPr/>
          </p:nvSpPr>
          <p:spPr>
            <a:xfrm>
              <a:off x="10761679" y="2607490"/>
              <a:ext cx="178036" cy="1777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</p:grpSp>
      <p:sp>
        <p:nvSpPr>
          <p:cNvPr id="65" name="object 24"/>
          <p:cNvSpPr/>
          <p:nvPr/>
        </p:nvSpPr>
        <p:spPr>
          <a:xfrm>
            <a:off x="635000" y="1951038"/>
            <a:ext cx="1052830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66" name="object 24"/>
          <p:cNvSpPr/>
          <p:nvPr/>
        </p:nvSpPr>
        <p:spPr>
          <a:xfrm>
            <a:off x="635000" y="1811338"/>
            <a:ext cx="1052195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80" name="object 24"/>
          <p:cNvSpPr/>
          <p:nvPr/>
        </p:nvSpPr>
        <p:spPr>
          <a:xfrm>
            <a:off x="550863" y="2135188"/>
            <a:ext cx="1052195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98" name="object 45"/>
          <p:cNvSpPr txBox="1"/>
          <p:nvPr/>
        </p:nvSpPr>
        <p:spPr>
          <a:xfrm>
            <a:off x="4872038" y="3211513"/>
            <a:ext cx="1847850" cy="225425"/>
          </a:xfrm>
          <a:prstGeom prst="rect">
            <a:avLst/>
          </a:prstGeom>
        </p:spPr>
        <p:txBody>
          <a:bodyPr lIns="0" tIns="70467" rIns="0" bIns="0">
            <a:spAutoFit/>
          </a:bodyPr>
          <a:lstStyle/>
          <a:p>
            <a:pPr marL="7701" eaLnBrk="1" fontAlgn="auto">
              <a:spcBef>
                <a:spcPts val="0"/>
              </a:spcBef>
              <a:spcAft>
                <a:spcPts val="606"/>
              </a:spcAft>
              <a:buSzPct val="150000"/>
              <a:defRPr/>
            </a:pPr>
            <a:r>
              <a:rPr lang="ru-RU" sz="1001" kern="0" spc="-21" dirty="0">
                <a:solidFill>
                  <a:srgbClr val="031B83"/>
                </a:solidFill>
                <a:latin typeface="Tahoma"/>
                <a:cs typeface="Tahoma"/>
                <a:sym typeface="Calibri"/>
              </a:rPr>
              <a:t> </a:t>
            </a:r>
            <a:r>
              <a:rPr lang="ru-RU" sz="1001" b="1" kern="0" spc="-21" dirty="0">
                <a:solidFill>
                  <a:srgbClr val="031B83"/>
                </a:solidFill>
                <a:latin typeface="Tahoma"/>
                <a:cs typeface="Tahoma"/>
                <a:sym typeface="Calibri"/>
              </a:rPr>
              <a:t> </a:t>
            </a: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07AF7AC3-025D-4432-9811-45C1E61ED45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87338" y="1506759"/>
          <a:ext cx="11581755" cy="4110064"/>
        </p:xfrm>
        <a:graphic>
          <a:graphicData uri="http://schemas.openxmlformats.org/drawingml/2006/table">
            <a:tbl>
              <a:tblPr firstRow="1" firstCol="1" bandRow="1"/>
              <a:tblGrid>
                <a:gridCol w="6615897">
                  <a:extLst>
                    <a:ext uri="{9D8B030D-6E8A-4147-A177-3AD203B41FA5}">
                      <a16:colId xmlns="" xmlns:a16="http://schemas.microsoft.com/office/drawing/2014/main" val="2488485643"/>
                    </a:ext>
                  </a:extLst>
                </a:gridCol>
                <a:gridCol w="2666278">
                  <a:extLst>
                    <a:ext uri="{9D8B030D-6E8A-4147-A177-3AD203B41FA5}">
                      <a16:colId xmlns="" xmlns:a16="http://schemas.microsoft.com/office/drawing/2014/main" val="2343638719"/>
                    </a:ext>
                  </a:extLst>
                </a:gridCol>
                <a:gridCol w="2299580">
                  <a:extLst>
                    <a:ext uri="{9D8B030D-6E8A-4147-A177-3AD203B41FA5}">
                      <a16:colId xmlns="" xmlns:a16="http://schemas.microsoft.com/office/drawing/2014/main" val="1901806397"/>
                    </a:ext>
                  </a:extLst>
                </a:gridCol>
              </a:tblGrid>
              <a:tr h="291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4324031"/>
                  </a:ext>
                </a:extLst>
              </a:tr>
              <a:tr h="2910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36695581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59008422"/>
                  </a:ext>
                </a:extLst>
              </a:tr>
              <a:tr h="3075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94511696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62395730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43368848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45080106"/>
                  </a:ext>
                </a:extLst>
              </a:tr>
              <a:tr h="4052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94382935"/>
                  </a:ext>
                </a:extLst>
              </a:tr>
              <a:tr h="568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99707976"/>
                  </a:ext>
                </a:extLst>
              </a:tr>
              <a:tr h="291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5114120"/>
                  </a:ext>
                </a:extLst>
              </a:tr>
              <a:tr h="6901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3594826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571712"/>
              </p:ext>
            </p:extLst>
          </p:nvPr>
        </p:nvGraphicFramePr>
        <p:xfrm>
          <a:off x="194814" y="1164211"/>
          <a:ext cx="11342223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52399">
                  <a:extLst>
                    <a:ext uri="{9D8B030D-6E8A-4147-A177-3AD203B41FA5}">
                      <a16:colId xmlns="" xmlns:a16="http://schemas.microsoft.com/office/drawing/2014/main" val="1411370358"/>
                    </a:ext>
                  </a:extLst>
                </a:gridCol>
                <a:gridCol w="3589824">
                  <a:extLst>
                    <a:ext uri="{9D8B030D-6E8A-4147-A177-3AD203B41FA5}">
                      <a16:colId xmlns="" xmlns:a16="http://schemas.microsoft.com/office/drawing/2014/main" val="1060930215"/>
                    </a:ext>
                  </a:extLst>
                </a:gridCol>
              </a:tblGrid>
              <a:tr h="3232236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С 1 сентября в школу пришла молодая и симпатичная учительница Светлана Сергеевна. Педагог она современный , с хорошим чувством юмора, стремящийся выстроить доверительные отношения с учениками,</a:t>
                      </a: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стать им другом.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Ученики  нашли ее в социальных сетях, посмотрели посты и фото, поставили лайки, кто-то сбросил фото в общий чат класса.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Дети стали использовать информацию из личных аккаунтов учителя, делать шаржи к ее фото, обсуждать ее внешность, поездки…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Светлана Сергеевна считает, что все в пределах нормы, что она влилась в коллектив и стала для детей «своей»…</a:t>
                      </a:r>
                      <a:endParaRPr lang="ru-RU" sz="2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Является ли происходящее </a:t>
                      </a:r>
                      <a:r>
                        <a:rPr lang="ru-RU" sz="2400" dirty="0" err="1" smtClean="0">
                          <a:solidFill>
                            <a:srgbClr val="C00000"/>
                          </a:solidFill>
                        </a:rPr>
                        <a:t>кибербуллингом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</a:p>
                    <a:p>
                      <a:pPr marL="0" lvl="0" indent="0" algn="ctr">
                        <a:buFont typeface="+mj-lt"/>
                        <a:buNone/>
                      </a:pPr>
                      <a:endParaRPr lang="ru-RU" sz="2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Опасна ли для учителя такая ситуация</a:t>
                      </a:r>
                      <a:r>
                        <a:rPr lang="ru-RU" sz="24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marL="0" lvl="0" indent="0" algn="ctr">
                        <a:buFont typeface="+mj-lt"/>
                        <a:buNone/>
                      </a:pPr>
                      <a:endParaRPr lang="ru-RU" sz="2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Следует ли учителю что-то предпринять? Если да, то что именно?</a:t>
                      </a:r>
                    </a:p>
                    <a:p>
                      <a:pPr marL="0" lvl="0" indent="0" algn="ctr">
                        <a:buFont typeface="+mj-lt"/>
                        <a:buNone/>
                      </a:pPr>
                      <a:endParaRPr lang="ru-RU" sz="2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88803766"/>
                  </a:ext>
                </a:extLst>
              </a:tr>
            </a:tbl>
          </a:graphicData>
        </a:graphic>
      </p:graphicFrame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49" y="84247"/>
            <a:ext cx="495014" cy="53371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80972" y="72126"/>
            <a:ext cx="9353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14" y="131178"/>
            <a:ext cx="1629711" cy="4329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84458" y="817536"/>
            <a:ext cx="4020238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b="1" i="1" dirty="0" smtClean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88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525486" y="277281"/>
            <a:ext cx="6966857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dirty="0" smtClean="0"/>
              <a:t>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НЕЗАКОННЫЙ КОНТАКТ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540562" y="1729828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75097" y="3263746"/>
            <a:ext cx="300445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домогательство</a:t>
            </a:r>
            <a:endParaRPr lang="ru-RU" sz="2000" dirty="0"/>
          </a:p>
          <a:p>
            <a:pPr lvl="0" algn="ctr"/>
            <a:endParaRPr lang="ru-RU" sz="2000" dirty="0"/>
          </a:p>
          <a:p>
            <a:pPr lvl="0" algn="ctr"/>
            <a:endParaRPr lang="ru-RU" sz="2400" dirty="0"/>
          </a:p>
          <a:p>
            <a:pPr algn="ctr"/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0" algn="ctr"/>
            <a:endParaRPr lang="ru-RU" dirty="0"/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3379554" y="3328909"/>
            <a:ext cx="2629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груминг</a:t>
            </a:r>
            <a:endParaRPr lang="ru-RU" dirty="0" smtClean="0"/>
          </a:p>
          <a:p>
            <a:endParaRPr lang="en-US" sz="2000" b="1" dirty="0"/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42" y="2415158"/>
            <a:ext cx="848587" cy="8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71" y="2398253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842" y="2456543"/>
            <a:ext cx="890587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113" y="2447166"/>
            <a:ext cx="890587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71" y="214934"/>
            <a:ext cx="7203021" cy="873637"/>
          </a:xfrm>
        </p:spPr>
        <p:txBody>
          <a:bodyPr/>
          <a:lstStyle/>
          <a:p>
            <a:r>
              <a:rPr lang="ru-RU" dirty="0" smtClean="0">
                <a:solidFill>
                  <a:srgbClr val="005D9F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Темы</a:t>
            </a:r>
            <a:r>
              <a:rPr lang="ru-RU" dirty="0" smtClean="0">
                <a:solidFill>
                  <a:srgbClr val="005D9F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для обсуждения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ardrop 4"/>
          <p:cNvSpPr/>
          <p:nvPr/>
        </p:nvSpPr>
        <p:spPr>
          <a:xfrm>
            <a:off x="137888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7" name="Teardrop 5"/>
          <p:cNvSpPr/>
          <p:nvPr/>
        </p:nvSpPr>
        <p:spPr>
          <a:xfrm>
            <a:off x="550217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8" name="Teardrop 6"/>
          <p:cNvSpPr/>
          <p:nvPr/>
        </p:nvSpPr>
        <p:spPr>
          <a:xfrm>
            <a:off x="962546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9" name="Content Placeholder 14"/>
          <p:cNvSpPr txBox="1">
            <a:spLocks/>
          </p:cNvSpPr>
          <p:nvPr/>
        </p:nvSpPr>
        <p:spPr>
          <a:xfrm>
            <a:off x="827314" y="3715657"/>
            <a:ext cx="11059886" cy="24238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Пути минимизации коммуникативных рисков.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Навыки </a:t>
            </a:r>
            <a:r>
              <a:rPr lang="ru-RU" sz="40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кибергигиены</a:t>
            </a:r>
            <a:r>
              <a:rPr lang="ru-RU" sz="4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4000" b="1" dirty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22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/>
          <p:cNvSpPr txBox="1">
            <a:spLocks/>
          </p:cNvSpPr>
          <p:nvPr/>
        </p:nvSpPr>
        <p:spPr>
          <a:xfrm>
            <a:off x="1214296" y="1160282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 defTabSz="914400" rtl="0" eaLnBrk="1" latinLnBrk="0" hangingPunct="1">
              <a:lnSpc>
                <a:spcPts val="42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b="1" kern="1200" cap="all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5D9F"/>
                </a:solidFill>
              </a:rPr>
              <a:t>Навыки </a:t>
            </a:r>
            <a:r>
              <a:rPr lang="ru-RU" dirty="0" err="1" smtClean="0">
                <a:solidFill>
                  <a:srgbClr val="005D9F"/>
                </a:solidFill>
              </a:rPr>
              <a:t>кибергигиены</a:t>
            </a:r>
            <a:endParaRPr lang="en-US" dirty="0">
              <a:solidFill>
                <a:srgbClr val="005D9F"/>
              </a:solidFill>
            </a:endParaRPr>
          </a:p>
        </p:txBody>
      </p:sp>
      <p:cxnSp>
        <p:nvCxnSpPr>
          <p:cNvPr id="17" name="Straight Connector 13"/>
          <p:cNvCxnSpPr/>
          <p:nvPr/>
        </p:nvCxnSpPr>
        <p:spPr>
          <a:xfrm>
            <a:off x="4228447" y="2760962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537027" y="3024672"/>
            <a:ext cx="1111794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Соблюдение правил этикета в сети интернет.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персональными данными. Защита доступа к личному профилю.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Блокировка агрессивных пользователей. Обращение к администратору ресурса в случае агрессии со стороны других пользователей.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32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7FDE80C-24B0-ECF3-381D-722B4EAE74DE}"/>
              </a:ext>
            </a:extLst>
          </p:cNvPr>
          <p:cNvSpPr txBox="1"/>
          <p:nvPr/>
        </p:nvSpPr>
        <p:spPr>
          <a:xfrm>
            <a:off x="315229" y="302089"/>
            <a:ext cx="8132086" cy="1323437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</a:bodyPr>
          <a:lstStyle/>
          <a:p>
            <a:r>
              <a:rPr lang="ru-RU" sz="4000" b="1" dirty="0" smtClean="0">
                <a:solidFill>
                  <a:srgbClr val="373C59"/>
                </a:solidFill>
                <a:latin typeface="Impact" panose="020B0806030902050204" pitchFamily="34" charset="0"/>
              </a:rPr>
              <a:t>Основные направления воздействия  информации </a:t>
            </a:r>
            <a:endParaRPr lang="ru-RU" sz="4000" b="1" dirty="0">
              <a:solidFill>
                <a:srgbClr val="373C59"/>
              </a:solidFill>
              <a:latin typeface="Impact" panose="020B0806030902050204" pitchFamily="34" charset="0"/>
            </a:endParaRPr>
          </a:p>
        </p:txBody>
      </p:sp>
      <p:grpSp>
        <p:nvGrpSpPr>
          <p:cNvPr id="64" name="Группа 63">
            <a:extLst>
              <a:ext uri="{FF2B5EF4-FFF2-40B4-BE49-F238E27FC236}">
                <a16:creationId xmlns="" xmlns:a16="http://schemas.microsoft.com/office/drawing/2014/main" id="{7FEDD788-50FE-55AC-B61E-E606DD62321E}"/>
              </a:ext>
            </a:extLst>
          </p:cNvPr>
          <p:cNvGrpSpPr/>
          <p:nvPr/>
        </p:nvGrpSpPr>
        <p:grpSpPr>
          <a:xfrm>
            <a:off x="109539" y="1812382"/>
            <a:ext cx="12192000" cy="4545012"/>
            <a:chOff x="0" y="1603374"/>
            <a:chExt cx="12192000" cy="4545012"/>
          </a:xfrm>
        </p:grpSpPr>
        <p:sp>
          <p:nvSpPr>
            <p:cNvPr id="3" name="Freeform 66">
              <a:extLst>
                <a:ext uri="{FF2B5EF4-FFF2-40B4-BE49-F238E27FC236}">
                  <a16:creationId xmlns="" xmlns:a16="http://schemas.microsoft.com/office/drawing/2014/main" id="{A808A224-7E41-D2DF-15B8-EF21603C8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013" y="3046411"/>
              <a:ext cx="1660525" cy="1658938"/>
            </a:xfrm>
            <a:custGeom>
              <a:avLst/>
              <a:gdLst>
                <a:gd name="T0" fmla="*/ 3135 w 3137"/>
                <a:gd name="T1" fmla="*/ 1518 h 3136"/>
                <a:gd name="T2" fmla="*/ 3049 w 3137"/>
                <a:gd name="T3" fmla="*/ 1048 h 3136"/>
                <a:gd name="T4" fmla="*/ 2932 w 3137"/>
                <a:gd name="T5" fmla="*/ 793 h 3136"/>
                <a:gd name="T6" fmla="*/ 2757 w 3137"/>
                <a:gd name="T7" fmla="*/ 544 h 3136"/>
                <a:gd name="T8" fmla="*/ 2280 w 3137"/>
                <a:gd name="T9" fmla="*/ 169 h 3136"/>
                <a:gd name="T10" fmla="*/ 1732 w 3137"/>
                <a:gd name="T11" fmla="*/ 9 h 3136"/>
                <a:gd name="T12" fmla="*/ 1489 w 3137"/>
                <a:gd name="T13" fmla="*/ 2 h 3136"/>
                <a:gd name="T14" fmla="*/ 1029 w 3137"/>
                <a:gd name="T15" fmla="*/ 95 h 3136"/>
                <a:gd name="T16" fmla="*/ 631 w 3137"/>
                <a:gd name="T17" fmla="*/ 311 h 3136"/>
                <a:gd name="T18" fmla="*/ 313 w 3137"/>
                <a:gd name="T19" fmla="*/ 629 h 3136"/>
                <a:gd name="T20" fmla="*/ 95 w 3137"/>
                <a:gd name="T21" fmla="*/ 1029 h 3136"/>
                <a:gd name="T22" fmla="*/ 2 w 3137"/>
                <a:gd name="T23" fmla="*/ 1487 h 3136"/>
                <a:gd name="T24" fmla="*/ 2 w 3137"/>
                <a:gd name="T25" fmla="*/ 1587 h 3136"/>
                <a:gd name="T26" fmla="*/ 92 w 3137"/>
                <a:gd name="T27" fmla="*/ 2101 h 3136"/>
                <a:gd name="T28" fmla="*/ 403 w 3137"/>
                <a:gd name="T29" fmla="*/ 2619 h 3136"/>
                <a:gd name="T30" fmla="*/ 795 w 3137"/>
                <a:gd name="T31" fmla="*/ 2931 h 3136"/>
                <a:gd name="T32" fmla="*/ 1241 w 3137"/>
                <a:gd name="T33" fmla="*/ 3102 h 3136"/>
                <a:gd name="T34" fmla="*/ 1552 w 3137"/>
                <a:gd name="T35" fmla="*/ 3136 h 3136"/>
                <a:gd name="T36" fmla="*/ 1586 w 3137"/>
                <a:gd name="T37" fmla="*/ 3136 h 3136"/>
                <a:gd name="T38" fmla="*/ 1897 w 3137"/>
                <a:gd name="T39" fmla="*/ 3102 h 3136"/>
                <a:gd name="T40" fmla="*/ 2342 w 3137"/>
                <a:gd name="T41" fmla="*/ 2931 h 3136"/>
                <a:gd name="T42" fmla="*/ 1897 w 3137"/>
                <a:gd name="T43" fmla="*/ 2761 h 3136"/>
                <a:gd name="T44" fmla="*/ 1586 w 3137"/>
                <a:gd name="T45" fmla="*/ 2728 h 3136"/>
                <a:gd name="T46" fmla="*/ 1552 w 3137"/>
                <a:gd name="T47" fmla="*/ 2728 h 3136"/>
                <a:gd name="T48" fmla="*/ 1365 w 3137"/>
                <a:gd name="T49" fmla="*/ 2711 h 3136"/>
                <a:gd name="T50" fmla="*/ 1050 w 3137"/>
                <a:gd name="T51" fmla="*/ 2608 h 3136"/>
                <a:gd name="T52" fmla="*/ 782 w 3137"/>
                <a:gd name="T53" fmla="*/ 2422 h 3136"/>
                <a:gd name="T54" fmla="*/ 576 w 3137"/>
                <a:gd name="T55" fmla="*/ 2172 h 3136"/>
                <a:gd name="T56" fmla="*/ 446 w 3137"/>
                <a:gd name="T57" fmla="*/ 1868 h 3136"/>
                <a:gd name="T58" fmla="*/ 408 w 3137"/>
                <a:gd name="T59" fmla="*/ 1587 h 3136"/>
                <a:gd name="T60" fmla="*/ 409 w 3137"/>
                <a:gd name="T61" fmla="*/ 1508 h 3136"/>
                <a:gd name="T62" fmla="*/ 478 w 3137"/>
                <a:gd name="T63" fmla="*/ 1169 h 3136"/>
                <a:gd name="T64" fmla="*/ 638 w 3137"/>
                <a:gd name="T65" fmla="*/ 874 h 3136"/>
                <a:gd name="T66" fmla="*/ 874 w 3137"/>
                <a:gd name="T67" fmla="*/ 638 h 3136"/>
                <a:gd name="T68" fmla="*/ 1169 w 3137"/>
                <a:gd name="T69" fmla="*/ 477 h 3136"/>
                <a:gd name="T70" fmla="*/ 1509 w 3137"/>
                <a:gd name="T71" fmla="*/ 408 h 3136"/>
                <a:gd name="T72" fmla="*/ 1742 w 3137"/>
                <a:gd name="T73" fmla="*/ 419 h 3136"/>
                <a:gd name="T74" fmla="*/ 2060 w 3137"/>
                <a:gd name="T75" fmla="*/ 516 h 3136"/>
                <a:gd name="T76" fmla="*/ 2334 w 3137"/>
                <a:gd name="T77" fmla="*/ 694 h 3136"/>
                <a:gd name="T78" fmla="*/ 2547 w 3137"/>
                <a:gd name="T79" fmla="*/ 940 h 3136"/>
                <a:gd name="T80" fmla="*/ 2683 w 3137"/>
                <a:gd name="T81" fmla="*/ 1239 h 3136"/>
                <a:gd name="T82" fmla="*/ 2729 w 3137"/>
                <a:gd name="T83" fmla="*/ 1518 h 3136"/>
                <a:gd name="T84" fmla="*/ 2729 w 3137"/>
                <a:gd name="T85" fmla="*/ 1543 h 3136"/>
                <a:gd name="T86" fmla="*/ 2729 w 3137"/>
                <a:gd name="T87" fmla="*/ 1587 h 3136"/>
                <a:gd name="T88" fmla="*/ 3135 w 3137"/>
                <a:gd name="T89" fmla="*/ 1569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37" h="3136">
                  <a:moveTo>
                    <a:pt x="3137" y="1521"/>
                  </a:moveTo>
                  <a:lnTo>
                    <a:pt x="3135" y="1520"/>
                  </a:lnTo>
                  <a:lnTo>
                    <a:pt x="3135" y="1518"/>
                  </a:lnTo>
                  <a:lnTo>
                    <a:pt x="3131" y="1421"/>
                  </a:lnTo>
                  <a:lnTo>
                    <a:pt x="3101" y="1229"/>
                  </a:lnTo>
                  <a:lnTo>
                    <a:pt x="3049" y="1048"/>
                  </a:lnTo>
                  <a:lnTo>
                    <a:pt x="2977" y="875"/>
                  </a:lnTo>
                  <a:lnTo>
                    <a:pt x="2932" y="795"/>
                  </a:lnTo>
                  <a:lnTo>
                    <a:pt x="2932" y="793"/>
                  </a:lnTo>
                  <a:lnTo>
                    <a:pt x="2932" y="793"/>
                  </a:lnTo>
                  <a:lnTo>
                    <a:pt x="2881" y="707"/>
                  </a:lnTo>
                  <a:lnTo>
                    <a:pt x="2757" y="544"/>
                  </a:lnTo>
                  <a:lnTo>
                    <a:pt x="2616" y="399"/>
                  </a:lnTo>
                  <a:lnTo>
                    <a:pt x="2456" y="274"/>
                  </a:lnTo>
                  <a:lnTo>
                    <a:pt x="2280" y="169"/>
                  </a:lnTo>
                  <a:lnTo>
                    <a:pt x="2090" y="88"/>
                  </a:lnTo>
                  <a:lnTo>
                    <a:pt x="1889" y="32"/>
                  </a:lnTo>
                  <a:lnTo>
                    <a:pt x="1732" y="9"/>
                  </a:lnTo>
                  <a:lnTo>
                    <a:pt x="1624" y="2"/>
                  </a:lnTo>
                  <a:lnTo>
                    <a:pt x="1569" y="0"/>
                  </a:lnTo>
                  <a:lnTo>
                    <a:pt x="1489" y="2"/>
                  </a:lnTo>
                  <a:lnTo>
                    <a:pt x="1330" y="18"/>
                  </a:lnTo>
                  <a:lnTo>
                    <a:pt x="1176" y="49"/>
                  </a:lnTo>
                  <a:lnTo>
                    <a:pt x="1029" y="95"/>
                  </a:lnTo>
                  <a:lnTo>
                    <a:pt x="888" y="154"/>
                  </a:lnTo>
                  <a:lnTo>
                    <a:pt x="756" y="228"/>
                  </a:lnTo>
                  <a:lnTo>
                    <a:pt x="631" y="311"/>
                  </a:lnTo>
                  <a:lnTo>
                    <a:pt x="514" y="408"/>
                  </a:lnTo>
                  <a:lnTo>
                    <a:pt x="408" y="514"/>
                  </a:lnTo>
                  <a:lnTo>
                    <a:pt x="313" y="629"/>
                  </a:lnTo>
                  <a:lnTo>
                    <a:pt x="228" y="754"/>
                  </a:lnTo>
                  <a:lnTo>
                    <a:pt x="154" y="888"/>
                  </a:lnTo>
                  <a:lnTo>
                    <a:pt x="95" y="1029"/>
                  </a:lnTo>
                  <a:lnTo>
                    <a:pt x="49" y="1176"/>
                  </a:lnTo>
                  <a:lnTo>
                    <a:pt x="19" y="1330"/>
                  </a:lnTo>
                  <a:lnTo>
                    <a:pt x="2" y="1487"/>
                  </a:lnTo>
                  <a:lnTo>
                    <a:pt x="0" y="1569"/>
                  </a:lnTo>
                  <a:lnTo>
                    <a:pt x="0" y="1577"/>
                  </a:lnTo>
                  <a:lnTo>
                    <a:pt x="2" y="1587"/>
                  </a:lnTo>
                  <a:lnTo>
                    <a:pt x="4" y="1694"/>
                  </a:lnTo>
                  <a:lnTo>
                    <a:pt x="36" y="1903"/>
                  </a:lnTo>
                  <a:lnTo>
                    <a:pt x="92" y="2101"/>
                  </a:lnTo>
                  <a:lnTo>
                    <a:pt x="174" y="2288"/>
                  </a:lnTo>
                  <a:lnTo>
                    <a:pt x="278" y="2461"/>
                  </a:lnTo>
                  <a:lnTo>
                    <a:pt x="403" y="2619"/>
                  </a:lnTo>
                  <a:lnTo>
                    <a:pt x="547" y="2759"/>
                  </a:lnTo>
                  <a:lnTo>
                    <a:pt x="708" y="2879"/>
                  </a:lnTo>
                  <a:lnTo>
                    <a:pt x="795" y="2931"/>
                  </a:lnTo>
                  <a:lnTo>
                    <a:pt x="878" y="2977"/>
                  </a:lnTo>
                  <a:lnTo>
                    <a:pt x="1055" y="3051"/>
                  </a:lnTo>
                  <a:lnTo>
                    <a:pt x="1241" y="3102"/>
                  </a:lnTo>
                  <a:lnTo>
                    <a:pt x="1435" y="3131"/>
                  </a:lnTo>
                  <a:lnTo>
                    <a:pt x="1536" y="3136"/>
                  </a:lnTo>
                  <a:lnTo>
                    <a:pt x="1552" y="3136"/>
                  </a:lnTo>
                  <a:lnTo>
                    <a:pt x="1569" y="3136"/>
                  </a:lnTo>
                  <a:lnTo>
                    <a:pt x="1571" y="3136"/>
                  </a:lnTo>
                  <a:lnTo>
                    <a:pt x="1586" y="3136"/>
                  </a:lnTo>
                  <a:lnTo>
                    <a:pt x="1601" y="3136"/>
                  </a:lnTo>
                  <a:lnTo>
                    <a:pt x="1702" y="3131"/>
                  </a:lnTo>
                  <a:lnTo>
                    <a:pt x="1897" y="3102"/>
                  </a:lnTo>
                  <a:lnTo>
                    <a:pt x="2083" y="3051"/>
                  </a:lnTo>
                  <a:lnTo>
                    <a:pt x="2259" y="2977"/>
                  </a:lnTo>
                  <a:lnTo>
                    <a:pt x="2342" y="2931"/>
                  </a:lnTo>
                  <a:lnTo>
                    <a:pt x="2259" y="2887"/>
                  </a:lnTo>
                  <a:lnTo>
                    <a:pt x="2083" y="2813"/>
                  </a:lnTo>
                  <a:lnTo>
                    <a:pt x="1897" y="2761"/>
                  </a:lnTo>
                  <a:lnTo>
                    <a:pt x="1702" y="2733"/>
                  </a:lnTo>
                  <a:lnTo>
                    <a:pt x="1601" y="2728"/>
                  </a:lnTo>
                  <a:lnTo>
                    <a:pt x="1586" y="2728"/>
                  </a:lnTo>
                  <a:lnTo>
                    <a:pt x="1571" y="2728"/>
                  </a:lnTo>
                  <a:lnTo>
                    <a:pt x="1569" y="2728"/>
                  </a:lnTo>
                  <a:lnTo>
                    <a:pt x="1552" y="2728"/>
                  </a:lnTo>
                  <a:lnTo>
                    <a:pt x="1536" y="2728"/>
                  </a:lnTo>
                  <a:lnTo>
                    <a:pt x="1479" y="2726"/>
                  </a:lnTo>
                  <a:lnTo>
                    <a:pt x="1365" y="2711"/>
                  </a:lnTo>
                  <a:lnTo>
                    <a:pt x="1255" y="2687"/>
                  </a:lnTo>
                  <a:lnTo>
                    <a:pt x="1150" y="2652"/>
                  </a:lnTo>
                  <a:lnTo>
                    <a:pt x="1050" y="2608"/>
                  </a:lnTo>
                  <a:lnTo>
                    <a:pt x="955" y="2554"/>
                  </a:lnTo>
                  <a:lnTo>
                    <a:pt x="865" y="2492"/>
                  </a:lnTo>
                  <a:lnTo>
                    <a:pt x="782" y="2422"/>
                  </a:lnTo>
                  <a:lnTo>
                    <a:pt x="706" y="2346"/>
                  </a:lnTo>
                  <a:lnTo>
                    <a:pt x="636" y="2261"/>
                  </a:lnTo>
                  <a:lnTo>
                    <a:pt x="576" y="2172"/>
                  </a:lnTo>
                  <a:lnTo>
                    <a:pt x="524" y="2075"/>
                  </a:lnTo>
                  <a:lnTo>
                    <a:pt x="481" y="1974"/>
                  </a:lnTo>
                  <a:lnTo>
                    <a:pt x="446" y="1868"/>
                  </a:lnTo>
                  <a:lnTo>
                    <a:pt x="423" y="1759"/>
                  </a:lnTo>
                  <a:lnTo>
                    <a:pt x="410" y="1645"/>
                  </a:lnTo>
                  <a:lnTo>
                    <a:pt x="408" y="1587"/>
                  </a:lnTo>
                  <a:lnTo>
                    <a:pt x="408" y="1577"/>
                  </a:lnTo>
                  <a:lnTo>
                    <a:pt x="408" y="1569"/>
                  </a:lnTo>
                  <a:lnTo>
                    <a:pt x="409" y="1508"/>
                  </a:lnTo>
                  <a:lnTo>
                    <a:pt x="420" y="1392"/>
                  </a:lnTo>
                  <a:lnTo>
                    <a:pt x="444" y="1278"/>
                  </a:lnTo>
                  <a:lnTo>
                    <a:pt x="478" y="1169"/>
                  </a:lnTo>
                  <a:lnTo>
                    <a:pt x="521" y="1065"/>
                  </a:lnTo>
                  <a:lnTo>
                    <a:pt x="575" y="966"/>
                  </a:lnTo>
                  <a:lnTo>
                    <a:pt x="638" y="874"/>
                  </a:lnTo>
                  <a:lnTo>
                    <a:pt x="708" y="787"/>
                  </a:lnTo>
                  <a:lnTo>
                    <a:pt x="788" y="708"/>
                  </a:lnTo>
                  <a:lnTo>
                    <a:pt x="874" y="638"/>
                  </a:lnTo>
                  <a:lnTo>
                    <a:pt x="966" y="575"/>
                  </a:lnTo>
                  <a:lnTo>
                    <a:pt x="1065" y="521"/>
                  </a:lnTo>
                  <a:lnTo>
                    <a:pt x="1169" y="477"/>
                  </a:lnTo>
                  <a:lnTo>
                    <a:pt x="1278" y="444"/>
                  </a:lnTo>
                  <a:lnTo>
                    <a:pt x="1392" y="421"/>
                  </a:lnTo>
                  <a:lnTo>
                    <a:pt x="1509" y="408"/>
                  </a:lnTo>
                  <a:lnTo>
                    <a:pt x="1569" y="408"/>
                  </a:lnTo>
                  <a:lnTo>
                    <a:pt x="1627" y="408"/>
                  </a:lnTo>
                  <a:lnTo>
                    <a:pt x="1742" y="419"/>
                  </a:lnTo>
                  <a:lnTo>
                    <a:pt x="1851" y="442"/>
                  </a:lnTo>
                  <a:lnTo>
                    <a:pt x="1958" y="474"/>
                  </a:lnTo>
                  <a:lnTo>
                    <a:pt x="2060" y="516"/>
                  </a:lnTo>
                  <a:lnTo>
                    <a:pt x="2158" y="567"/>
                  </a:lnTo>
                  <a:lnTo>
                    <a:pt x="2249" y="626"/>
                  </a:lnTo>
                  <a:lnTo>
                    <a:pt x="2334" y="694"/>
                  </a:lnTo>
                  <a:lnTo>
                    <a:pt x="2411" y="769"/>
                  </a:lnTo>
                  <a:lnTo>
                    <a:pt x="2483" y="851"/>
                  </a:lnTo>
                  <a:lnTo>
                    <a:pt x="2547" y="940"/>
                  </a:lnTo>
                  <a:lnTo>
                    <a:pt x="2601" y="1035"/>
                  </a:lnTo>
                  <a:lnTo>
                    <a:pt x="2647" y="1134"/>
                  </a:lnTo>
                  <a:lnTo>
                    <a:pt x="2683" y="1239"/>
                  </a:lnTo>
                  <a:lnTo>
                    <a:pt x="2709" y="1347"/>
                  </a:lnTo>
                  <a:lnTo>
                    <a:pt x="2725" y="1461"/>
                  </a:lnTo>
                  <a:lnTo>
                    <a:pt x="2729" y="1518"/>
                  </a:lnTo>
                  <a:lnTo>
                    <a:pt x="2729" y="1518"/>
                  </a:lnTo>
                  <a:lnTo>
                    <a:pt x="2729" y="1520"/>
                  </a:lnTo>
                  <a:lnTo>
                    <a:pt x="2729" y="1543"/>
                  </a:lnTo>
                  <a:lnTo>
                    <a:pt x="2729" y="1569"/>
                  </a:lnTo>
                  <a:lnTo>
                    <a:pt x="2729" y="1577"/>
                  </a:lnTo>
                  <a:lnTo>
                    <a:pt x="2729" y="1587"/>
                  </a:lnTo>
                  <a:lnTo>
                    <a:pt x="3135" y="1587"/>
                  </a:lnTo>
                  <a:lnTo>
                    <a:pt x="3135" y="1577"/>
                  </a:lnTo>
                  <a:lnTo>
                    <a:pt x="3135" y="1569"/>
                  </a:lnTo>
                  <a:lnTo>
                    <a:pt x="3135" y="1544"/>
                  </a:lnTo>
                  <a:lnTo>
                    <a:pt x="3137" y="152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4" name="Freeform 67">
              <a:extLst>
                <a:ext uri="{FF2B5EF4-FFF2-40B4-BE49-F238E27FC236}">
                  <a16:creationId xmlns="" xmlns:a16="http://schemas.microsoft.com/office/drawing/2014/main" id="{CDDE504A-E440-D107-9ECA-C3CC58D0E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182" y="4489448"/>
              <a:ext cx="3282950" cy="1658938"/>
            </a:xfrm>
            <a:custGeom>
              <a:avLst/>
              <a:gdLst>
                <a:gd name="T0" fmla="*/ 5149 w 6203"/>
                <a:gd name="T1" fmla="*/ 85 h 3134"/>
                <a:gd name="T2" fmla="*/ 4668 w 6203"/>
                <a:gd name="T3" fmla="*/ 0 h 3134"/>
                <a:gd name="T4" fmla="*/ 4637 w 6203"/>
                <a:gd name="T5" fmla="*/ 406 h 3134"/>
                <a:gd name="T6" fmla="*/ 4726 w 6203"/>
                <a:gd name="T7" fmla="*/ 409 h 3134"/>
                <a:gd name="T8" fmla="*/ 5057 w 6203"/>
                <a:gd name="T9" fmla="*/ 485 h 3134"/>
                <a:gd name="T10" fmla="*/ 5345 w 6203"/>
                <a:gd name="T11" fmla="*/ 648 h 3134"/>
                <a:gd name="T12" fmla="*/ 5574 w 6203"/>
                <a:gd name="T13" fmla="*/ 882 h 3134"/>
                <a:gd name="T14" fmla="*/ 5728 w 6203"/>
                <a:gd name="T15" fmla="*/ 1174 h 3134"/>
                <a:gd name="T16" fmla="*/ 5795 w 6203"/>
                <a:gd name="T17" fmla="*/ 1508 h 3134"/>
                <a:gd name="T18" fmla="*/ 5784 w 6203"/>
                <a:gd name="T19" fmla="*/ 1744 h 3134"/>
                <a:gd name="T20" fmla="*/ 5682 w 6203"/>
                <a:gd name="T21" fmla="*/ 2071 h 3134"/>
                <a:gd name="T22" fmla="*/ 5495 w 6203"/>
                <a:gd name="T23" fmla="*/ 2347 h 3134"/>
                <a:gd name="T24" fmla="*/ 5238 w 6203"/>
                <a:gd name="T25" fmla="*/ 2560 h 3134"/>
                <a:gd name="T26" fmla="*/ 4926 w 6203"/>
                <a:gd name="T27" fmla="*/ 2691 h 3134"/>
                <a:gd name="T28" fmla="*/ 4637 w 6203"/>
                <a:gd name="T29" fmla="*/ 2728 h 3134"/>
                <a:gd name="T30" fmla="*/ 4635 w 6203"/>
                <a:gd name="T31" fmla="*/ 2728 h 3134"/>
                <a:gd name="T32" fmla="*/ 4350 w 6203"/>
                <a:gd name="T33" fmla="*/ 2694 h 3134"/>
                <a:gd name="T34" fmla="*/ 4044 w 6203"/>
                <a:gd name="T35" fmla="*/ 2567 h 3134"/>
                <a:gd name="T36" fmla="*/ 3789 w 6203"/>
                <a:gd name="T37" fmla="*/ 2363 h 3134"/>
                <a:gd name="T38" fmla="*/ 3600 w 6203"/>
                <a:gd name="T39" fmla="*/ 2095 h 3134"/>
                <a:gd name="T40" fmla="*/ 3492 w 6203"/>
                <a:gd name="T41" fmla="*/ 1780 h 3134"/>
                <a:gd name="T42" fmla="*/ 3475 w 6203"/>
                <a:gd name="T43" fmla="*/ 1608 h 3134"/>
                <a:gd name="T44" fmla="*/ 3474 w 6203"/>
                <a:gd name="T45" fmla="*/ 1547 h 3134"/>
                <a:gd name="T46" fmla="*/ 3474 w 6203"/>
                <a:gd name="T47" fmla="*/ 1520 h 3134"/>
                <a:gd name="T48" fmla="*/ 3436 w 6203"/>
                <a:gd name="T49" fmla="*/ 1301 h 3134"/>
                <a:gd name="T50" fmla="*/ 3190 w 6203"/>
                <a:gd name="T51" fmla="*/ 957 h 3134"/>
                <a:gd name="T52" fmla="*/ 2830 w 6203"/>
                <a:gd name="T53" fmla="*/ 802 h 3134"/>
                <a:gd name="T54" fmla="*/ 1582 w 6203"/>
                <a:gd name="T55" fmla="*/ 795 h 3134"/>
                <a:gd name="T56" fmla="*/ 2725 w 6203"/>
                <a:gd name="T57" fmla="*/ 1177 h 3134"/>
                <a:gd name="T58" fmla="*/ 2891 w 6203"/>
                <a:gd name="T59" fmla="*/ 1220 h 3134"/>
                <a:gd name="T60" fmla="*/ 3029 w 6203"/>
                <a:gd name="T61" fmla="*/ 1361 h 3134"/>
                <a:gd name="T62" fmla="*/ 3068 w 6203"/>
                <a:gd name="T63" fmla="*/ 1528 h 3134"/>
                <a:gd name="T64" fmla="*/ 3066 w 6203"/>
                <a:gd name="T65" fmla="*/ 1567 h 3134"/>
                <a:gd name="T66" fmla="*/ 3072 w 6203"/>
                <a:gd name="T67" fmla="*/ 1704 h 3134"/>
                <a:gd name="T68" fmla="*/ 3226 w 6203"/>
                <a:gd name="T69" fmla="*/ 2258 h 3134"/>
                <a:gd name="T70" fmla="*/ 3446 w 6203"/>
                <a:gd name="T71" fmla="*/ 2590 h 3134"/>
                <a:gd name="T72" fmla="*/ 3924 w 6203"/>
                <a:gd name="T73" fmla="*/ 2966 h 3134"/>
                <a:gd name="T74" fmla="*/ 4473 w 6203"/>
                <a:gd name="T75" fmla="*/ 3127 h 3134"/>
                <a:gd name="T76" fmla="*/ 4637 w 6203"/>
                <a:gd name="T77" fmla="*/ 3134 h 3134"/>
                <a:gd name="T78" fmla="*/ 4717 w 6203"/>
                <a:gd name="T79" fmla="*/ 3133 h 3134"/>
                <a:gd name="T80" fmla="*/ 5175 w 6203"/>
                <a:gd name="T81" fmla="*/ 3039 h 3134"/>
                <a:gd name="T82" fmla="*/ 5574 w 6203"/>
                <a:gd name="T83" fmla="*/ 2823 h 3134"/>
                <a:gd name="T84" fmla="*/ 5892 w 6203"/>
                <a:gd name="T85" fmla="*/ 2505 h 3134"/>
                <a:gd name="T86" fmla="*/ 6109 w 6203"/>
                <a:gd name="T87" fmla="*/ 2107 h 3134"/>
                <a:gd name="T88" fmla="*/ 6201 w 6203"/>
                <a:gd name="T89" fmla="*/ 1648 h 3134"/>
                <a:gd name="T90" fmla="*/ 6196 w 6203"/>
                <a:gd name="T91" fmla="*/ 1405 h 3134"/>
                <a:gd name="T92" fmla="*/ 6034 w 6203"/>
                <a:gd name="T93" fmla="*/ 856 h 3134"/>
                <a:gd name="T94" fmla="*/ 5659 w 6203"/>
                <a:gd name="T95" fmla="*/ 379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03" h="3134">
                  <a:moveTo>
                    <a:pt x="5408" y="203"/>
                  </a:moveTo>
                  <a:lnTo>
                    <a:pt x="5325" y="159"/>
                  </a:lnTo>
                  <a:lnTo>
                    <a:pt x="5149" y="85"/>
                  </a:lnTo>
                  <a:lnTo>
                    <a:pt x="4963" y="33"/>
                  </a:lnTo>
                  <a:lnTo>
                    <a:pt x="4768" y="5"/>
                  </a:lnTo>
                  <a:lnTo>
                    <a:pt x="4668" y="0"/>
                  </a:lnTo>
                  <a:lnTo>
                    <a:pt x="4652" y="0"/>
                  </a:lnTo>
                  <a:lnTo>
                    <a:pt x="4637" y="0"/>
                  </a:lnTo>
                  <a:lnTo>
                    <a:pt x="4637" y="406"/>
                  </a:lnTo>
                  <a:lnTo>
                    <a:pt x="4652" y="406"/>
                  </a:lnTo>
                  <a:lnTo>
                    <a:pt x="4668" y="408"/>
                  </a:lnTo>
                  <a:lnTo>
                    <a:pt x="4726" y="409"/>
                  </a:lnTo>
                  <a:lnTo>
                    <a:pt x="4841" y="425"/>
                  </a:lnTo>
                  <a:lnTo>
                    <a:pt x="4950" y="449"/>
                  </a:lnTo>
                  <a:lnTo>
                    <a:pt x="5057" y="485"/>
                  </a:lnTo>
                  <a:lnTo>
                    <a:pt x="5158" y="530"/>
                  </a:lnTo>
                  <a:lnTo>
                    <a:pt x="5254" y="585"/>
                  </a:lnTo>
                  <a:lnTo>
                    <a:pt x="5345" y="648"/>
                  </a:lnTo>
                  <a:lnTo>
                    <a:pt x="5428" y="718"/>
                  </a:lnTo>
                  <a:lnTo>
                    <a:pt x="5505" y="797"/>
                  </a:lnTo>
                  <a:lnTo>
                    <a:pt x="5574" y="882"/>
                  </a:lnTo>
                  <a:lnTo>
                    <a:pt x="5634" y="974"/>
                  </a:lnTo>
                  <a:lnTo>
                    <a:pt x="5686" y="1071"/>
                  </a:lnTo>
                  <a:lnTo>
                    <a:pt x="5728" y="1174"/>
                  </a:lnTo>
                  <a:lnTo>
                    <a:pt x="5761" y="1282"/>
                  </a:lnTo>
                  <a:lnTo>
                    <a:pt x="5784" y="1393"/>
                  </a:lnTo>
                  <a:lnTo>
                    <a:pt x="5795" y="1508"/>
                  </a:lnTo>
                  <a:lnTo>
                    <a:pt x="5795" y="1567"/>
                  </a:lnTo>
                  <a:lnTo>
                    <a:pt x="5795" y="1628"/>
                  </a:lnTo>
                  <a:lnTo>
                    <a:pt x="5784" y="1744"/>
                  </a:lnTo>
                  <a:lnTo>
                    <a:pt x="5759" y="1858"/>
                  </a:lnTo>
                  <a:lnTo>
                    <a:pt x="5726" y="1966"/>
                  </a:lnTo>
                  <a:lnTo>
                    <a:pt x="5682" y="2071"/>
                  </a:lnTo>
                  <a:lnTo>
                    <a:pt x="5628" y="2169"/>
                  </a:lnTo>
                  <a:lnTo>
                    <a:pt x="5567" y="2262"/>
                  </a:lnTo>
                  <a:lnTo>
                    <a:pt x="5495" y="2347"/>
                  </a:lnTo>
                  <a:lnTo>
                    <a:pt x="5417" y="2426"/>
                  </a:lnTo>
                  <a:lnTo>
                    <a:pt x="5331" y="2497"/>
                  </a:lnTo>
                  <a:lnTo>
                    <a:pt x="5238" y="2560"/>
                  </a:lnTo>
                  <a:lnTo>
                    <a:pt x="5139" y="2613"/>
                  </a:lnTo>
                  <a:lnTo>
                    <a:pt x="5035" y="2658"/>
                  </a:lnTo>
                  <a:lnTo>
                    <a:pt x="4926" y="2691"/>
                  </a:lnTo>
                  <a:lnTo>
                    <a:pt x="4814" y="2715"/>
                  </a:lnTo>
                  <a:lnTo>
                    <a:pt x="4696" y="2727"/>
                  </a:lnTo>
                  <a:lnTo>
                    <a:pt x="4637" y="2728"/>
                  </a:lnTo>
                  <a:lnTo>
                    <a:pt x="4637" y="2728"/>
                  </a:lnTo>
                  <a:lnTo>
                    <a:pt x="4637" y="2728"/>
                  </a:lnTo>
                  <a:lnTo>
                    <a:pt x="4635" y="2728"/>
                  </a:lnTo>
                  <a:lnTo>
                    <a:pt x="4576" y="2727"/>
                  </a:lnTo>
                  <a:lnTo>
                    <a:pt x="4461" y="2715"/>
                  </a:lnTo>
                  <a:lnTo>
                    <a:pt x="4350" y="2694"/>
                  </a:lnTo>
                  <a:lnTo>
                    <a:pt x="4244" y="2661"/>
                  </a:lnTo>
                  <a:lnTo>
                    <a:pt x="4141" y="2619"/>
                  </a:lnTo>
                  <a:lnTo>
                    <a:pt x="4044" y="2567"/>
                  </a:lnTo>
                  <a:lnTo>
                    <a:pt x="3953" y="2507"/>
                  </a:lnTo>
                  <a:lnTo>
                    <a:pt x="3867" y="2439"/>
                  </a:lnTo>
                  <a:lnTo>
                    <a:pt x="3789" y="2363"/>
                  </a:lnTo>
                  <a:lnTo>
                    <a:pt x="3718" y="2279"/>
                  </a:lnTo>
                  <a:lnTo>
                    <a:pt x="3655" y="2190"/>
                  </a:lnTo>
                  <a:lnTo>
                    <a:pt x="3600" y="2095"/>
                  </a:lnTo>
                  <a:lnTo>
                    <a:pt x="3554" y="1995"/>
                  </a:lnTo>
                  <a:lnTo>
                    <a:pt x="3518" y="1890"/>
                  </a:lnTo>
                  <a:lnTo>
                    <a:pt x="3492" y="1780"/>
                  </a:lnTo>
                  <a:lnTo>
                    <a:pt x="3478" y="1666"/>
                  </a:lnTo>
                  <a:lnTo>
                    <a:pt x="3475" y="1609"/>
                  </a:lnTo>
                  <a:lnTo>
                    <a:pt x="3475" y="1608"/>
                  </a:lnTo>
                  <a:lnTo>
                    <a:pt x="3474" y="1587"/>
                  </a:lnTo>
                  <a:lnTo>
                    <a:pt x="3474" y="1567"/>
                  </a:lnTo>
                  <a:lnTo>
                    <a:pt x="3474" y="1547"/>
                  </a:lnTo>
                  <a:lnTo>
                    <a:pt x="3475" y="1528"/>
                  </a:lnTo>
                  <a:lnTo>
                    <a:pt x="3474" y="1524"/>
                  </a:lnTo>
                  <a:lnTo>
                    <a:pt x="3474" y="1520"/>
                  </a:lnTo>
                  <a:lnTo>
                    <a:pt x="3472" y="1482"/>
                  </a:lnTo>
                  <a:lnTo>
                    <a:pt x="3462" y="1408"/>
                  </a:lnTo>
                  <a:lnTo>
                    <a:pt x="3436" y="1301"/>
                  </a:lnTo>
                  <a:lnTo>
                    <a:pt x="3376" y="1172"/>
                  </a:lnTo>
                  <a:lnTo>
                    <a:pt x="3294" y="1055"/>
                  </a:lnTo>
                  <a:lnTo>
                    <a:pt x="3190" y="957"/>
                  </a:lnTo>
                  <a:lnTo>
                    <a:pt x="3070" y="879"/>
                  </a:lnTo>
                  <a:lnTo>
                    <a:pt x="2938" y="825"/>
                  </a:lnTo>
                  <a:lnTo>
                    <a:pt x="2830" y="802"/>
                  </a:lnTo>
                  <a:lnTo>
                    <a:pt x="2755" y="795"/>
                  </a:lnTo>
                  <a:lnTo>
                    <a:pt x="2718" y="795"/>
                  </a:lnTo>
                  <a:lnTo>
                    <a:pt x="1582" y="795"/>
                  </a:lnTo>
                  <a:lnTo>
                    <a:pt x="0" y="795"/>
                  </a:lnTo>
                  <a:lnTo>
                    <a:pt x="0" y="1177"/>
                  </a:lnTo>
                  <a:lnTo>
                    <a:pt x="2725" y="1177"/>
                  </a:lnTo>
                  <a:lnTo>
                    <a:pt x="2761" y="1179"/>
                  </a:lnTo>
                  <a:lnTo>
                    <a:pt x="2829" y="1193"/>
                  </a:lnTo>
                  <a:lnTo>
                    <a:pt x="2891" y="1220"/>
                  </a:lnTo>
                  <a:lnTo>
                    <a:pt x="2947" y="1258"/>
                  </a:lnTo>
                  <a:lnTo>
                    <a:pt x="2993" y="1305"/>
                  </a:lnTo>
                  <a:lnTo>
                    <a:pt x="3029" y="1361"/>
                  </a:lnTo>
                  <a:lnTo>
                    <a:pt x="3055" y="1423"/>
                  </a:lnTo>
                  <a:lnTo>
                    <a:pt x="3066" y="1492"/>
                  </a:lnTo>
                  <a:lnTo>
                    <a:pt x="3068" y="1528"/>
                  </a:lnTo>
                  <a:lnTo>
                    <a:pt x="3068" y="1531"/>
                  </a:lnTo>
                  <a:lnTo>
                    <a:pt x="3066" y="1550"/>
                  </a:lnTo>
                  <a:lnTo>
                    <a:pt x="3066" y="1567"/>
                  </a:lnTo>
                  <a:lnTo>
                    <a:pt x="3066" y="1586"/>
                  </a:lnTo>
                  <a:lnTo>
                    <a:pt x="3068" y="1605"/>
                  </a:lnTo>
                  <a:lnTo>
                    <a:pt x="3072" y="1704"/>
                  </a:lnTo>
                  <a:lnTo>
                    <a:pt x="3101" y="1898"/>
                  </a:lnTo>
                  <a:lnTo>
                    <a:pt x="3153" y="2082"/>
                  </a:lnTo>
                  <a:lnTo>
                    <a:pt x="3226" y="2258"/>
                  </a:lnTo>
                  <a:lnTo>
                    <a:pt x="3271" y="2341"/>
                  </a:lnTo>
                  <a:lnTo>
                    <a:pt x="3322" y="2428"/>
                  </a:lnTo>
                  <a:lnTo>
                    <a:pt x="3446" y="2590"/>
                  </a:lnTo>
                  <a:lnTo>
                    <a:pt x="3589" y="2736"/>
                  </a:lnTo>
                  <a:lnTo>
                    <a:pt x="3748" y="2861"/>
                  </a:lnTo>
                  <a:lnTo>
                    <a:pt x="3924" y="2966"/>
                  </a:lnTo>
                  <a:lnTo>
                    <a:pt x="4113" y="3046"/>
                  </a:lnTo>
                  <a:lnTo>
                    <a:pt x="4314" y="3102"/>
                  </a:lnTo>
                  <a:lnTo>
                    <a:pt x="4473" y="3127"/>
                  </a:lnTo>
                  <a:lnTo>
                    <a:pt x="4581" y="3134"/>
                  </a:lnTo>
                  <a:lnTo>
                    <a:pt x="4635" y="3134"/>
                  </a:lnTo>
                  <a:lnTo>
                    <a:pt x="4637" y="3134"/>
                  </a:lnTo>
                  <a:lnTo>
                    <a:pt x="4637" y="3134"/>
                  </a:lnTo>
                  <a:lnTo>
                    <a:pt x="4637" y="3134"/>
                  </a:lnTo>
                  <a:lnTo>
                    <a:pt x="4717" y="3133"/>
                  </a:lnTo>
                  <a:lnTo>
                    <a:pt x="4876" y="3117"/>
                  </a:lnTo>
                  <a:lnTo>
                    <a:pt x="5028" y="3085"/>
                  </a:lnTo>
                  <a:lnTo>
                    <a:pt x="5175" y="3039"/>
                  </a:lnTo>
                  <a:lnTo>
                    <a:pt x="5316" y="2980"/>
                  </a:lnTo>
                  <a:lnTo>
                    <a:pt x="5449" y="2908"/>
                  </a:lnTo>
                  <a:lnTo>
                    <a:pt x="5574" y="2823"/>
                  </a:lnTo>
                  <a:lnTo>
                    <a:pt x="5690" y="2727"/>
                  </a:lnTo>
                  <a:lnTo>
                    <a:pt x="5797" y="2620"/>
                  </a:lnTo>
                  <a:lnTo>
                    <a:pt x="5892" y="2505"/>
                  </a:lnTo>
                  <a:lnTo>
                    <a:pt x="5977" y="2380"/>
                  </a:lnTo>
                  <a:lnTo>
                    <a:pt x="6049" y="2246"/>
                  </a:lnTo>
                  <a:lnTo>
                    <a:pt x="6109" y="2107"/>
                  </a:lnTo>
                  <a:lnTo>
                    <a:pt x="6154" y="1959"/>
                  </a:lnTo>
                  <a:lnTo>
                    <a:pt x="6186" y="1806"/>
                  </a:lnTo>
                  <a:lnTo>
                    <a:pt x="6201" y="1648"/>
                  </a:lnTo>
                  <a:lnTo>
                    <a:pt x="6203" y="1567"/>
                  </a:lnTo>
                  <a:lnTo>
                    <a:pt x="6203" y="1513"/>
                  </a:lnTo>
                  <a:lnTo>
                    <a:pt x="6196" y="1405"/>
                  </a:lnTo>
                  <a:lnTo>
                    <a:pt x="6171" y="1246"/>
                  </a:lnTo>
                  <a:lnTo>
                    <a:pt x="6115" y="1046"/>
                  </a:lnTo>
                  <a:lnTo>
                    <a:pt x="6034" y="856"/>
                  </a:lnTo>
                  <a:lnTo>
                    <a:pt x="5929" y="681"/>
                  </a:lnTo>
                  <a:lnTo>
                    <a:pt x="5804" y="521"/>
                  </a:lnTo>
                  <a:lnTo>
                    <a:pt x="5659" y="379"/>
                  </a:lnTo>
                  <a:lnTo>
                    <a:pt x="5496" y="256"/>
                  </a:lnTo>
                  <a:lnTo>
                    <a:pt x="5408" y="20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 dirty="0">
                <a:solidFill>
                  <a:prstClr val="black"/>
                </a:solidFill>
              </a:endParaRPr>
            </a:p>
          </p:txBody>
        </p:sp>
        <p:sp>
          <p:nvSpPr>
            <p:cNvPr id="5" name="Freeform 68">
              <a:extLst>
                <a:ext uri="{FF2B5EF4-FFF2-40B4-BE49-F238E27FC236}">
                  <a16:creationId xmlns="" xmlns:a16="http://schemas.microsoft.com/office/drawing/2014/main" id="{07CB84AB-08BA-E970-9B9F-B26581B3B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151" y="1603374"/>
              <a:ext cx="828675" cy="1658938"/>
            </a:xfrm>
            <a:custGeom>
              <a:avLst/>
              <a:gdLst>
                <a:gd name="T0" fmla="*/ 1 w 1566"/>
                <a:gd name="T1" fmla="*/ 1621 h 3134"/>
                <a:gd name="T2" fmla="*/ 32 w 1566"/>
                <a:gd name="T3" fmla="*/ 1888 h 3134"/>
                <a:gd name="T4" fmla="*/ 170 w 1566"/>
                <a:gd name="T5" fmla="*/ 2278 h 3134"/>
                <a:gd name="T6" fmla="*/ 399 w 1566"/>
                <a:gd name="T7" fmla="*/ 2613 h 3134"/>
                <a:gd name="T8" fmla="*/ 707 w 1566"/>
                <a:gd name="T9" fmla="*/ 2878 h 3134"/>
                <a:gd name="T10" fmla="*/ 795 w 1566"/>
                <a:gd name="T11" fmla="*/ 2931 h 3134"/>
                <a:gd name="T12" fmla="*/ 953 w 1566"/>
                <a:gd name="T13" fmla="*/ 3008 h 3134"/>
                <a:gd name="T14" fmla="*/ 1162 w 1566"/>
                <a:gd name="T15" fmla="*/ 3082 h 3134"/>
                <a:gd name="T16" fmla="*/ 1458 w 1566"/>
                <a:gd name="T17" fmla="*/ 3131 h 3134"/>
                <a:gd name="T18" fmla="*/ 1552 w 1566"/>
                <a:gd name="T19" fmla="*/ 3134 h 3134"/>
                <a:gd name="T20" fmla="*/ 1566 w 1566"/>
                <a:gd name="T21" fmla="*/ 2728 h 3134"/>
                <a:gd name="T22" fmla="*/ 1536 w 1566"/>
                <a:gd name="T23" fmla="*/ 2726 h 3134"/>
                <a:gd name="T24" fmla="*/ 1535 w 1566"/>
                <a:gd name="T25" fmla="*/ 2726 h 3134"/>
                <a:gd name="T26" fmla="*/ 1357 w 1566"/>
                <a:gd name="T27" fmla="*/ 2709 h 3134"/>
                <a:gd name="T28" fmla="*/ 1136 w 1566"/>
                <a:gd name="T29" fmla="*/ 2644 h 3134"/>
                <a:gd name="T30" fmla="*/ 934 w 1566"/>
                <a:gd name="T31" fmla="*/ 2539 h 3134"/>
                <a:gd name="T32" fmla="*/ 759 w 1566"/>
                <a:gd name="T33" fmla="*/ 2398 h 3134"/>
                <a:gd name="T34" fmla="*/ 613 w 1566"/>
                <a:gd name="T35" fmla="*/ 2227 h 3134"/>
                <a:gd name="T36" fmla="*/ 502 w 1566"/>
                <a:gd name="T37" fmla="*/ 2029 h 3134"/>
                <a:gd name="T38" fmla="*/ 432 w 1566"/>
                <a:gd name="T39" fmla="*/ 1810 h 3134"/>
                <a:gd name="T40" fmla="*/ 406 w 1566"/>
                <a:gd name="T41" fmla="*/ 1574 h 3134"/>
                <a:gd name="T42" fmla="*/ 412 w 1566"/>
                <a:gd name="T43" fmla="*/ 1456 h 3134"/>
                <a:gd name="T44" fmla="*/ 453 w 1566"/>
                <a:gd name="T45" fmla="*/ 1242 h 3134"/>
                <a:gd name="T46" fmla="*/ 533 w 1566"/>
                <a:gd name="T47" fmla="*/ 1043 h 3134"/>
                <a:gd name="T48" fmla="*/ 646 w 1566"/>
                <a:gd name="T49" fmla="*/ 863 h 3134"/>
                <a:gd name="T50" fmla="*/ 789 w 1566"/>
                <a:gd name="T51" fmla="*/ 708 h 3134"/>
                <a:gd name="T52" fmla="*/ 959 w 1566"/>
                <a:gd name="T53" fmla="*/ 580 h 3134"/>
                <a:gd name="T54" fmla="*/ 1149 w 1566"/>
                <a:gd name="T55" fmla="*/ 485 h 3134"/>
                <a:gd name="T56" fmla="*/ 1357 w 1566"/>
                <a:gd name="T57" fmla="*/ 424 h 3134"/>
                <a:gd name="T58" fmla="*/ 1523 w 1566"/>
                <a:gd name="T59" fmla="*/ 407 h 3134"/>
                <a:gd name="T60" fmla="*/ 1566 w 1566"/>
                <a:gd name="T61" fmla="*/ 407 h 3134"/>
                <a:gd name="T62" fmla="*/ 1486 w 1566"/>
                <a:gd name="T63" fmla="*/ 1 h 3134"/>
                <a:gd name="T64" fmla="*/ 1175 w 1566"/>
                <a:gd name="T65" fmla="*/ 49 h 3134"/>
                <a:gd name="T66" fmla="*/ 887 w 1566"/>
                <a:gd name="T67" fmla="*/ 154 h 3134"/>
                <a:gd name="T68" fmla="*/ 629 w 1566"/>
                <a:gd name="T69" fmla="*/ 312 h 3134"/>
                <a:gd name="T70" fmla="*/ 406 w 1566"/>
                <a:gd name="T71" fmla="*/ 514 h 3134"/>
                <a:gd name="T72" fmla="*/ 226 w 1566"/>
                <a:gd name="T73" fmla="*/ 755 h 3134"/>
                <a:gd name="T74" fmla="*/ 95 w 1566"/>
                <a:gd name="T75" fmla="*/ 1029 h 3134"/>
                <a:gd name="T76" fmla="*/ 17 w 1566"/>
                <a:gd name="T77" fmla="*/ 1329 h 3134"/>
                <a:gd name="T78" fmla="*/ 0 w 1566"/>
                <a:gd name="T79" fmla="*/ 1567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66" h="3134">
                  <a:moveTo>
                    <a:pt x="0" y="1567"/>
                  </a:moveTo>
                  <a:lnTo>
                    <a:pt x="1" y="1621"/>
                  </a:lnTo>
                  <a:lnTo>
                    <a:pt x="9" y="1729"/>
                  </a:lnTo>
                  <a:lnTo>
                    <a:pt x="32" y="1888"/>
                  </a:lnTo>
                  <a:lnTo>
                    <a:pt x="88" y="2089"/>
                  </a:lnTo>
                  <a:lnTo>
                    <a:pt x="170" y="2278"/>
                  </a:lnTo>
                  <a:lnTo>
                    <a:pt x="274" y="2453"/>
                  </a:lnTo>
                  <a:lnTo>
                    <a:pt x="399" y="2613"/>
                  </a:lnTo>
                  <a:lnTo>
                    <a:pt x="544" y="2755"/>
                  </a:lnTo>
                  <a:lnTo>
                    <a:pt x="707" y="2878"/>
                  </a:lnTo>
                  <a:lnTo>
                    <a:pt x="795" y="2931"/>
                  </a:lnTo>
                  <a:lnTo>
                    <a:pt x="795" y="2931"/>
                  </a:lnTo>
                  <a:lnTo>
                    <a:pt x="872" y="2972"/>
                  </a:lnTo>
                  <a:lnTo>
                    <a:pt x="953" y="3008"/>
                  </a:lnTo>
                  <a:lnTo>
                    <a:pt x="1021" y="3036"/>
                  </a:lnTo>
                  <a:lnTo>
                    <a:pt x="1162" y="3082"/>
                  </a:lnTo>
                  <a:lnTo>
                    <a:pt x="1307" y="3113"/>
                  </a:lnTo>
                  <a:lnTo>
                    <a:pt x="1458" y="3131"/>
                  </a:lnTo>
                  <a:lnTo>
                    <a:pt x="1536" y="3134"/>
                  </a:lnTo>
                  <a:lnTo>
                    <a:pt x="1552" y="3134"/>
                  </a:lnTo>
                  <a:lnTo>
                    <a:pt x="1566" y="3134"/>
                  </a:lnTo>
                  <a:lnTo>
                    <a:pt x="1566" y="2728"/>
                  </a:lnTo>
                  <a:lnTo>
                    <a:pt x="1550" y="2728"/>
                  </a:lnTo>
                  <a:lnTo>
                    <a:pt x="1536" y="2726"/>
                  </a:lnTo>
                  <a:lnTo>
                    <a:pt x="1536" y="2726"/>
                  </a:lnTo>
                  <a:lnTo>
                    <a:pt x="1535" y="2726"/>
                  </a:lnTo>
                  <a:lnTo>
                    <a:pt x="1476" y="2725"/>
                  </a:lnTo>
                  <a:lnTo>
                    <a:pt x="1357" y="2709"/>
                  </a:lnTo>
                  <a:lnTo>
                    <a:pt x="1244" y="2682"/>
                  </a:lnTo>
                  <a:lnTo>
                    <a:pt x="1136" y="2644"/>
                  </a:lnTo>
                  <a:lnTo>
                    <a:pt x="1032" y="2597"/>
                  </a:lnTo>
                  <a:lnTo>
                    <a:pt x="934" y="2539"/>
                  </a:lnTo>
                  <a:lnTo>
                    <a:pt x="842" y="2473"/>
                  </a:lnTo>
                  <a:lnTo>
                    <a:pt x="759" y="2398"/>
                  </a:lnTo>
                  <a:lnTo>
                    <a:pt x="681" y="2316"/>
                  </a:lnTo>
                  <a:lnTo>
                    <a:pt x="613" y="2227"/>
                  </a:lnTo>
                  <a:lnTo>
                    <a:pt x="553" y="2131"/>
                  </a:lnTo>
                  <a:lnTo>
                    <a:pt x="502" y="2029"/>
                  </a:lnTo>
                  <a:lnTo>
                    <a:pt x="462" y="1922"/>
                  </a:lnTo>
                  <a:lnTo>
                    <a:pt x="432" y="1810"/>
                  </a:lnTo>
                  <a:lnTo>
                    <a:pt x="413" y="1693"/>
                  </a:lnTo>
                  <a:lnTo>
                    <a:pt x="406" y="1574"/>
                  </a:lnTo>
                  <a:lnTo>
                    <a:pt x="409" y="1512"/>
                  </a:lnTo>
                  <a:lnTo>
                    <a:pt x="412" y="1456"/>
                  </a:lnTo>
                  <a:lnTo>
                    <a:pt x="428" y="1347"/>
                  </a:lnTo>
                  <a:lnTo>
                    <a:pt x="453" y="1242"/>
                  </a:lnTo>
                  <a:lnTo>
                    <a:pt x="488" y="1139"/>
                  </a:lnTo>
                  <a:lnTo>
                    <a:pt x="533" y="1043"/>
                  </a:lnTo>
                  <a:lnTo>
                    <a:pt x="586" y="950"/>
                  </a:lnTo>
                  <a:lnTo>
                    <a:pt x="646" y="863"/>
                  </a:lnTo>
                  <a:lnTo>
                    <a:pt x="714" y="783"/>
                  </a:lnTo>
                  <a:lnTo>
                    <a:pt x="789" y="708"/>
                  </a:lnTo>
                  <a:lnTo>
                    <a:pt x="871" y="640"/>
                  </a:lnTo>
                  <a:lnTo>
                    <a:pt x="959" y="580"/>
                  </a:lnTo>
                  <a:lnTo>
                    <a:pt x="1051" y="528"/>
                  </a:lnTo>
                  <a:lnTo>
                    <a:pt x="1149" y="485"/>
                  </a:lnTo>
                  <a:lnTo>
                    <a:pt x="1251" y="450"/>
                  </a:lnTo>
                  <a:lnTo>
                    <a:pt x="1357" y="424"/>
                  </a:lnTo>
                  <a:lnTo>
                    <a:pt x="1467" y="410"/>
                  </a:lnTo>
                  <a:lnTo>
                    <a:pt x="1523" y="407"/>
                  </a:lnTo>
                  <a:lnTo>
                    <a:pt x="1545" y="407"/>
                  </a:lnTo>
                  <a:lnTo>
                    <a:pt x="1566" y="407"/>
                  </a:lnTo>
                  <a:lnTo>
                    <a:pt x="1566" y="0"/>
                  </a:lnTo>
                  <a:lnTo>
                    <a:pt x="1486" y="1"/>
                  </a:lnTo>
                  <a:lnTo>
                    <a:pt x="1327" y="17"/>
                  </a:lnTo>
                  <a:lnTo>
                    <a:pt x="1175" y="49"/>
                  </a:lnTo>
                  <a:lnTo>
                    <a:pt x="1028" y="95"/>
                  </a:lnTo>
                  <a:lnTo>
                    <a:pt x="887" y="154"/>
                  </a:lnTo>
                  <a:lnTo>
                    <a:pt x="754" y="227"/>
                  </a:lnTo>
                  <a:lnTo>
                    <a:pt x="629" y="312"/>
                  </a:lnTo>
                  <a:lnTo>
                    <a:pt x="512" y="407"/>
                  </a:lnTo>
                  <a:lnTo>
                    <a:pt x="406" y="514"/>
                  </a:lnTo>
                  <a:lnTo>
                    <a:pt x="311" y="630"/>
                  </a:lnTo>
                  <a:lnTo>
                    <a:pt x="226" y="755"/>
                  </a:lnTo>
                  <a:lnTo>
                    <a:pt x="154" y="889"/>
                  </a:lnTo>
                  <a:lnTo>
                    <a:pt x="95" y="1029"/>
                  </a:lnTo>
                  <a:lnTo>
                    <a:pt x="49" y="1175"/>
                  </a:lnTo>
                  <a:lnTo>
                    <a:pt x="17" y="1329"/>
                  </a:lnTo>
                  <a:lnTo>
                    <a:pt x="1" y="1486"/>
                  </a:lnTo>
                  <a:lnTo>
                    <a:pt x="0" y="156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7" name="Freeform 69">
              <a:extLst>
                <a:ext uri="{FF2B5EF4-FFF2-40B4-BE49-F238E27FC236}">
                  <a16:creationId xmlns="" xmlns:a16="http://schemas.microsoft.com/office/drawing/2014/main" id="{6E5FBE54-105E-E2CA-863D-9B9FEEFD4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413" y="1603374"/>
              <a:ext cx="2451100" cy="1236663"/>
            </a:xfrm>
            <a:custGeom>
              <a:avLst/>
              <a:gdLst>
                <a:gd name="T0" fmla="*/ 1945 w 4632"/>
                <a:gd name="T1" fmla="*/ 1954 h 2337"/>
                <a:gd name="T2" fmla="*/ 1906 w 4632"/>
                <a:gd name="T3" fmla="*/ 1952 h 2337"/>
                <a:gd name="T4" fmla="*/ 1831 w 4632"/>
                <a:gd name="T5" fmla="*/ 1937 h 2337"/>
                <a:gd name="T6" fmla="*/ 1763 w 4632"/>
                <a:gd name="T7" fmla="*/ 1908 h 2337"/>
                <a:gd name="T8" fmla="*/ 1703 w 4632"/>
                <a:gd name="T9" fmla="*/ 1866 h 2337"/>
                <a:gd name="T10" fmla="*/ 1653 w 4632"/>
                <a:gd name="T11" fmla="*/ 1814 h 2337"/>
                <a:gd name="T12" fmla="*/ 1612 w 4632"/>
                <a:gd name="T13" fmla="*/ 1754 h 2337"/>
                <a:gd name="T14" fmla="*/ 1584 w 4632"/>
                <a:gd name="T15" fmla="*/ 1685 h 2337"/>
                <a:gd name="T16" fmla="*/ 1569 w 4632"/>
                <a:gd name="T17" fmla="*/ 1610 h 2337"/>
                <a:gd name="T18" fmla="*/ 1568 w 4632"/>
                <a:gd name="T19" fmla="*/ 1571 h 2337"/>
                <a:gd name="T20" fmla="*/ 1568 w 4632"/>
                <a:gd name="T21" fmla="*/ 1567 h 2337"/>
                <a:gd name="T22" fmla="*/ 1565 w 4632"/>
                <a:gd name="T23" fmla="*/ 1462 h 2337"/>
                <a:gd name="T24" fmla="*/ 1537 w 4632"/>
                <a:gd name="T25" fmla="*/ 1259 h 2337"/>
                <a:gd name="T26" fmla="*/ 1486 w 4632"/>
                <a:gd name="T27" fmla="*/ 1065 h 2337"/>
                <a:gd name="T28" fmla="*/ 1411 w 4632"/>
                <a:gd name="T29" fmla="*/ 882 h 2337"/>
                <a:gd name="T30" fmla="*/ 1365 w 4632"/>
                <a:gd name="T31" fmla="*/ 796 h 2337"/>
                <a:gd name="T32" fmla="*/ 1311 w 4632"/>
                <a:gd name="T33" fmla="*/ 708 h 2337"/>
                <a:gd name="T34" fmla="*/ 1189 w 4632"/>
                <a:gd name="T35" fmla="*/ 545 h 2337"/>
                <a:gd name="T36" fmla="*/ 1047 w 4632"/>
                <a:gd name="T37" fmla="*/ 400 h 2337"/>
                <a:gd name="T38" fmla="*/ 887 w 4632"/>
                <a:gd name="T39" fmla="*/ 273 h 2337"/>
                <a:gd name="T40" fmla="*/ 711 w 4632"/>
                <a:gd name="T41" fmla="*/ 168 h 2337"/>
                <a:gd name="T42" fmla="*/ 523 w 4632"/>
                <a:gd name="T43" fmla="*/ 88 h 2337"/>
                <a:gd name="T44" fmla="*/ 321 w 4632"/>
                <a:gd name="T45" fmla="*/ 32 h 2337"/>
                <a:gd name="T46" fmla="*/ 163 w 4632"/>
                <a:gd name="T47" fmla="*/ 7 h 2337"/>
                <a:gd name="T48" fmla="*/ 55 w 4632"/>
                <a:gd name="T49" fmla="*/ 0 h 2337"/>
                <a:gd name="T50" fmla="*/ 0 w 4632"/>
                <a:gd name="T51" fmla="*/ 0 h 2337"/>
                <a:gd name="T52" fmla="*/ 0 w 4632"/>
                <a:gd name="T53" fmla="*/ 407 h 2337"/>
                <a:gd name="T54" fmla="*/ 61 w 4632"/>
                <a:gd name="T55" fmla="*/ 407 h 2337"/>
                <a:gd name="T56" fmla="*/ 177 w 4632"/>
                <a:gd name="T57" fmla="*/ 420 h 2337"/>
                <a:gd name="T58" fmla="*/ 291 w 4632"/>
                <a:gd name="T59" fmla="*/ 443 h 2337"/>
                <a:gd name="T60" fmla="*/ 400 w 4632"/>
                <a:gd name="T61" fmla="*/ 476 h 2337"/>
                <a:gd name="T62" fmla="*/ 504 w 4632"/>
                <a:gd name="T63" fmla="*/ 521 h 2337"/>
                <a:gd name="T64" fmla="*/ 602 w 4632"/>
                <a:gd name="T65" fmla="*/ 574 h 2337"/>
                <a:gd name="T66" fmla="*/ 695 w 4632"/>
                <a:gd name="T67" fmla="*/ 637 h 2337"/>
                <a:gd name="T68" fmla="*/ 780 w 4632"/>
                <a:gd name="T69" fmla="*/ 708 h 2337"/>
                <a:gd name="T70" fmla="*/ 859 w 4632"/>
                <a:gd name="T71" fmla="*/ 787 h 2337"/>
                <a:gd name="T72" fmla="*/ 930 w 4632"/>
                <a:gd name="T73" fmla="*/ 873 h 2337"/>
                <a:gd name="T74" fmla="*/ 993 w 4632"/>
                <a:gd name="T75" fmla="*/ 965 h 2337"/>
                <a:gd name="T76" fmla="*/ 1047 w 4632"/>
                <a:gd name="T77" fmla="*/ 1063 h 2337"/>
                <a:gd name="T78" fmla="*/ 1091 w 4632"/>
                <a:gd name="T79" fmla="*/ 1168 h 2337"/>
                <a:gd name="T80" fmla="*/ 1124 w 4632"/>
                <a:gd name="T81" fmla="*/ 1276 h 2337"/>
                <a:gd name="T82" fmla="*/ 1147 w 4632"/>
                <a:gd name="T83" fmla="*/ 1390 h 2337"/>
                <a:gd name="T84" fmla="*/ 1160 w 4632"/>
                <a:gd name="T85" fmla="*/ 1506 h 2337"/>
                <a:gd name="T86" fmla="*/ 1160 w 4632"/>
                <a:gd name="T87" fmla="*/ 1567 h 2337"/>
                <a:gd name="T88" fmla="*/ 1160 w 4632"/>
                <a:gd name="T89" fmla="*/ 1568 h 2337"/>
                <a:gd name="T90" fmla="*/ 1162 w 4632"/>
                <a:gd name="T91" fmla="*/ 1649 h 2337"/>
                <a:gd name="T92" fmla="*/ 1169 w 4632"/>
                <a:gd name="T93" fmla="*/ 1728 h 2337"/>
                <a:gd name="T94" fmla="*/ 1178 w 4632"/>
                <a:gd name="T95" fmla="*/ 1793 h 2337"/>
                <a:gd name="T96" fmla="*/ 1214 w 4632"/>
                <a:gd name="T97" fmla="*/ 1912 h 2337"/>
                <a:gd name="T98" fmla="*/ 1270 w 4632"/>
                <a:gd name="T99" fmla="*/ 2023 h 2337"/>
                <a:gd name="T100" fmla="*/ 1345 w 4632"/>
                <a:gd name="T101" fmla="*/ 2119 h 2337"/>
                <a:gd name="T102" fmla="*/ 1435 w 4632"/>
                <a:gd name="T103" fmla="*/ 2201 h 2337"/>
                <a:gd name="T104" fmla="*/ 1539 w 4632"/>
                <a:gd name="T105" fmla="*/ 2266 h 2337"/>
                <a:gd name="T106" fmla="*/ 1654 w 4632"/>
                <a:gd name="T107" fmla="*/ 2311 h 2337"/>
                <a:gd name="T108" fmla="*/ 1778 w 4632"/>
                <a:gd name="T109" fmla="*/ 2334 h 2337"/>
                <a:gd name="T110" fmla="*/ 1843 w 4632"/>
                <a:gd name="T111" fmla="*/ 2337 h 2337"/>
                <a:gd name="T112" fmla="*/ 4632 w 4632"/>
                <a:gd name="T113" fmla="*/ 2337 h 2337"/>
                <a:gd name="T114" fmla="*/ 4632 w 4632"/>
                <a:gd name="T115" fmla="*/ 1954 h 2337"/>
                <a:gd name="T116" fmla="*/ 1945 w 4632"/>
                <a:gd name="T117" fmla="*/ 1954 h 2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32" h="2337">
                  <a:moveTo>
                    <a:pt x="1945" y="1954"/>
                  </a:moveTo>
                  <a:lnTo>
                    <a:pt x="1906" y="1952"/>
                  </a:lnTo>
                  <a:lnTo>
                    <a:pt x="1831" y="1937"/>
                  </a:lnTo>
                  <a:lnTo>
                    <a:pt x="1763" y="1908"/>
                  </a:lnTo>
                  <a:lnTo>
                    <a:pt x="1703" y="1866"/>
                  </a:lnTo>
                  <a:lnTo>
                    <a:pt x="1653" y="1814"/>
                  </a:lnTo>
                  <a:lnTo>
                    <a:pt x="1612" y="1754"/>
                  </a:lnTo>
                  <a:lnTo>
                    <a:pt x="1584" y="1685"/>
                  </a:lnTo>
                  <a:lnTo>
                    <a:pt x="1569" y="1610"/>
                  </a:lnTo>
                  <a:lnTo>
                    <a:pt x="1568" y="1571"/>
                  </a:lnTo>
                  <a:lnTo>
                    <a:pt x="1568" y="1567"/>
                  </a:lnTo>
                  <a:lnTo>
                    <a:pt x="1565" y="1462"/>
                  </a:lnTo>
                  <a:lnTo>
                    <a:pt x="1537" y="1259"/>
                  </a:lnTo>
                  <a:lnTo>
                    <a:pt x="1486" y="1065"/>
                  </a:lnTo>
                  <a:lnTo>
                    <a:pt x="1411" y="882"/>
                  </a:lnTo>
                  <a:lnTo>
                    <a:pt x="1365" y="796"/>
                  </a:lnTo>
                  <a:lnTo>
                    <a:pt x="1311" y="708"/>
                  </a:lnTo>
                  <a:lnTo>
                    <a:pt x="1189" y="545"/>
                  </a:lnTo>
                  <a:lnTo>
                    <a:pt x="1047" y="400"/>
                  </a:lnTo>
                  <a:lnTo>
                    <a:pt x="887" y="273"/>
                  </a:lnTo>
                  <a:lnTo>
                    <a:pt x="711" y="168"/>
                  </a:lnTo>
                  <a:lnTo>
                    <a:pt x="523" y="88"/>
                  </a:lnTo>
                  <a:lnTo>
                    <a:pt x="321" y="32"/>
                  </a:lnTo>
                  <a:lnTo>
                    <a:pt x="163" y="7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407"/>
                  </a:lnTo>
                  <a:lnTo>
                    <a:pt x="61" y="407"/>
                  </a:lnTo>
                  <a:lnTo>
                    <a:pt x="177" y="420"/>
                  </a:lnTo>
                  <a:lnTo>
                    <a:pt x="291" y="443"/>
                  </a:lnTo>
                  <a:lnTo>
                    <a:pt x="400" y="476"/>
                  </a:lnTo>
                  <a:lnTo>
                    <a:pt x="504" y="521"/>
                  </a:lnTo>
                  <a:lnTo>
                    <a:pt x="602" y="574"/>
                  </a:lnTo>
                  <a:lnTo>
                    <a:pt x="695" y="637"/>
                  </a:lnTo>
                  <a:lnTo>
                    <a:pt x="780" y="708"/>
                  </a:lnTo>
                  <a:lnTo>
                    <a:pt x="859" y="787"/>
                  </a:lnTo>
                  <a:lnTo>
                    <a:pt x="930" y="873"/>
                  </a:lnTo>
                  <a:lnTo>
                    <a:pt x="993" y="965"/>
                  </a:lnTo>
                  <a:lnTo>
                    <a:pt x="1047" y="1063"/>
                  </a:lnTo>
                  <a:lnTo>
                    <a:pt x="1091" y="1168"/>
                  </a:lnTo>
                  <a:lnTo>
                    <a:pt x="1124" y="1276"/>
                  </a:lnTo>
                  <a:lnTo>
                    <a:pt x="1147" y="1390"/>
                  </a:lnTo>
                  <a:lnTo>
                    <a:pt x="1160" y="1506"/>
                  </a:lnTo>
                  <a:lnTo>
                    <a:pt x="1160" y="1567"/>
                  </a:lnTo>
                  <a:lnTo>
                    <a:pt x="1160" y="1568"/>
                  </a:lnTo>
                  <a:lnTo>
                    <a:pt x="1162" y="1649"/>
                  </a:lnTo>
                  <a:lnTo>
                    <a:pt x="1169" y="1728"/>
                  </a:lnTo>
                  <a:lnTo>
                    <a:pt x="1178" y="1793"/>
                  </a:lnTo>
                  <a:lnTo>
                    <a:pt x="1214" y="1912"/>
                  </a:lnTo>
                  <a:lnTo>
                    <a:pt x="1270" y="2023"/>
                  </a:lnTo>
                  <a:lnTo>
                    <a:pt x="1345" y="2119"/>
                  </a:lnTo>
                  <a:lnTo>
                    <a:pt x="1435" y="2201"/>
                  </a:lnTo>
                  <a:lnTo>
                    <a:pt x="1539" y="2266"/>
                  </a:lnTo>
                  <a:lnTo>
                    <a:pt x="1654" y="2311"/>
                  </a:lnTo>
                  <a:lnTo>
                    <a:pt x="1778" y="2334"/>
                  </a:lnTo>
                  <a:lnTo>
                    <a:pt x="1843" y="2337"/>
                  </a:lnTo>
                  <a:lnTo>
                    <a:pt x="4632" y="2337"/>
                  </a:lnTo>
                  <a:lnTo>
                    <a:pt x="4632" y="1954"/>
                  </a:lnTo>
                  <a:lnTo>
                    <a:pt x="1945" y="1954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8" name="Freeform 70">
              <a:extLst>
                <a:ext uri="{FF2B5EF4-FFF2-40B4-BE49-F238E27FC236}">
                  <a16:creationId xmlns="" xmlns:a16="http://schemas.microsoft.com/office/drawing/2014/main" id="{B8A4E497-77F6-7EF8-1E62-56BE4FD1E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9638" y="3046411"/>
              <a:ext cx="1658938" cy="1658938"/>
            </a:xfrm>
            <a:custGeom>
              <a:avLst/>
              <a:gdLst>
                <a:gd name="T0" fmla="*/ 2341 w 3136"/>
                <a:gd name="T1" fmla="*/ 203 h 3134"/>
                <a:gd name="T2" fmla="*/ 2285 w 3136"/>
                <a:gd name="T3" fmla="*/ 173 h 3134"/>
                <a:gd name="T4" fmla="*/ 2052 w 3136"/>
                <a:gd name="T5" fmla="*/ 75 h 3134"/>
                <a:gd name="T6" fmla="*/ 1865 w 3136"/>
                <a:gd name="T7" fmla="*/ 27 h 3134"/>
                <a:gd name="T8" fmla="*/ 1667 w 3136"/>
                <a:gd name="T9" fmla="*/ 1 h 3134"/>
                <a:gd name="T10" fmla="*/ 1584 w 3136"/>
                <a:gd name="T11" fmla="*/ 0 h 3134"/>
                <a:gd name="T12" fmla="*/ 1568 w 3136"/>
                <a:gd name="T13" fmla="*/ 406 h 3134"/>
                <a:gd name="T14" fmla="*/ 1600 w 3136"/>
                <a:gd name="T15" fmla="*/ 406 h 3134"/>
                <a:gd name="T16" fmla="*/ 1601 w 3136"/>
                <a:gd name="T17" fmla="*/ 406 h 3134"/>
                <a:gd name="T18" fmla="*/ 1774 w 3136"/>
                <a:gd name="T19" fmla="*/ 423 h 3134"/>
                <a:gd name="T20" fmla="*/ 1990 w 3136"/>
                <a:gd name="T21" fmla="*/ 485 h 3134"/>
                <a:gd name="T22" fmla="*/ 2187 w 3136"/>
                <a:gd name="T23" fmla="*/ 584 h 3134"/>
                <a:gd name="T24" fmla="*/ 2361 w 3136"/>
                <a:gd name="T25" fmla="*/ 718 h 3134"/>
                <a:gd name="T26" fmla="*/ 2505 w 3136"/>
                <a:gd name="T27" fmla="*/ 882 h 3134"/>
                <a:gd name="T28" fmla="*/ 2619 w 3136"/>
                <a:gd name="T29" fmla="*/ 1070 h 3134"/>
                <a:gd name="T30" fmla="*/ 2694 w 3136"/>
                <a:gd name="T31" fmla="*/ 1280 h 3134"/>
                <a:gd name="T32" fmla="*/ 2728 w 3136"/>
                <a:gd name="T33" fmla="*/ 1508 h 3134"/>
                <a:gd name="T34" fmla="*/ 2728 w 3136"/>
                <a:gd name="T35" fmla="*/ 1575 h 3134"/>
                <a:gd name="T36" fmla="*/ 2727 w 3136"/>
                <a:gd name="T37" fmla="*/ 1644 h 3134"/>
                <a:gd name="T38" fmla="*/ 2688 w 3136"/>
                <a:gd name="T39" fmla="*/ 1872 h 3134"/>
                <a:gd name="T40" fmla="*/ 2609 w 3136"/>
                <a:gd name="T41" fmla="*/ 2080 h 3134"/>
                <a:gd name="T42" fmla="*/ 2492 w 3136"/>
                <a:gd name="T43" fmla="*/ 2269 h 3134"/>
                <a:gd name="T44" fmla="*/ 2343 w 3136"/>
                <a:gd name="T45" fmla="*/ 2431 h 3134"/>
                <a:gd name="T46" fmla="*/ 2164 w 3136"/>
                <a:gd name="T47" fmla="*/ 2562 h 3134"/>
                <a:gd name="T48" fmla="*/ 1963 w 3136"/>
                <a:gd name="T49" fmla="*/ 2657 h 3134"/>
                <a:gd name="T50" fmla="*/ 1742 w 3136"/>
                <a:gd name="T51" fmla="*/ 2713 h 3134"/>
                <a:gd name="T52" fmla="*/ 1567 w 3136"/>
                <a:gd name="T53" fmla="*/ 2726 h 3134"/>
                <a:gd name="T54" fmla="*/ 1395 w 3136"/>
                <a:gd name="T55" fmla="*/ 2715 h 3134"/>
                <a:gd name="T56" fmla="*/ 1178 w 3136"/>
                <a:gd name="T57" fmla="*/ 2660 h 3134"/>
                <a:gd name="T58" fmla="*/ 979 w 3136"/>
                <a:gd name="T59" fmla="*/ 2567 h 3134"/>
                <a:gd name="T60" fmla="*/ 802 w 3136"/>
                <a:gd name="T61" fmla="*/ 2440 h 3134"/>
                <a:gd name="T62" fmla="*/ 654 w 3136"/>
                <a:gd name="T63" fmla="*/ 2283 h 3134"/>
                <a:gd name="T64" fmla="*/ 536 w 3136"/>
                <a:gd name="T65" fmla="*/ 2099 h 3134"/>
                <a:gd name="T66" fmla="*/ 452 w 3136"/>
                <a:gd name="T67" fmla="*/ 1895 h 3134"/>
                <a:gd name="T68" fmla="*/ 411 w 3136"/>
                <a:gd name="T69" fmla="*/ 1673 h 3134"/>
                <a:gd name="T70" fmla="*/ 408 w 3136"/>
                <a:gd name="T71" fmla="*/ 1614 h 3134"/>
                <a:gd name="T72" fmla="*/ 406 w 3136"/>
                <a:gd name="T73" fmla="*/ 1600 h 3134"/>
                <a:gd name="T74" fmla="*/ 0 w 3136"/>
                <a:gd name="T75" fmla="*/ 1585 h 3134"/>
                <a:gd name="T76" fmla="*/ 0 w 3136"/>
                <a:gd name="T77" fmla="*/ 1616 h 3134"/>
                <a:gd name="T78" fmla="*/ 5 w 3136"/>
                <a:gd name="T79" fmla="*/ 1715 h 3134"/>
                <a:gd name="T80" fmla="*/ 87 w 3136"/>
                <a:gd name="T81" fmla="*/ 2086 h 3134"/>
                <a:gd name="T82" fmla="*/ 203 w 3136"/>
                <a:gd name="T83" fmla="*/ 2341 h 3134"/>
                <a:gd name="T84" fmla="*/ 203 w 3136"/>
                <a:gd name="T85" fmla="*/ 2341 h 3134"/>
                <a:gd name="T86" fmla="*/ 379 w 3136"/>
                <a:gd name="T87" fmla="*/ 2590 h 3134"/>
                <a:gd name="T88" fmla="*/ 681 w 3136"/>
                <a:gd name="T89" fmla="*/ 2860 h 3134"/>
                <a:gd name="T90" fmla="*/ 1046 w 3136"/>
                <a:gd name="T91" fmla="*/ 3046 h 3134"/>
                <a:gd name="T92" fmla="*/ 1405 w 3136"/>
                <a:gd name="T93" fmla="*/ 3125 h 3134"/>
                <a:gd name="T94" fmla="*/ 1567 w 3136"/>
                <a:gd name="T95" fmla="*/ 3134 h 3134"/>
                <a:gd name="T96" fmla="*/ 1804 w 3136"/>
                <a:gd name="T97" fmla="*/ 3116 h 3134"/>
                <a:gd name="T98" fmla="*/ 2104 w 3136"/>
                <a:gd name="T99" fmla="*/ 3040 h 3134"/>
                <a:gd name="T100" fmla="*/ 2376 w 3136"/>
                <a:gd name="T101" fmla="*/ 2911 h 3134"/>
                <a:gd name="T102" fmla="*/ 2616 w 3136"/>
                <a:gd name="T103" fmla="*/ 2732 h 3134"/>
                <a:gd name="T104" fmla="*/ 2818 w 3136"/>
                <a:gd name="T105" fmla="*/ 2512 h 3134"/>
                <a:gd name="T106" fmla="*/ 2976 w 3136"/>
                <a:gd name="T107" fmla="*/ 2257 h 3134"/>
                <a:gd name="T108" fmla="*/ 3082 w 3136"/>
                <a:gd name="T109" fmla="*/ 1972 h 3134"/>
                <a:gd name="T110" fmla="*/ 3133 w 3136"/>
                <a:gd name="T111" fmla="*/ 1665 h 3134"/>
                <a:gd name="T112" fmla="*/ 3136 w 3136"/>
                <a:gd name="T113" fmla="*/ 1575 h 3134"/>
                <a:gd name="T114" fmla="*/ 3134 w 3136"/>
                <a:gd name="T115" fmla="*/ 1512 h 3134"/>
                <a:gd name="T116" fmla="*/ 3104 w 3136"/>
                <a:gd name="T117" fmla="*/ 1246 h 3134"/>
                <a:gd name="T118" fmla="*/ 2966 w 3136"/>
                <a:gd name="T119" fmla="*/ 855 h 3134"/>
                <a:gd name="T120" fmla="*/ 2737 w 3136"/>
                <a:gd name="T121" fmla="*/ 519 h 3134"/>
                <a:gd name="T122" fmla="*/ 2429 w 3136"/>
                <a:gd name="T123" fmla="*/ 255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36" h="3134">
                  <a:moveTo>
                    <a:pt x="2341" y="203"/>
                  </a:moveTo>
                  <a:lnTo>
                    <a:pt x="2341" y="203"/>
                  </a:lnTo>
                  <a:lnTo>
                    <a:pt x="2341" y="203"/>
                  </a:lnTo>
                  <a:lnTo>
                    <a:pt x="2285" y="173"/>
                  </a:lnTo>
                  <a:lnTo>
                    <a:pt x="2171" y="119"/>
                  </a:lnTo>
                  <a:lnTo>
                    <a:pt x="2052" y="75"/>
                  </a:lnTo>
                  <a:lnTo>
                    <a:pt x="1928" y="40"/>
                  </a:lnTo>
                  <a:lnTo>
                    <a:pt x="1865" y="27"/>
                  </a:lnTo>
                  <a:lnTo>
                    <a:pt x="1800" y="16"/>
                  </a:lnTo>
                  <a:lnTo>
                    <a:pt x="1667" y="1"/>
                  </a:lnTo>
                  <a:lnTo>
                    <a:pt x="1600" y="0"/>
                  </a:lnTo>
                  <a:lnTo>
                    <a:pt x="1584" y="0"/>
                  </a:lnTo>
                  <a:lnTo>
                    <a:pt x="1568" y="0"/>
                  </a:lnTo>
                  <a:lnTo>
                    <a:pt x="1568" y="406"/>
                  </a:lnTo>
                  <a:lnTo>
                    <a:pt x="1584" y="406"/>
                  </a:lnTo>
                  <a:lnTo>
                    <a:pt x="1600" y="406"/>
                  </a:lnTo>
                  <a:lnTo>
                    <a:pt x="1600" y="406"/>
                  </a:lnTo>
                  <a:lnTo>
                    <a:pt x="1601" y="406"/>
                  </a:lnTo>
                  <a:lnTo>
                    <a:pt x="1659" y="408"/>
                  </a:lnTo>
                  <a:lnTo>
                    <a:pt x="1774" y="423"/>
                  </a:lnTo>
                  <a:lnTo>
                    <a:pt x="1883" y="449"/>
                  </a:lnTo>
                  <a:lnTo>
                    <a:pt x="1990" y="485"/>
                  </a:lnTo>
                  <a:lnTo>
                    <a:pt x="2092" y="529"/>
                  </a:lnTo>
                  <a:lnTo>
                    <a:pt x="2187" y="584"/>
                  </a:lnTo>
                  <a:lnTo>
                    <a:pt x="2278" y="647"/>
                  </a:lnTo>
                  <a:lnTo>
                    <a:pt x="2361" y="718"/>
                  </a:lnTo>
                  <a:lnTo>
                    <a:pt x="2438" y="797"/>
                  </a:lnTo>
                  <a:lnTo>
                    <a:pt x="2505" y="882"/>
                  </a:lnTo>
                  <a:lnTo>
                    <a:pt x="2567" y="974"/>
                  </a:lnTo>
                  <a:lnTo>
                    <a:pt x="2619" y="1070"/>
                  </a:lnTo>
                  <a:lnTo>
                    <a:pt x="2661" y="1174"/>
                  </a:lnTo>
                  <a:lnTo>
                    <a:pt x="2694" y="1280"/>
                  </a:lnTo>
                  <a:lnTo>
                    <a:pt x="2717" y="1393"/>
                  </a:lnTo>
                  <a:lnTo>
                    <a:pt x="2728" y="1508"/>
                  </a:lnTo>
                  <a:lnTo>
                    <a:pt x="2728" y="1567"/>
                  </a:lnTo>
                  <a:lnTo>
                    <a:pt x="2728" y="1575"/>
                  </a:lnTo>
                  <a:lnTo>
                    <a:pt x="2728" y="1585"/>
                  </a:lnTo>
                  <a:lnTo>
                    <a:pt x="2727" y="1644"/>
                  </a:lnTo>
                  <a:lnTo>
                    <a:pt x="2713" y="1760"/>
                  </a:lnTo>
                  <a:lnTo>
                    <a:pt x="2688" y="1872"/>
                  </a:lnTo>
                  <a:lnTo>
                    <a:pt x="2653" y="1978"/>
                  </a:lnTo>
                  <a:lnTo>
                    <a:pt x="2609" y="2080"/>
                  </a:lnTo>
                  <a:lnTo>
                    <a:pt x="2554" y="2178"/>
                  </a:lnTo>
                  <a:lnTo>
                    <a:pt x="2492" y="2269"/>
                  </a:lnTo>
                  <a:lnTo>
                    <a:pt x="2420" y="2354"/>
                  </a:lnTo>
                  <a:lnTo>
                    <a:pt x="2343" y="2431"/>
                  </a:lnTo>
                  <a:lnTo>
                    <a:pt x="2256" y="2500"/>
                  </a:lnTo>
                  <a:lnTo>
                    <a:pt x="2164" y="2562"/>
                  </a:lnTo>
                  <a:lnTo>
                    <a:pt x="2066" y="2614"/>
                  </a:lnTo>
                  <a:lnTo>
                    <a:pt x="1963" y="2657"/>
                  </a:lnTo>
                  <a:lnTo>
                    <a:pt x="1855" y="2692"/>
                  </a:lnTo>
                  <a:lnTo>
                    <a:pt x="1742" y="2713"/>
                  </a:lnTo>
                  <a:lnTo>
                    <a:pt x="1627" y="2725"/>
                  </a:lnTo>
                  <a:lnTo>
                    <a:pt x="1567" y="2726"/>
                  </a:lnTo>
                  <a:lnTo>
                    <a:pt x="1509" y="2726"/>
                  </a:lnTo>
                  <a:lnTo>
                    <a:pt x="1395" y="2715"/>
                  </a:lnTo>
                  <a:lnTo>
                    <a:pt x="1285" y="2692"/>
                  </a:lnTo>
                  <a:lnTo>
                    <a:pt x="1178" y="2660"/>
                  </a:lnTo>
                  <a:lnTo>
                    <a:pt x="1076" y="2618"/>
                  </a:lnTo>
                  <a:lnTo>
                    <a:pt x="979" y="2567"/>
                  </a:lnTo>
                  <a:lnTo>
                    <a:pt x="887" y="2508"/>
                  </a:lnTo>
                  <a:lnTo>
                    <a:pt x="802" y="2440"/>
                  </a:lnTo>
                  <a:lnTo>
                    <a:pt x="725" y="2365"/>
                  </a:lnTo>
                  <a:lnTo>
                    <a:pt x="654" y="2283"/>
                  </a:lnTo>
                  <a:lnTo>
                    <a:pt x="591" y="2194"/>
                  </a:lnTo>
                  <a:lnTo>
                    <a:pt x="536" y="2099"/>
                  </a:lnTo>
                  <a:lnTo>
                    <a:pt x="490" y="2000"/>
                  </a:lnTo>
                  <a:lnTo>
                    <a:pt x="452" y="1895"/>
                  </a:lnTo>
                  <a:lnTo>
                    <a:pt x="427" y="1787"/>
                  </a:lnTo>
                  <a:lnTo>
                    <a:pt x="411" y="1673"/>
                  </a:lnTo>
                  <a:lnTo>
                    <a:pt x="408" y="1616"/>
                  </a:lnTo>
                  <a:lnTo>
                    <a:pt x="408" y="1614"/>
                  </a:lnTo>
                  <a:lnTo>
                    <a:pt x="408" y="1614"/>
                  </a:lnTo>
                  <a:lnTo>
                    <a:pt x="406" y="1600"/>
                  </a:lnTo>
                  <a:lnTo>
                    <a:pt x="406" y="1585"/>
                  </a:lnTo>
                  <a:lnTo>
                    <a:pt x="0" y="1585"/>
                  </a:lnTo>
                  <a:lnTo>
                    <a:pt x="0" y="1600"/>
                  </a:lnTo>
                  <a:lnTo>
                    <a:pt x="0" y="1616"/>
                  </a:lnTo>
                  <a:lnTo>
                    <a:pt x="0" y="1616"/>
                  </a:lnTo>
                  <a:lnTo>
                    <a:pt x="5" y="1715"/>
                  </a:lnTo>
                  <a:lnTo>
                    <a:pt x="35" y="1905"/>
                  </a:lnTo>
                  <a:lnTo>
                    <a:pt x="87" y="2086"/>
                  </a:lnTo>
                  <a:lnTo>
                    <a:pt x="159" y="2259"/>
                  </a:lnTo>
                  <a:lnTo>
                    <a:pt x="203" y="2341"/>
                  </a:lnTo>
                  <a:lnTo>
                    <a:pt x="203" y="2341"/>
                  </a:lnTo>
                  <a:lnTo>
                    <a:pt x="203" y="2341"/>
                  </a:lnTo>
                  <a:lnTo>
                    <a:pt x="257" y="2429"/>
                  </a:lnTo>
                  <a:lnTo>
                    <a:pt x="379" y="2590"/>
                  </a:lnTo>
                  <a:lnTo>
                    <a:pt x="522" y="2735"/>
                  </a:lnTo>
                  <a:lnTo>
                    <a:pt x="681" y="2860"/>
                  </a:lnTo>
                  <a:lnTo>
                    <a:pt x="857" y="2965"/>
                  </a:lnTo>
                  <a:lnTo>
                    <a:pt x="1046" y="3046"/>
                  </a:lnTo>
                  <a:lnTo>
                    <a:pt x="1247" y="3102"/>
                  </a:lnTo>
                  <a:lnTo>
                    <a:pt x="1405" y="3125"/>
                  </a:lnTo>
                  <a:lnTo>
                    <a:pt x="1512" y="3134"/>
                  </a:lnTo>
                  <a:lnTo>
                    <a:pt x="1567" y="3134"/>
                  </a:lnTo>
                  <a:lnTo>
                    <a:pt x="1647" y="3132"/>
                  </a:lnTo>
                  <a:lnTo>
                    <a:pt x="1804" y="3116"/>
                  </a:lnTo>
                  <a:lnTo>
                    <a:pt x="1957" y="3086"/>
                  </a:lnTo>
                  <a:lnTo>
                    <a:pt x="2104" y="3040"/>
                  </a:lnTo>
                  <a:lnTo>
                    <a:pt x="2243" y="2981"/>
                  </a:lnTo>
                  <a:lnTo>
                    <a:pt x="2376" y="2911"/>
                  </a:lnTo>
                  <a:lnTo>
                    <a:pt x="2499" y="2827"/>
                  </a:lnTo>
                  <a:lnTo>
                    <a:pt x="2616" y="2732"/>
                  </a:lnTo>
                  <a:lnTo>
                    <a:pt x="2723" y="2627"/>
                  </a:lnTo>
                  <a:lnTo>
                    <a:pt x="2818" y="2512"/>
                  </a:lnTo>
                  <a:lnTo>
                    <a:pt x="2903" y="2390"/>
                  </a:lnTo>
                  <a:lnTo>
                    <a:pt x="2976" y="2257"/>
                  </a:lnTo>
                  <a:lnTo>
                    <a:pt x="3035" y="2118"/>
                  </a:lnTo>
                  <a:lnTo>
                    <a:pt x="3082" y="1972"/>
                  </a:lnTo>
                  <a:lnTo>
                    <a:pt x="3116" y="1821"/>
                  </a:lnTo>
                  <a:lnTo>
                    <a:pt x="3133" y="1665"/>
                  </a:lnTo>
                  <a:lnTo>
                    <a:pt x="3134" y="1585"/>
                  </a:lnTo>
                  <a:lnTo>
                    <a:pt x="3136" y="1575"/>
                  </a:lnTo>
                  <a:lnTo>
                    <a:pt x="3136" y="1567"/>
                  </a:lnTo>
                  <a:lnTo>
                    <a:pt x="3134" y="1512"/>
                  </a:lnTo>
                  <a:lnTo>
                    <a:pt x="3127" y="1404"/>
                  </a:lnTo>
                  <a:lnTo>
                    <a:pt x="3104" y="1246"/>
                  </a:lnTo>
                  <a:lnTo>
                    <a:pt x="3048" y="1044"/>
                  </a:lnTo>
                  <a:lnTo>
                    <a:pt x="2966" y="855"/>
                  </a:lnTo>
                  <a:lnTo>
                    <a:pt x="2862" y="679"/>
                  </a:lnTo>
                  <a:lnTo>
                    <a:pt x="2737" y="519"/>
                  </a:lnTo>
                  <a:lnTo>
                    <a:pt x="2592" y="377"/>
                  </a:lnTo>
                  <a:lnTo>
                    <a:pt x="2429" y="255"/>
                  </a:lnTo>
                  <a:lnTo>
                    <a:pt x="2341" y="20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9" name="Freeform: Shape 53">
              <a:extLst>
                <a:ext uri="{FF2B5EF4-FFF2-40B4-BE49-F238E27FC236}">
                  <a16:creationId xmlns="" xmlns:a16="http://schemas.microsoft.com/office/drawing/2014/main" id="{B7C6BDA1-2ABF-BF57-3DD9-3FF684557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910270"/>
              <a:ext cx="3032760" cy="202206"/>
            </a:xfrm>
            <a:custGeom>
              <a:avLst/>
              <a:gdLst>
                <a:gd name="connsiteX0" fmla="*/ 0 w 1369218"/>
                <a:gd name="connsiteY0" fmla="*/ 0 h 202206"/>
                <a:gd name="connsiteX1" fmla="*/ 837277 w 1369218"/>
                <a:gd name="connsiteY1" fmla="*/ 0 h 202206"/>
                <a:gd name="connsiteX2" fmla="*/ 1369218 w 1369218"/>
                <a:gd name="connsiteY2" fmla="*/ 0 h 202206"/>
                <a:gd name="connsiteX3" fmla="*/ 1369218 w 1369218"/>
                <a:gd name="connsiteY3" fmla="*/ 202206 h 202206"/>
                <a:gd name="connsiteX4" fmla="*/ 0 w 1369218"/>
                <a:gd name="connsiteY4" fmla="*/ 202206 h 202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9218" h="202206">
                  <a:moveTo>
                    <a:pt x="0" y="0"/>
                  </a:moveTo>
                  <a:lnTo>
                    <a:pt x="837277" y="0"/>
                  </a:lnTo>
                  <a:lnTo>
                    <a:pt x="1369218" y="0"/>
                  </a:lnTo>
                  <a:lnTo>
                    <a:pt x="1369218" y="202206"/>
                  </a:lnTo>
                  <a:lnTo>
                    <a:pt x="0" y="20220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endParaRPr lang="en-US" sz="1900" kern="0" dirty="0">
                <a:solidFill>
                  <a:prstClr val="black"/>
                </a:solidFill>
              </a:endParaRPr>
            </a:p>
          </p:txBody>
        </p:sp>
        <p:sp>
          <p:nvSpPr>
            <p:cNvPr id="15" name="Freeform: Shape 56">
              <a:extLst>
                <a:ext uri="{FF2B5EF4-FFF2-40B4-BE49-F238E27FC236}">
                  <a16:creationId xmlns="" xmlns:a16="http://schemas.microsoft.com/office/drawing/2014/main" id="{B097DDB6-3FAA-9D05-2875-21BF420A4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8760" y="2637366"/>
              <a:ext cx="3063240" cy="202671"/>
            </a:xfrm>
            <a:custGeom>
              <a:avLst/>
              <a:gdLst>
                <a:gd name="connsiteX0" fmla="*/ 0 w 1353502"/>
                <a:gd name="connsiteY0" fmla="*/ 0 h 202671"/>
                <a:gd name="connsiteX1" fmla="*/ 1353502 w 1353502"/>
                <a:gd name="connsiteY1" fmla="*/ 0 h 202671"/>
                <a:gd name="connsiteX2" fmla="*/ 1353502 w 1353502"/>
                <a:gd name="connsiteY2" fmla="*/ 202671 h 202671"/>
                <a:gd name="connsiteX3" fmla="*/ 0 w 1353502"/>
                <a:gd name="connsiteY3" fmla="*/ 202671 h 20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502" h="202671">
                  <a:moveTo>
                    <a:pt x="0" y="0"/>
                  </a:moveTo>
                  <a:lnTo>
                    <a:pt x="1353502" y="0"/>
                  </a:lnTo>
                  <a:lnTo>
                    <a:pt x="1353502" y="202671"/>
                  </a:lnTo>
                  <a:lnTo>
                    <a:pt x="0" y="20267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68E09DD6-E648-7259-81A5-EBB8E7A1F3D6}"/>
                </a:ext>
              </a:extLst>
            </p:cNvPr>
            <p:cNvSpPr txBox="1"/>
            <p:nvPr/>
          </p:nvSpPr>
          <p:spPr>
            <a:xfrm>
              <a:off x="350649" y="3489790"/>
              <a:ext cx="3965276" cy="89870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 defTabSz="914377">
                <a:lnSpc>
                  <a:spcPct val="90000"/>
                </a:lnSpc>
                <a:defRPr/>
              </a:pPr>
              <a:r>
                <a:rPr lang="ru-RU" sz="2800" b="1" kern="0" noProof="1">
                  <a:solidFill>
                    <a:srgbClr val="373C59"/>
                  </a:solidFill>
                </a:rPr>
                <a:t>Ценностно-смысловая сфера</a:t>
              </a:r>
              <a:endParaRPr lang="ru-RU" sz="2800" kern="0" noProof="1">
                <a:solidFill>
                  <a:srgbClr val="373C59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C4A8E254-1A51-EFF1-99E2-D5ADE9AEBDBE}"/>
                </a:ext>
              </a:extLst>
            </p:cNvPr>
            <p:cNvSpPr txBox="1"/>
            <p:nvPr/>
          </p:nvSpPr>
          <p:spPr>
            <a:xfrm>
              <a:off x="6440488" y="5229277"/>
              <a:ext cx="4790839" cy="48013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defTabSz="914377">
                <a:lnSpc>
                  <a:spcPct val="90000"/>
                </a:lnSpc>
                <a:defRPr/>
              </a:pPr>
              <a:r>
                <a:rPr lang="ru-RU" sz="2800" b="1" kern="0" noProof="1">
                  <a:solidFill>
                    <a:schemeClr val="tx2"/>
                  </a:solidFill>
                </a:rPr>
                <a:t>Мировосприятие</a:t>
              </a:r>
              <a:endParaRPr lang="ru-RU" sz="2800" kern="0" noProof="1">
                <a:solidFill>
                  <a:schemeClr val="tx2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E4BFD00B-5C9E-EE5A-BAF5-B1E81CC8EA50}"/>
                </a:ext>
              </a:extLst>
            </p:cNvPr>
            <p:cNvSpPr txBox="1"/>
            <p:nvPr/>
          </p:nvSpPr>
          <p:spPr>
            <a:xfrm>
              <a:off x="7769063" y="3607525"/>
              <a:ext cx="4048467" cy="86793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defTabSz="914377">
                <a:lnSpc>
                  <a:spcPct val="90000"/>
                </a:lnSpc>
                <a:defRPr/>
              </a:pPr>
              <a:r>
                <a:rPr lang="ru-RU" sz="2800" b="1" kern="0" noProof="1" smtClean="0">
                  <a:solidFill>
                    <a:srgbClr val="002060"/>
                  </a:solidFill>
                </a:rPr>
                <a:t>Коммуникативная компетентность</a:t>
              </a:r>
              <a:endParaRPr lang="ru-RU" sz="2800" b="1" kern="0" noProof="1">
                <a:solidFill>
                  <a:srgbClr val="002060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00D8FC56-6DC5-E9DF-C594-ECD9F8CC7C6C}"/>
                </a:ext>
              </a:extLst>
            </p:cNvPr>
            <p:cNvSpPr txBox="1"/>
            <p:nvPr/>
          </p:nvSpPr>
          <p:spPr>
            <a:xfrm>
              <a:off x="7979385" y="1948834"/>
              <a:ext cx="3251943" cy="64633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defTabSz="914377">
                <a:lnSpc>
                  <a:spcPct val="90000"/>
                </a:lnSpc>
                <a:defRPr/>
              </a:pPr>
              <a:r>
                <a:rPr lang="ru-RU" sz="4000" b="1" kern="0" noProof="1">
                  <a:solidFill>
                    <a:srgbClr val="C00000"/>
                  </a:solidFill>
                </a:rPr>
                <a:t>ПОВЕДЕНИЕ</a:t>
              </a:r>
            </a:p>
          </p:txBody>
        </p:sp>
        <p:sp>
          <p:nvSpPr>
            <p:cNvPr id="27" name="Oval 60">
              <a:extLst>
                <a:ext uri="{FF2B5EF4-FFF2-40B4-BE49-F238E27FC236}">
                  <a16:creationId xmlns="" xmlns:a16="http://schemas.microsoft.com/office/drawing/2014/main" id="{CECB8844-2C9C-1255-5D47-CC597A5108F3}"/>
                </a:ext>
              </a:extLst>
            </p:cNvPr>
            <p:cNvSpPr/>
            <p:nvPr/>
          </p:nvSpPr>
          <p:spPr>
            <a:xfrm>
              <a:off x="4887985" y="4792445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  <p:sp>
          <p:nvSpPr>
            <p:cNvPr id="26" name="Oval 59">
              <a:extLst>
                <a:ext uri="{FF2B5EF4-FFF2-40B4-BE49-F238E27FC236}">
                  <a16:creationId xmlns="" xmlns:a16="http://schemas.microsoft.com/office/drawing/2014/main" id="{D89761C7-69FD-B76D-07F7-EDA5A025DA9E}"/>
                </a:ext>
              </a:extLst>
            </p:cNvPr>
            <p:cNvSpPr/>
            <p:nvPr/>
          </p:nvSpPr>
          <p:spPr>
            <a:xfrm>
              <a:off x="4851041" y="3343110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  <p:sp>
          <p:nvSpPr>
            <p:cNvPr id="25" name="Oval 58">
              <a:extLst>
                <a:ext uri="{FF2B5EF4-FFF2-40B4-BE49-F238E27FC236}">
                  <a16:creationId xmlns="" xmlns:a16="http://schemas.microsoft.com/office/drawing/2014/main" id="{21EDCC1D-8D1C-1578-B790-0264195C7311}"/>
                </a:ext>
              </a:extLst>
            </p:cNvPr>
            <p:cNvSpPr/>
            <p:nvPr/>
          </p:nvSpPr>
          <p:spPr>
            <a:xfrm>
              <a:off x="6292634" y="3343110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  <p:sp>
          <p:nvSpPr>
            <p:cNvPr id="20" name="Oval 7">
              <a:extLst>
                <a:ext uri="{FF2B5EF4-FFF2-40B4-BE49-F238E27FC236}">
                  <a16:creationId xmlns="" xmlns:a16="http://schemas.microsoft.com/office/drawing/2014/main" id="{0D9D1ABB-1B85-B08E-040C-570629C0D252}"/>
                </a:ext>
              </a:extLst>
            </p:cNvPr>
            <p:cNvSpPr/>
            <p:nvPr/>
          </p:nvSpPr>
          <p:spPr>
            <a:xfrm>
              <a:off x="6329147" y="1906370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</p:grpSp>
      <p:sp>
        <p:nvSpPr>
          <p:cNvPr id="67" name="Равнобедренный треугольник 66">
            <a:extLst>
              <a:ext uri="{FF2B5EF4-FFF2-40B4-BE49-F238E27FC236}">
                <a16:creationId xmlns="" xmlns:a16="http://schemas.microsoft.com/office/drawing/2014/main" id="{36E080EB-BCD9-9602-3935-81B50F8441FB}"/>
              </a:ext>
            </a:extLst>
          </p:cNvPr>
          <p:cNvSpPr/>
          <p:nvPr/>
        </p:nvSpPr>
        <p:spPr>
          <a:xfrm rot="16200000">
            <a:off x="5173687" y="4707952"/>
            <a:ext cx="360000" cy="180000"/>
          </a:xfrm>
          <a:prstGeom prst="triangle">
            <a:avLst/>
          </a:prstGeom>
          <a:solidFill>
            <a:srgbClr val="E9CB8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68" name="Равнобедренный треугольник 67">
            <a:extLst>
              <a:ext uri="{FF2B5EF4-FFF2-40B4-BE49-F238E27FC236}">
                <a16:creationId xmlns="" xmlns:a16="http://schemas.microsoft.com/office/drawing/2014/main" id="{56E1BB43-9AB6-54B4-2B94-C9BA35D92662}"/>
              </a:ext>
            </a:extLst>
          </p:cNvPr>
          <p:cNvSpPr/>
          <p:nvPr/>
        </p:nvSpPr>
        <p:spPr>
          <a:xfrm rot="10547762">
            <a:off x="5925077" y="4091543"/>
            <a:ext cx="360000" cy="180000"/>
          </a:xfrm>
          <a:prstGeom prst="triangle">
            <a:avLst/>
          </a:prstGeom>
          <a:solidFill>
            <a:srgbClr val="AA984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69" name="Равнобедренный треугольник 68">
            <a:extLst>
              <a:ext uri="{FF2B5EF4-FFF2-40B4-BE49-F238E27FC236}">
                <a16:creationId xmlns="" xmlns:a16="http://schemas.microsoft.com/office/drawing/2014/main" id="{12D5517A-8580-9F88-EEAD-6C058817E696}"/>
              </a:ext>
            </a:extLst>
          </p:cNvPr>
          <p:cNvSpPr/>
          <p:nvPr/>
        </p:nvSpPr>
        <p:spPr>
          <a:xfrm rot="16500886">
            <a:off x="6597319" y="3276189"/>
            <a:ext cx="360000" cy="180000"/>
          </a:xfrm>
          <a:prstGeom prst="triangle">
            <a:avLst/>
          </a:prstGeom>
          <a:solidFill>
            <a:srgbClr val="AA984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70" name="Равнобедренный треугольник 69">
            <a:extLst>
              <a:ext uri="{FF2B5EF4-FFF2-40B4-BE49-F238E27FC236}">
                <a16:creationId xmlns="" xmlns:a16="http://schemas.microsoft.com/office/drawing/2014/main" id="{1655BB36-5670-62EA-17AD-46816F9661E7}"/>
              </a:ext>
            </a:extLst>
          </p:cNvPr>
          <p:cNvSpPr/>
          <p:nvPr/>
        </p:nvSpPr>
        <p:spPr>
          <a:xfrm rot="5400000">
            <a:off x="3892575" y="5130380"/>
            <a:ext cx="360000" cy="180000"/>
          </a:xfrm>
          <a:prstGeom prst="triangle">
            <a:avLst/>
          </a:prstGeom>
          <a:solidFill>
            <a:srgbClr val="DEB24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514" y="5296143"/>
            <a:ext cx="886473" cy="62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311" y="2157842"/>
            <a:ext cx="1095264" cy="109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969" y="3682508"/>
            <a:ext cx="7921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6" y="3751633"/>
            <a:ext cx="796287" cy="79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356" y="2331447"/>
            <a:ext cx="907627" cy="644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99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/>
          <p:cNvSpPr txBox="1">
            <a:spLocks/>
          </p:cNvSpPr>
          <p:nvPr/>
        </p:nvSpPr>
        <p:spPr>
          <a:xfrm>
            <a:off x="1214296" y="840967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 defTabSz="914400" rtl="0" eaLnBrk="1" latinLnBrk="0" hangingPunct="1">
              <a:lnSpc>
                <a:spcPts val="42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b="1" kern="1200" cap="all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5D9F"/>
                </a:solidFill>
              </a:rPr>
              <a:t>Правила сетевого этикета (пример)</a:t>
            </a:r>
            <a:endParaRPr lang="en-US" dirty="0">
              <a:solidFill>
                <a:srgbClr val="005D9F"/>
              </a:solidFill>
            </a:endParaRPr>
          </a:p>
        </p:txBody>
      </p:sp>
      <p:cxnSp>
        <p:nvCxnSpPr>
          <p:cNvPr id="17" name="Straight Connector 13"/>
          <p:cNvCxnSpPr/>
          <p:nvPr/>
        </p:nvCxnSpPr>
        <p:spPr>
          <a:xfrm>
            <a:off x="4228447" y="2760962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68514" y="2615285"/>
            <a:ext cx="119234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>
                <a:solidFill>
                  <a:srgbClr val="C00000"/>
                </a:solidFill>
              </a:rPr>
              <a:t>Ограничьте доступ к личной информации.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>
                <a:solidFill>
                  <a:srgbClr val="44546A"/>
                </a:solidFill>
              </a:rPr>
              <a:t>Не отмечайте на фотографиях других людей.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>
                <a:solidFill>
                  <a:srgbClr val="C00000"/>
                </a:solidFill>
              </a:rPr>
              <a:t>Не распространяйте информацию о других людях без их разрешения.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>
                <a:solidFill>
                  <a:srgbClr val="44546A"/>
                </a:solidFill>
              </a:rPr>
              <a:t>Установите правила общения, соблюдайте их сами и требуйте  соблюдения от других.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>
                <a:solidFill>
                  <a:srgbClr val="C00000"/>
                </a:solidFill>
              </a:rPr>
              <a:t>Предотвращайте конфликты</a:t>
            </a:r>
            <a:r>
              <a:rPr lang="ru-RU" sz="2400" b="1" dirty="0" smtClean="0">
                <a:solidFill>
                  <a:srgbClr val="C00000"/>
                </a:solidFill>
              </a:rPr>
              <a:t>. </a:t>
            </a:r>
            <a:endParaRPr lang="ru-RU" sz="2400" b="1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2400" b="1" dirty="0">
                <a:solidFill>
                  <a:srgbClr val="44546A"/>
                </a:solidFill>
              </a:rPr>
              <a:t>Не смешивайте личные и деловые отношения, призывайте к этому других.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>
                <a:solidFill>
                  <a:srgbClr val="C00000"/>
                </a:solidFill>
              </a:rPr>
              <a:t>Не пытайтесь решать реальные проблемы с помощью социальных сетей. 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>
                <a:solidFill>
                  <a:srgbClr val="44546A"/>
                </a:solidFill>
              </a:rPr>
              <a:t>Контролируйте </a:t>
            </a:r>
            <a:r>
              <a:rPr lang="ru-RU" sz="2400" b="1" dirty="0" smtClean="0">
                <a:solidFill>
                  <a:srgbClr val="44546A"/>
                </a:solidFill>
              </a:rPr>
              <a:t>свое </a:t>
            </a:r>
            <a:r>
              <a:rPr lang="ru-RU" sz="2400" b="1" dirty="0">
                <a:solidFill>
                  <a:srgbClr val="44546A"/>
                </a:solidFill>
              </a:rPr>
              <a:t>эмоциональное состояние</a:t>
            </a:r>
            <a:r>
              <a:rPr lang="ru-RU" sz="2400" b="1" dirty="0" smtClean="0">
                <a:solidFill>
                  <a:srgbClr val="44546A"/>
                </a:solidFill>
              </a:rPr>
              <a:t>.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84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3"/>
          <p:cNvCxnSpPr/>
          <p:nvPr/>
        </p:nvCxnSpPr>
        <p:spPr>
          <a:xfrm>
            <a:off x="4228447" y="3399591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09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/>
          <p:cNvSpPr/>
          <p:nvPr/>
        </p:nvSpPr>
        <p:spPr>
          <a:xfrm>
            <a:off x="0" y="4323600"/>
            <a:ext cx="3405990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fillRef>
          <a:effect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Овал 14"/>
          <p:cNvSpPr/>
          <p:nvPr/>
        </p:nvSpPr>
        <p:spPr>
          <a:xfrm rot="7252679">
            <a:off x="-10782" y="-1652011"/>
            <a:ext cx="3883485" cy="4282591"/>
          </a:xfrm>
          <a:prstGeom prst="ellipse">
            <a:avLst/>
          </a:prstGeom>
          <a:solidFill>
            <a:srgbClr val="2F75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029" y="411831"/>
            <a:ext cx="3475287" cy="5965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мировосприятие</a:t>
            </a:r>
            <a:endParaRPr lang="ru-RU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6031999" y="132776"/>
            <a:ext cx="2698572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31" name="Полилиния 30"/>
          <p:cNvSpPr/>
          <p:nvPr/>
        </p:nvSpPr>
        <p:spPr>
          <a:xfrm>
            <a:off x="6314430" y="311705"/>
            <a:ext cx="2306865" cy="1265286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восприятие окружающего мира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5262440" y="1858994"/>
            <a:ext cx="2480212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558096"/>
              <a:satOff val="3362"/>
              <a:lumOff val="270"/>
              <a:alphaOff val="0"/>
            </a:schemeClr>
          </a:fillRef>
          <a:effectRef idx="1">
            <a:schemeClr val="accent4">
              <a:alpha val="50000"/>
              <a:hueOff val="-558096"/>
              <a:satOff val="3362"/>
              <a:lumOff val="270"/>
              <a:alphaOff val="0"/>
            </a:schemeClr>
          </a:effectRef>
          <a:fontRef idx="minor">
            <a:schemeClr val="tx1"/>
          </a:fontRef>
        </p:style>
      </p:sp>
      <p:sp>
        <p:nvSpPr>
          <p:cNvPr id="35" name="Полилиния 34"/>
          <p:cNvSpPr/>
          <p:nvPr/>
        </p:nvSpPr>
        <p:spPr>
          <a:xfrm>
            <a:off x="5499229" y="2169756"/>
            <a:ext cx="2243423" cy="1269879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восприятие себя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3684143" y="3416720"/>
            <a:ext cx="2739888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fillRef>
          <a:effect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effectRef>
          <a:fontRef idx="minor">
            <a:schemeClr val="tx1"/>
          </a:fontRef>
        </p:style>
      </p:sp>
      <p:sp>
        <p:nvSpPr>
          <p:cNvPr id="43" name="Полилиния 42"/>
          <p:cNvSpPr/>
          <p:nvPr/>
        </p:nvSpPr>
        <p:spPr>
          <a:xfrm>
            <a:off x="204878" y="4502719"/>
            <a:ext cx="2996234" cy="1415892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  восприятие  предметов и объектов, событий и явлений окружающего мира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7" name="Полилиния 46"/>
          <p:cNvSpPr/>
          <p:nvPr/>
        </p:nvSpPr>
        <p:spPr>
          <a:xfrm>
            <a:off x="4136060" y="3682027"/>
            <a:ext cx="1836053" cy="1257431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восприятие других людей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1908127" y="2568528"/>
            <a:ext cx="0" cy="1742215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795383" y="2293361"/>
            <a:ext cx="1381702" cy="1185633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3821654" y="1609825"/>
            <a:ext cx="1563146" cy="683536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endCxn id="30" idx="2"/>
          </p:cNvCxnSpPr>
          <p:nvPr/>
        </p:nvCxnSpPr>
        <p:spPr>
          <a:xfrm>
            <a:off x="3433795" y="837038"/>
            <a:ext cx="2598204" cy="105738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464108" y="1256751"/>
            <a:ext cx="37278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мировосприятие всегда исторично</a:t>
            </a:r>
            <a:r>
              <a:rPr lang="ru-RU" sz="2000" dirty="0">
                <a:solidFill>
                  <a:schemeClr val="tx2"/>
                </a:solidFill>
              </a:rPr>
              <a:t/>
            </a:r>
            <a:br>
              <a:rPr lang="ru-RU" sz="2000" dirty="0">
                <a:solidFill>
                  <a:schemeClr val="tx2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>
                <a:solidFill>
                  <a:srgbClr val="C00000"/>
                </a:solidFill>
              </a:rPr>
              <a:t>формируется постепенно и может меняться</a:t>
            </a:r>
          </a:p>
          <a:p>
            <a:pPr algn="ctr"/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всегда связано с убеждениями</a:t>
            </a:r>
          </a:p>
          <a:p>
            <a:pPr algn="ctr"/>
            <a:endParaRPr lang="ru-RU" sz="2000" dirty="0">
              <a:solidFill>
                <a:schemeClr val="tx2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определяет общую направленность личности</a:t>
            </a:r>
          </a:p>
          <a:p>
            <a:pPr algn="ctr"/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8040" y="594360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21654" y="5461411"/>
            <a:ext cx="8181659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оказывает влияет на жизнь человека, его поступки, 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характер, поведение.</a:t>
            </a:r>
          </a:p>
        </p:txBody>
      </p:sp>
    </p:spTree>
    <p:extLst>
      <p:ext uri="{BB962C8B-B14F-4D97-AF65-F5344CB8AC3E}">
        <p14:creationId xmlns:p14="http://schemas.microsoft.com/office/powerpoint/2010/main" val="250156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 rot="7252679">
            <a:off x="-10782" y="-1652011"/>
            <a:ext cx="3883485" cy="4282591"/>
          </a:xfrm>
          <a:prstGeom prst="ellipse">
            <a:avLst/>
          </a:prstGeom>
          <a:solidFill>
            <a:srgbClr val="2F75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029" y="411831"/>
            <a:ext cx="3475287" cy="5965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мировосприятие</a:t>
            </a:r>
            <a:endParaRPr lang="ru-RU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5499229" y="2169756"/>
            <a:ext cx="2243423" cy="1269879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prstClr val="white"/>
                </a:solidFill>
              </a:rPr>
              <a:t>восприятие себя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7" name="Полилиния 46"/>
          <p:cNvSpPr/>
          <p:nvPr/>
        </p:nvSpPr>
        <p:spPr>
          <a:xfrm>
            <a:off x="4136060" y="3682027"/>
            <a:ext cx="1836053" cy="1257431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prstClr val="white"/>
                </a:solidFill>
              </a:rPr>
              <a:t> восприятие других людей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27508" y="1756090"/>
            <a:ext cx="8586863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               ВОСПИТАНИЕ</a:t>
            </a:r>
          </a:p>
          <a:p>
            <a:pPr algn="ctr"/>
            <a:endParaRPr lang="ru-RU" sz="2400" b="1" dirty="0">
              <a:solidFill>
                <a:prstClr val="black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40AFFF">
                    <a:lumMod val="75000"/>
                  </a:srgbClr>
                </a:solidFill>
              </a:rPr>
              <a:t>     ПРИМЕР РОДИТЕЛЕЙ, ЗНАЧИМЫХ ВЗРОСЛЫХ</a:t>
            </a:r>
          </a:p>
          <a:p>
            <a:pPr algn="ctr"/>
            <a:endParaRPr lang="ru-RU" sz="2400" b="1" dirty="0">
              <a:solidFill>
                <a:srgbClr val="40AFFF">
                  <a:lumMod val="75000"/>
                </a:srgbClr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       ЛИЧНЫЙ ЖИЗНЕННЫЙ ОПЫТ</a:t>
            </a:r>
          </a:p>
          <a:p>
            <a:pPr algn="ctr"/>
            <a:endParaRPr lang="ru-RU" sz="2000" b="1" dirty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7FCAFF">
                    <a:lumMod val="75000"/>
                  </a:srgbClr>
                </a:solidFill>
              </a:rPr>
              <a:t>                ИНФОРМАЦИЯ (книги, ТВ, интернет и пр.)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endParaRPr lang="ru-RU" sz="2000" b="1" dirty="0">
              <a:solidFill>
                <a:srgbClr val="7FCAFF">
                  <a:lumMod val="75000"/>
                </a:srgbClr>
              </a:solidFill>
            </a:endParaRPr>
          </a:p>
          <a:p>
            <a:pPr algn="ctr"/>
            <a:endParaRPr lang="ru-RU" sz="2000" dirty="0">
              <a:solidFill>
                <a:srgbClr val="7FCAFF">
                  <a:lumMod val="75000"/>
                </a:srgbClr>
              </a:solidFill>
            </a:endParaRPr>
          </a:p>
          <a:p>
            <a:pPr algn="ctr"/>
            <a:endParaRPr lang="ru-RU" sz="2000" dirty="0">
              <a:solidFill>
                <a:srgbClr val="40AFFF">
                  <a:lumMod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8040" y="594360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82891"/>
            <a:ext cx="2906209" cy="2775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567886" y="5515429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8418" y="5029200"/>
            <a:ext cx="2409372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</a:rPr>
              <a:t>Факторы </a:t>
            </a:r>
          </a:p>
          <a:p>
            <a:r>
              <a:rPr lang="ru-RU" sz="2400" b="1" dirty="0" smtClean="0">
                <a:solidFill>
                  <a:prstClr val="white"/>
                </a:solidFill>
              </a:rPr>
              <a:t>формирования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127787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/>
          <p:cNvSpPr/>
          <p:nvPr/>
        </p:nvSpPr>
        <p:spPr>
          <a:xfrm>
            <a:off x="0" y="4323600"/>
            <a:ext cx="3405990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fillRef>
          <a:effect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Овал 14"/>
          <p:cNvSpPr/>
          <p:nvPr/>
        </p:nvSpPr>
        <p:spPr>
          <a:xfrm rot="7252679">
            <a:off x="-10782" y="-1652011"/>
            <a:ext cx="3883485" cy="4282591"/>
          </a:xfrm>
          <a:prstGeom prst="ellipse">
            <a:avLst/>
          </a:prstGeom>
          <a:solidFill>
            <a:srgbClr val="2F75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029" y="411831"/>
            <a:ext cx="3475287" cy="5965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ценности</a:t>
            </a:r>
            <a:endParaRPr lang="ru-RU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6031999" y="132776"/>
            <a:ext cx="2698572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31" name="Полилиния 30"/>
          <p:cNvSpPr/>
          <p:nvPr/>
        </p:nvSpPr>
        <p:spPr>
          <a:xfrm>
            <a:off x="6314430" y="311705"/>
            <a:ext cx="2306865" cy="1265286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Истина</a:t>
            </a:r>
          </a:p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Добро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5262440" y="1858994"/>
            <a:ext cx="2981674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558096"/>
              <a:satOff val="3362"/>
              <a:lumOff val="270"/>
              <a:alphaOff val="0"/>
            </a:schemeClr>
          </a:fillRef>
          <a:effectRef idx="1">
            <a:schemeClr val="accent4">
              <a:alpha val="50000"/>
              <a:hueOff val="-558096"/>
              <a:satOff val="3362"/>
              <a:lumOff val="270"/>
              <a:alphaOff val="0"/>
            </a:schemeClr>
          </a:effectRef>
          <a:fontRef idx="minor">
            <a:schemeClr val="tx1"/>
          </a:fontRef>
        </p:style>
      </p:sp>
      <p:sp>
        <p:nvSpPr>
          <p:cNvPr id="35" name="Полилиния 34"/>
          <p:cNvSpPr/>
          <p:nvPr/>
        </p:nvSpPr>
        <p:spPr>
          <a:xfrm>
            <a:off x="5546650" y="2034054"/>
            <a:ext cx="2413254" cy="1269879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Польза </a:t>
            </a:r>
          </a:p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latin typeface="Arial"/>
              </a:rPr>
              <a:t>Справедливость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3684143" y="3416720"/>
            <a:ext cx="2739888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fillRef>
          <a:effect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effectRef>
          <a:fontRef idx="minor">
            <a:schemeClr val="tx1"/>
          </a:fontRef>
        </p:style>
      </p:sp>
      <p:sp>
        <p:nvSpPr>
          <p:cNvPr id="43" name="Полилиния 42"/>
          <p:cNvSpPr/>
          <p:nvPr/>
        </p:nvSpPr>
        <p:spPr>
          <a:xfrm>
            <a:off x="204878" y="4502719"/>
            <a:ext cx="2996234" cy="1415892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 Свобода</a:t>
            </a:r>
          </a:p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 Красота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7" name="Полилиния 46"/>
          <p:cNvSpPr/>
          <p:nvPr/>
        </p:nvSpPr>
        <p:spPr>
          <a:xfrm>
            <a:off x="4136060" y="3682027"/>
            <a:ext cx="2076054" cy="1257431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Господство права и морали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1908127" y="2568528"/>
            <a:ext cx="0" cy="1742215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795383" y="2293361"/>
            <a:ext cx="1381702" cy="1185633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3821654" y="1609825"/>
            <a:ext cx="1563146" cy="683536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endCxn id="30" idx="2"/>
          </p:cNvCxnSpPr>
          <p:nvPr/>
        </p:nvCxnSpPr>
        <p:spPr>
          <a:xfrm>
            <a:off x="3433795" y="837038"/>
            <a:ext cx="2598204" cy="105738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464108" y="1256751"/>
            <a:ext cx="37278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Положительная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значимость чего-либо, не подвергающееся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сомнению.</a:t>
            </a:r>
          </a:p>
          <a:p>
            <a:pPr algn="ctr"/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Служат идеалом для всех людей. </a:t>
            </a:r>
            <a:r>
              <a:rPr lang="ru-RU" sz="2400" b="1" dirty="0" smtClean="0"/>
              <a:t>(</a:t>
            </a:r>
            <a:r>
              <a:rPr lang="ru-RU" sz="2400" dirty="0" smtClean="0"/>
              <a:t>образцом,  совершенством, высшей целью </a:t>
            </a:r>
            <a:r>
              <a:rPr lang="ru-RU" sz="2400" dirty="0"/>
              <a:t>стремлений</a:t>
            </a:r>
            <a:r>
              <a:rPr lang="ru-RU" sz="2400" dirty="0" smtClean="0"/>
              <a:t>.)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8040" y="594360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8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 rot="7252679">
            <a:off x="-10782" y="-1652011"/>
            <a:ext cx="3883485" cy="4282591"/>
          </a:xfrm>
          <a:prstGeom prst="ellipse">
            <a:avLst/>
          </a:prstGeom>
          <a:solidFill>
            <a:srgbClr val="2F75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029" y="411831"/>
            <a:ext cx="3475287" cy="5965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ценности</a:t>
            </a:r>
            <a:endParaRPr lang="ru-RU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5499229" y="2169756"/>
            <a:ext cx="2243423" cy="1269879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восприятие себя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7" name="Полилиния 46"/>
          <p:cNvSpPr/>
          <p:nvPr/>
        </p:nvSpPr>
        <p:spPr>
          <a:xfrm>
            <a:off x="4136060" y="3682027"/>
            <a:ext cx="1836053" cy="1257431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восприятие других людей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0914" y="1463809"/>
            <a:ext cx="1156222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              </a:t>
            </a:r>
          </a:p>
          <a:p>
            <a:pPr algn="ctr"/>
            <a:endParaRPr lang="ru-RU" sz="2400" b="1" dirty="0">
              <a:solidFill>
                <a:schemeClr val="tx2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ОКРУЖЕНИЕ: СЕМЬЯ, БЛИЗКИЕ, ДРУЗЬЯ</a:t>
            </a:r>
          </a:p>
          <a:p>
            <a:pPr algn="ctr"/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ОБРАЗОВАНИЕ, УЧЕБНАЯ СРЕДА</a:t>
            </a:r>
          </a:p>
          <a:p>
            <a:pPr algn="ctr"/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КУЛЬТУРА, ОБЩЕСТВО, ЭТИКА, ИНФОРМАЦИЯ</a:t>
            </a:r>
          </a:p>
          <a:p>
            <a:pPr algn="ctr"/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РЕЛИГИЯ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        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ЛИЧНЫЙ ОПЫТ, ВЗАИМОДЕЙСТВИЕ С МИРОМ</a:t>
            </a:r>
          </a:p>
          <a:p>
            <a:pPr algn="ctr"/>
            <a:endParaRPr lang="ru-RU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8040" y="594360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82891"/>
            <a:ext cx="2906209" cy="2775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567886" y="5515429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8418" y="5029200"/>
            <a:ext cx="2409372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Факторы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формирования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127787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71" y="214934"/>
            <a:ext cx="7203021" cy="873637"/>
          </a:xfrm>
        </p:spPr>
        <p:txBody>
          <a:bodyPr/>
          <a:lstStyle/>
          <a:p>
            <a:r>
              <a:rPr lang="ru-RU" dirty="0" smtClean="0">
                <a:solidFill>
                  <a:srgbClr val="005D9F"/>
                </a:solidFill>
              </a:rPr>
              <a:t>  </a:t>
            </a:r>
            <a:r>
              <a:rPr lang="ru-RU" dirty="0" smtClean="0">
                <a:solidFill>
                  <a:srgbClr val="C00000"/>
                </a:solidFill>
              </a:rPr>
              <a:t>темы для обсуждения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ardrop 4"/>
          <p:cNvSpPr/>
          <p:nvPr/>
        </p:nvSpPr>
        <p:spPr>
          <a:xfrm>
            <a:off x="1204712" y="1843453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1"/>
                </a:solidFill>
              </a:rPr>
              <a:t>+</a:t>
            </a:r>
            <a:endParaRPr lang="en-US" sz="5400" b="1" dirty="0">
              <a:solidFill>
                <a:schemeClr val="accent1"/>
              </a:solidFill>
            </a:endParaRPr>
          </a:p>
        </p:txBody>
      </p:sp>
      <p:sp>
        <p:nvSpPr>
          <p:cNvPr id="7" name="Teardrop 5"/>
          <p:cNvSpPr/>
          <p:nvPr/>
        </p:nvSpPr>
        <p:spPr>
          <a:xfrm>
            <a:off x="5430862" y="1887134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endParaRPr lang="en-US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ardrop 6"/>
          <p:cNvSpPr/>
          <p:nvPr/>
        </p:nvSpPr>
        <p:spPr>
          <a:xfrm>
            <a:off x="9451293" y="184373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</a:rPr>
              <a:t>+</a:t>
            </a:r>
            <a:endParaRPr lang="en-US" sz="4800" b="1" dirty="0">
              <a:solidFill>
                <a:schemeClr val="accent1"/>
              </a:solidFill>
            </a:endParaRPr>
          </a:p>
        </p:txBody>
      </p:sp>
      <p:sp>
        <p:nvSpPr>
          <p:cNvPr id="9" name="Content Placeholder 14"/>
          <p:cNvSpPr txBox="1">
            <a:spLocks/>
          </p:cNvSpPr>
          <p:nvPr/>
        </p:nvSpPr>
        <p:spPr>
          <a:xfrm>
            <a:off x="333828" y="3410857"/>
            <a:ext cx="11756571" cy="3018972"/>
          </a:xfrm>
          <a:prstGeom prst="rect">
            <a:avLst/>
          </a:prstGeom>
        </p:spPr>
        <p:txBody>
          <a:bodyPr lIns="0" tIns="0" rIns="0" bIns="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Оказывает ли общение, в том числе в сети интернет воздействие на мировосприятие человека? на ценностно-смысловую сферу?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Как бы Вы охарактеризовали воздействие коммуникации в сети интернет на  мировосприятие и ценностную сферу ребенка ?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20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/>
          <p:cNvSpPr txBox="1">
            <a:spLocks/>
          </p:cNvSpPr>
          <p:nvPr/>
        </p:nvSpPr>
        <p:spPr>
          <a:xfrm>
            <a:off x="1330411" y="1552168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 defTabSz="914400" rtl="0" eaLnBrk="1" latinLnBrk="0" hangingPunct="1">
              <a:lnSpc>
                <a:spcPts val="42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b="1" kern="1200" cap="all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5D9F"/>
                </a:solidFill>
              </a:rPr>
              <a:t>Коммуникативные риски</a:t>
            </a:r>
            <a:endParaRPr lang="en-US" dirty="0">
              <a:solidFill>
                <a:srgbClr val="005D9F"/>
              </a:solidFill>
            </a:endParaRPr>
          </a:p>
        </p:txBody>
      </p:sp>
      <p:cxnSp>
        <p:nvCxnSpPr>
          <p:cNvPr id="17" name="Straight Connector 13"/>
          <p:cNvCxnSpPr/>
          <p:nvPr/>
        </p:nvCxnSpPr>
        <p:spPr>
          <a:xfrm>
            <a:off x="4228447" y="3399591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624113" y="3634272"/>
            <a:ext cx="1111794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Рекрутинг</a:t>
            </a:r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(вовлечение)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Кибербуллинг</a:t>
            </a:r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32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кибертравля</a:t>
            </a:r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32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киберпреследование</a:t>
            </a:r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Незаконный контакт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07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227700" y="277281"/>
            <a:ext cx="7264643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dirty="0" smtClean="0"/>
              <a:t>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РЕКРУТИНГ (ВОВЛЕЧЕНИЕ)</a:t>
            </a:r>
          </a:p>
          <a:p>
            <a:pPr lvl="0" algn="ctr"/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</a:rPr>
              <a:t>         Д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</a:rPr>
              <a:t>еструктивные течения                         интернета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12381" y="2150742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77371" y="3328908"/>
            <a:ext cx="288834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 smtClean="0"/>
              <a:t>Экстремистские</a:t>
            </a:r>
            <a:r>
              <a:rPr lang="ru-RU" sz="2400" dirty="0"/>
              <a:t>, политизированные движения (анархизм, радикальная оппозиция, неонацизм)</a:t>
            </a:r>
          </a:p>
          <a:p>
            <a:pPr lvl="0" algn="ctr"/>
            <a:endParaRPr lang="ru-RU" sz="2400" dirty="0"/>
          </a:p>
          <a:p>
            <a:pPr algn="ctr"/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0" algn="ctr"/>
            <a:endParaRPr lang="ru-RU" dirty="0"/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3379554" y="3328909"/>
            <a:ext cx="2629359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Течения, </a:t>
            </a:r>
            <a:r>
              <a:rPr lang="ru-RU" sz="2000" dirty="0"/>
              <a:t>пропагандирующие</a:t>
            </a:r>
            <a:r>
              <a:rPr lang="ru-RU" sz="2400" dirty="0"/>
              <a:t> употребление наркотиков, сексуальные извращения, педофилию</a:t>
            </a:r>
          </a:p>
          <a:p>
            <a:pPr lvl="0" algn="ctr"/>
            <a:endParaRPr lang="ru-RU" dirty="0" smtClean="0"/>
          </a:p>
          <a:p>
            <a:endParaRPr lang="en-US" sz="2000" b="1" dirty="0"/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6323803" y="3275662"/>
            <a:ext cx="26460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Опасные субкультуры (</a:t>
            </a:r>
            <a:r>
              <a:rPr lang="ru-RU" sz="2400" dirty="0" err="1"/>
              <a:t>скулшутеры</a:t>
            </a:r>
            <a:r>
              <a:rPr lang="ru-RU" sz="2400" dirty="0"/>
              <a:t>, А.У.Е., </a:t>
            </a:r>
            <a:r>
              <a:rPr lang="ru-RU" sz="2400" dirty="0" err="1"/>
              <a:t>ультрадвижения</a:t>
            </a:r>
            <a:r>
              <a:rPr lang="ru-RU" sz="2400" dirty="0"/>
              <a:t>)</a:t>
            </a:r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8969829" y="3398772"/>
            <a:ext cx="3062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/>
              <a:t>Сатанизм, </a:t>
            </a:r>
            <a:r>
              <a:rPr lang="ru-RU" sz="2400" dirty="0" err="1"/>
              <a:t>псевдомистические</a:t>
            </a:r>
            <a:r>
              <a:rPr lang="ru-RU" sz="2400" dirty="0"/>
              <a:t> культы</a:t>
            </a:r>
            <a:endParaRPr lang="en-US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42" y="2415158"/>
            <a:ext cx="848587" cy="8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71" y="2398253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842" y="2456543"/>
            <a:ext cx="890587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113" y="2447166"/>
            <a:ext cx="890587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40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Основная">
      <a:dk1>
        <a:sysClr val="windowText" lastClr="000000"/>
      </a:dk1>
      <a:lt1>
        <a:sysClr val="window" lastClr="FFFFFF"/>
      </a:lt1>
      <a:dk2>
        <a:srgbClr val="002060"/>
      </a:dk2>
      <a:lt2>
        <a:srgbClr val="E7E6E6"/>
      </a:lt2>
      <a:accent1>
        <a:srgbClr val="005C9F"/>
      </a:accent1>
      <a:accent2>
        <a:srgbClr val="2F75FF"/>
      </a:accent2>
      <a:accent3>
        <a:srgbClr val="7FCAFF"/>
      </a:accent3>
      <a:accent4>
        <a:srgbClr val="40AFFF"/>
      </a:accent4>
      <a:accent5>
        <a:srgbClr val="004CE2"/>
      </a:accent5>
      <a:accent6>
        <a:srgbClr val="2E3543"/>
      </a:accent6>
      <a:hlink>
        <a:srgbClr val="7FCAFF"/>
      </a:hlink>
      <a:folHlink>
        <a:srgbClr val="2F75FF"/>
      </a:folHlink>
    </a:clrScheme>
    <a:fontScheme name="Custom 26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>
          <a:defRPr dirty="0" smtClean="0">
            <a:solidFill>
              <a:srgbClr val="44546A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Основная">
      <a:dk1>
        <a:sysClr val="windowText" lastClr="000000"/>
      </a:dk1>
      <a:lt1>
        <a:sysClr val="window" lastClr="FFFFFF"/>
      </a:lt1>
      <a:dk2>
        <a:srgbClr val="002060"/>
      </a:dk2>
      <a:lt2>
        <a:srgbClr val="E7E6E6"/>
      </a:lt2>
      <a:accent1>
        <a:srgbClr val="005C9F"/>
      </a:accent1>
      <a:accent2>
        <a:srgbClr val="2F75FF"/>
      </a:accent2>
      <a:accent3>
        <a:srgbClr val="7FCAFF"/>
      </a:accent3>
      <a:accent4>
        <a:srgbClr val="40AFFF"/>
      </a:accent4>
      <a:accent5>
        <a:srgbClr val="004CE2"/>
      </a:accent5>
      <a:accent6>
        <a:srgbClr val="2E3543"/>
      </a:accent6>
      <a:hlink>
        <a:srgbClr val="7FCAFF"/>
      </a:hlink>
      <a:folHlink>
        <a:srgbClr val="2F75FF"/>
      </a:folHlink>
    </a:clrScheme>
    <a:fontScheme name="Custom 26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>
          <a:defRPr dirty="0" smtClean="0">
            <a:solidFill>
              <a:srgbClr val="44546A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5319</TotalTime>
  <Words>922</Words>
  <Application>Microsoft Office PowerPoint</Application>
  <PresentationFormat>Произвольный</PresentationFormat>
  <Paragraphs>235</Paragraphs>
  <Slides>21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Office Theme</vt:lpstr>
      <vt:lpstr>1_Office Theme</vt:lpstr>
      <vt:lpstr>Презентация PowerPoint</vt:lpstr>
      <vt:lpstr>Презентация PowerPoint</vt:lpstr>
      <vt:lpstr>мировосприятие</vt:lpstr>
      <vt:lpstr>мировосприятие</vt:lpstr>
      <vt:lpstr>ценности</vt:lpstr>
      <vt:lpstr>ценности</vt:lpstr>
      <vt:lpstr>  темы для обсуждения</vt:lpstr>
      <vt:lpstr>Презентация PowerPoint</vt:lpstr>
      <vt:lpstr>Презентация PowerPoint</vt:lpstr>
      <vt:lpstr>Поведенческие   образцы</vt:lpstr>
      <vt:lpstr>Этапы вовлечения в деструктивную деятельность</vt:lpstr>
      <vt:lpstr>Презентация PowerPoint</vt:lpstr>
      <vt:lpstr>Анализ  ситуаций</vt:lpstr>
      <vt:lpstr>Заголовок</vt:lpstr>
      <vt:lpstr>Заголовок</vt:lpstr>
      <vt:lpstr>Заголовок</vt:lpstr>
      <vt:lpstr>Презентация PowerPoint</vt:lpstr>
      <vt:lpstr> Темы  для обсуждения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425</cp:revision>
  <dcterms:created xsi:type="dcterms:W3CDTF">2016-11-08T19:30:41Z</dcterms:created>
  <dcterms:modified xsi:type="dcterms:W3CDTF">2024-02-14T10:12:54Z</dcterms:modified>
</cp:coreProperties>
</file>