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E360-E467-4BA4-BA55-9DB6DAB2B0BA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8C492B26-579D-453A-AFFA-81D80B89F9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72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E360-E467-4BA4-BA55-9DB6DAB2B0BA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92B26-579D-453A-AFFA-81D80B89F967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473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E360-E467-4BA4-BA55-9DB6DAB2B0BA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92B26-579D-453A-AFFA-81D80B89F9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279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E360-E467-4BA4-BA55-9DB6DAB2B0BA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92B26-579D-453A-AFFA-81D80B89F967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483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E360-E467-4BA4-BA55-9DB6DAB2B0BA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92B26-579D-453A-AFFA-81D80B89F9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0066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E360-E467-4BA4-BA55-9DB6DAB2B0BA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92B26-579D-453A-AFFA-81D80B89F967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382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E360-E467-4BA4-BA55-9DB6DAB2B0BA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92B26-579D-453A-AFFA-81D80B89F967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3169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E360-E467-4BA4-BA55-9DB6DAB2B0BA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92B26-579D-453A-AFFA-81D80B89F967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4297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E360-E467-4BA4-BA55-9DB6DAB2B0BA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92B26-579D-453A-AFFA-81D80B89F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726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E360-E467-4BA4-BA55-9DB6DAB2B0BA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92B26-579D-453A-AFFA-81D80B89F967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0009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FD89E360-E467-4BA4-BA55-9DB6DAB2B0BA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92B26-579D-453A-AFFA-81D80B89F967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9147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9E360-E467-4BA4-BA55-9DB6DAB2B0BA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8C492B26-579D-453A-AFFA-81D80B89F96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892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Профессиональная рефлексия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условие эффективной подготовки бакалавров гуманитарного профиля</a:t>
            </a:r>
            <a:r>
              <a:rPr lang="ru-R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ru-RU" sz="1200" b="1" dirty="0" err="1" smtClean="0"/>
              <a:t>Комраков</a:t>
            </a:r>
            <a:r>
              <a:rPr lang="ru-RU" sz="1200" b="1" dirty="0" smtClean="0"/>
              <a:t> Р.В.</a:t>
            </a:r>
          </a:p>
          <a:p>
            <a:pPr algn="r"/>
            <a:r>
              <a:rPr lang="ru-RU" sz="1200" b="1" dirty="0" smtClean="0"/>
              <a:t>ФГБОУ ВО Орловский государственный университет </a:t>
            </a:r>
          </a:p>
          <a:p>
            <a:pPr algn="r"/>
            <a:r>
              <a:rPr lang="ru-RU" sz="1200" b="1" dirty="0" err="1" smtClean="0"/>
              <a:t>им.И.С.Тургенева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75308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200" b="1" dirty="0"/>
              <a:t>Профессиональная рефлексия - соотнесение себя, с тем, </a:t>
            </a:r>
            <a:r>
              <a:rPr lang="ru-RU" sz="2200" b="1" dirty="0" smtClean="0"/>
              <a:t>что </a:t>
            </a:r>
            <a:r>
              <a:rPr lang="ru-RU" sz="2200" b="1" dirty="0"/>
              <a:t>требует избранная профессия; 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в </a:t>
            </a:r>
            <a:r>
              <a:rPr lang="ru-RU" sz="2200" b="1" dirty="0"/>
              <a:t>том числе - с существующими о ней представлениями.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Эти представления подвижны - они развиваются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Профессиональная рефлексия – это «упорядоченная» рефлексия. 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79258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7779" y="802299"/>
            <a:ext cx="8637073" cy="832537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Профессиональная рефлексия это: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51526" y="3616036"/>
            <a:ext cx="8637072" cy="1294572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одного из универсальных учебных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действий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064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1899337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две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рефлексии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51526" y="3616036"/>
            <a:ext cx="8637072" cy="1294572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рефлексия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собственной деятельности;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рефлексия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внутреннего мира другого человека. 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(А. В. Карпов, И. М. </a:t>
            </a:r>
            <a:r>
              <a:rPr lang="ru-RU" sz="9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Скитяева</a:t>
            </a:r>
            <a:r>
              <a:rPr lang="ru-RU" sz="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312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554413" y="3616325"/>
            <a:ext cx="8637587" cy="1293813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89709" y="984250"/>
            <a:ext cx="10529455" cy="4903932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38400" y="415636"/>
            <a:ext cx="6705600" cy="476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сформированности: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1 - когнитивный критерий (знание сущности, целевых установок и задач профессиональной деятельности);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2 - проективно-методический (понимание обучающимися форм, методов, технологий использования и критериев оценки эффективности результатов их будущей профессиональной деятельности);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3 - семантико-культурный (содержательное наполнение мероприятий, связанное с событиями-символами, личностями-символами, действиями-символами);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4 - профессионально-рефлексивный (включающий в себя способность к оценке эффективности проводимых мероприятий и своего участия в них).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41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554413" y="3616325"/>
            <a:ext cx="8637587" cy="1293813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89709" y="984250"/>
            <a:ext cx="10529455" cy="4903932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9708" y="290944"/>
            <a:ext cx="10529455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Событийный подход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процесс профессиональной подготовки обучающихся рассматривается как диалектическое единство значимых событий в жизни;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организация коллективно и индивидуально значимых дел в условиях образовательного учреждения;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положительная эмоциональная окраска коллективно и индивидуально значимых дел, в которые включены обучающиеся, в процессе подготовки;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рефлексия данных эмоционально окрашенных коллективно и индивидуально значимых дел и отношения к ним как «знаковым» в процессе как профессиональной подготовки, так и жизни самого обучающегося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9986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554413" y="3616325"/>
            <a:ext cx="8637587" cy="1293813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89709" y="984250"/>
            <a:ext cx="10529455" cy="4903932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255" y="374073"/>
            <a:ext cx="9961418" cy="3898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подготовки: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–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традиционные, академического характера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лекции, семинарские занятия, практические (предусмотренные учебным планом);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– </a:t>
            </a:r>
            <a:r>
              <a:rPr lang="ru-RU" sz="20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квазипорфессиональные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формы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прежде всего это – имитационные и деловые игры, а также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практикоориентированные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задания в процессе аудиторной работы, проблемные лекции и визуальные лекции;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3 -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профессиональные формы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4 - включение обучающихся в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волонтерскую деятельность;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– использование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методики профессионально-личностного саморазвития обучающихся.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98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20</TotalTime>
  <Words>287</Words>
  <Application>Microsoft Office PowerPoint</Application>
  <PresentationFormat>Широкоэкранный</PresentationFormat>
  <Paragraphs>32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Gill Sans MT</vt:lpstr>
      <vt:lpstr>Times New Roman</vt:lpstr>
      <vt:lpstr>Gallery</vt:lpstr>
      <vt:lpstr>Профессиональная рефлексия  как условие эффективной подготовки бакалавров гуманитарного профиля </vt:lpstr>
      <vt:lpstr>Профессиональная рефлексия - соотнесение себя, с тем, что требует избранная профессия;  в том числе - с существующими о ней представлениями.  </vt:lpstr>
      <vt:lpstr>Профессиональная рефлексия это: </vt:lpstr>
      <vt:lpstr>    две формы рефлексии:   </vt:lpstr>
      <vt:lpstr>   </vt:lpstr>
      <vt:lpstr>   </vt:lpstr>
      <vt:lpstr>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Профессиональная рефлексия как условие эффективной подготовки бакалавров гуманитарного профиля </dc:title>
  <dc:creator>roman</dc:creator>
  <cp:lastModifiedBy>roman</cp:lastModifiedBy>
  <cp:revision>3</cp:revision>
  <dcterms:created xsi:type="dcterms:W3CDTF">2023-03-28T06:47:00Z</dcterms:created>
  <dcterms:modified xsi:type="dcterms:W3CDTF">2023-03-28T07:07:21Z</dcterms:modified>
</cp:coreProperties>
</file>