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Default Extension="jpg" ContentType="image/jpg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5854700" cy="3295650"/>
  <p:notesSz cx="5854700" cy="32956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39102" y="1021651"/>
            <a:ext cx="4976495" cy="6920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878205" y="1845564"/>
            <a:ext cx="4098290" cy="823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292735" y="757999"/>
            <a:ext cx="2546794" cy="21751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015170" y="757999"/>
            <a:ext cx="2546794" cy="21751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-3" y="0"/>
            <a:ext cx="5852160" cy="3291840"/>
          </a:xfrm>
          <a:custGeom>
            <a:avLst/>
            <a:gdLst/>
            <a:ahLst/>
            <a:cxnLst/>
            <a:rect l="l" t="t" r="r" b="b"/>
            <a:pathLst>
              <a:path w="5852160" h="3291840">
                <a:moveTo>
                  <a:pt x="5852159" y="0"/>
                </a:moveTo>
                <a:lnTo>
                  <a:pt x="0" y="0"/>
                </a:lnTo>
                <a:lnTo>
                  <a:pt x="0" y="3291840"/>
                </a:lnTo>
                <a:lnTo>
                  <a:pt x="5852159" y="3291840"/>
                </a:lnTo>
                <a:lnTo>
                  <a:pt x="5852159" y="0"/>
                </a:lnTo>
                <a:close/>
              </a:path>
            </a:pathLst>
          </a:custGeom>
          <a:solidFill>
            <a:srgbClr val="F6F4E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2696830" y="0"/>
            <a:ext cx="3155950" cy="1558925"/>
          </a:xfrm>
          <a:custGeom>
            <a:avLst/>
            <a:gdLst/>
            <a:ahLst/>
            <a:cxnLst/>
            <a:rect l="l" t="t" r="r" b="b"/>
            <a:pathLst>
              <a:path w="3155950" h="1558925">
                <a:moveTo>
                  <a:pt x="3155325" y="365835"/>
                </a:moveTo>
                <a:lnTo>
                  <a:pt x="2068736" y="365835"/>
                </a:lnTo>
                <a:lnTo>
                  <a:pt x="2120680" y="368350"/>
                </a:lnTo>
                <a:lnTo>
                  <a:pt x="2170486" y="373329"/>
                </a:lnTo>
                <a:lnTo>
                  <a:pt x="2218212" y="380674"/>
                </a:lnTo>
                <a:lnTo>
                  <a:pt x="2263914" y="390284"/>
                </a:lnTo>
                <a:lnTo>
                  <a:pt x="2307648" y="402060"/>
                </a:lnTo>
                <a:lnTo>
                  <a:pt x="2349472" y="415904"/>
                </a:lnTo>
                <a:lnTo>
                  <a:pt x="2389443" y="431716"/>
                </a:lnTo>
                <a:lnTo>
                  <a:pt x="2427616" y="449396"/>
                </a:lnTo>
                <a:lnTo>
                  <a:pt x="2464050" y="468846"/>
                </a:lnTo>
                <a:lnTo>
                  <a:pt x="2498800" y="489967"/>
                </a:lnTo>
                <a:lnTo>
                  <a:pt x="2531923" y="512658"/>
                </a:lnTo>
                <a:lnTo>
                  <a:pt x="2563477" y="536821"/>
                </a:lnTo>
                <a:lnTo>
                  <a:pt x="2593517" y="562357"/>
                </a:lnTo>
                <a:lnTo>
                  <a:pt x="2622101" y="589166"/>
                </a:lnTo>
                <a:lnTo>
                  <a:pt x="2649286" y="617149"/>
                </a:lnTo>
                <a:lnTo>
                  <a:pt x="2675128" y="646206"/>
                </a:lnTo>
                <a:lnTo>
                  <a:pt x="2699683" y="676240"/>
                </a:lnTo>
                <a:lnTo>
                  <a:pt x="2723009" y="707149"/>
                </a:lnTo>
                <a:lnTo>
                  <a:pt x="2745163" y="738836"/>
                </a:lnTo>
                <a:lnTo>
                  <a:pt x="2766201" y="771200"/>
                </a:lnTo>
                <a:lnTo>
                  <a:pt x="2786180" y="804143"/>
                </a:lnTo>
                <a:lnTo>
                  <a:pt x="2805157" y="837566"/>
                </a:lnTo>
                <a:lnTo>
                  <a:pt x="2823188" y="871368"/>
                </a:lnTo>
                <a:lnTo>
                  <a:pt x="2840330" y="905452"/>
                </a:lnTo>
                <a:lnTo>
                  <a:pt x="2872176" y="974064"/>
                </a:lnTo>
                <a:lnTo>
                  <a:pt x="2901147" y="1042609"/>
                </a:lnTo>
                <a:lnTo>
                  <a:pt x="2927699" y="1110292"/>
                </a:lnTo>
                <a:lnTo>
                  <a:pt x="2952284" y="1176320"/>
                </a:lnTo>
                <a:lnTo>
                  <a:pt x="2986470" y="1270521"/>
                </a:lnTo>
                <a:lnTo>
                  <a:pt x="2997374" y="1300234"/>
                </a:lnTo>
                <a:lnTo>
                  <a:pt x="3018787" y="1356532"/>
                </a:lnTo>
                <a:lnTo>
                  <a:pt x="3040049" y="1407999"/>
                </a:lnTo>
                <a:lnTo>
                  <a:pt x="3061617" y="1453840"/>
                </a:lnTo>
                <a:lnTo>
                  <a:pt x="3083943" y="1493263"/>
                </a:lnTo>
                <a:lnTo>
                  <a:pt x="3107481" y="1525473"/>
                </a:lnTo>
                <a:lnTo>
                  <a:pt x="3146056" y="1558526"/>
                </a:lnTo>
                <a:lnTo>
                  <a:pt x="3155325" y="928162"/>
                </a:lnTo>
                <a:lnTo>
                  <a:pt x="3155325" y="365835"/>
                </a:lnTo>
                <a:close/>
              </a:path>
              <a:path w="3155950" h="1558925">
                <a:moveTo>
                  <a:pt x="3155325" y="0"/>
                </a:moveTo>
                <a:lnTo>
                  <a:pt x="5606" y="0"/>
                </a:lnTo>
                <a:lnTo>
                  <a:pt x="4976" y="1824"/>
                </a:lnTo>
                <a:lnTo>
                  <a:pt x="3961" y="3559"/>
                </a:lnTo>
                <a:lnTo>
                  <a:pt x="3453" y="5414"/>
                </a:lnTo>
                <a:lnTo>
                  <a:pt x="463" y="21297"/>
                </a:lnTo>
                <a:lnTo>
                  <a:pt x="0" y="37639"/>
                </a:lnTo>
                <a:lnTo>
                  <a:pt x="2031" y="54382"/>
                </a:lnTo>
                <a:lnTo>
                  <a:pt x="22790" y="106441"/>
                </a:lnTo>
                <a:lnTo>
                  <a:pt x="48540" y="142099"/>
                </a:lnTo>
                <a:lnTo>
                  <a:pt x="83531" y="177982"/>
                </a:lnTo>
                <a:lnTo>
                  <a:pt x="127515" y="213630"/>
                </a:lnTo>
                <a:lnTo>
                  <a:pt x="180245" y="248586"/>
                </a:lnTo>
                <a:lnTo>
                  <a:pt x="241475" y="282389"/>
                </a:lnTo>
                <a:lnTo>
                  <a:pt x="310956" y="314581"/>
                </a:lnTo>
                <a:lnTo>
                  <a:pt x="348714" y="329929"/>
                </a:lnTo>
                <a:lnTo>
                  <a:pt x="388443" y="344702"/>
                </a:lnTo>
                <a:lnTo>
                  <a:pt x="430111" y="358842"/>
                </a:lnTo>
                <a:lnTo>
                  <a:pt x="473687" y="372292"/>
                </a:lnTo>
                <a:lnTo>
                  <a:pt x="519141" y="384995"/>
                </a:lnTo>
                <a:lnTo>
                  <a:pt x="566442" y="396893"/>
                </a:lnTo>
                <a:lnTo>
                  <a:pt x="615559" y="407929"/>
                </a:lnTo>
                <a:lnTo>
                  <a:pt x="666461" y="418045"/>
                </a:lnTo>
                <a:lnTo>
                  <a:pt x="719117" y="427184"/>
                </a:lnTo>
                <a:lnTo>
                  <a:pt x="773496" y="435289"/>
                </a:lnTo>
                <a:lnTo>
                  <a:pt x="829567" y="442302"/>
                </a:lnTo>
                <a:lnTo>
                  <a:pt x="887300" y="448166"/>
                </a:lnTo>
                <a:lnTo>
                  <a:pt x="946664" y="452823"/>
                </a:lnTo>
                <a:lnTo>
                  <a:pt x="1007627" y="456216"/>
                </a:lnTo>
                <a:lnTo>
                  <a:pt x="1070159" y="458288"/>
                </a:lnTo>
                <a:lnTo>
                  <a:pt x="1134229" y="458981"/>
                </a:lnTo>
                <a:lnTo>
                  <a:pt x="1199807" y="458238"/>
                </a:lnTo>
                <a:lnTo>
                  <a:pt x="1266860" y="456000"/>
                </a:lnTo>
                <a:lnTo>
                  <a:pt x="1335358" y="452212"/>
                </a:lnTo>
                <a:lnTo>
                  <a:pt x="1405271" y="446816"/>
                </a:lnTo>
                <a:lnTo>
                  <a:pt x="1476567" y="439753"/>
                </a:lnTo>
                <a:lnTo>
                  <a:pt x="1549216" y="430967"/>
                </a:lnTo>
                <a:lnTo>
                  <a:pt x="1623187" y="420401"/>
                </a:lnTo>
                <a:lnTo>
                  <a:pt x="1698448" y="407996"/>
                </a:lnTo>
                <a:lnTo>
                  <a:pt x="1838452" y="382401"/>
                </a:lnTo>
                <a:lnTo>
                  <a:pt x="1899513" y="374067"/>
                </a:lnTo>
                <a:lnTo>
                  <a:pt x="1958210" y="368594"/>
                </a:lnTo>
                <a:lnTo>
                  <a:pt x="2014599" y="365883"/>
                </a:lnTo>
                <a:lnTo>
                  <a:pt x="3155325" y="365835"/>
                </a:lnTo>
                <a:lnTo>
                  <a:pt x="3155325" y="0"/>
                </a:lnTo>
                <a:close/>
              </a:path>
            </a:pathLst>
          </a:custGeom>
          <a:solidFill>
            <a:srgbClr val="4F133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5132454" y="928055"/>
            <a:ext cx="720090" cy="2364105"/>
          </a:xfrm>
          <a:custGeom>
            <a:avLst/>
            <a:gdLst/>
            <a:ahLst/>
            <a:cxnLst/>
            <a:rect l="l" t="t" r="r" b="b"/>
            <a:pathLst>
              <a:path w="720089" h="2364104">
                <a:moveTo>
                  <a:pt x="719701" y="0"/>
                </a:moveTo>
                <a:lnTo>
                  <a:pt x="695321" y="41222"/>
                </a:lnTo>
                <a:lnTo>
                  <a:pt x="664293" y="94140"/>
                </a:lnTo>
                <a:lnTo>
                  <a:pt x="633649" y="146897"/>
                </a:lnTo>
                <a:lnTo>
                  <a:pt x="603413" y="199477"/>
                </a:lnTo>
                <a:lnTo>
                  <a:pt x="573612" y="251867"/>
                </a:lnTo>
                <a:lnTo>
                  <a:pt x="544270" y="304054"/>
                </a:lnTo>
                <a:lnTo>
                  <a:pt x="515413" y="356025"/>
                </a:lnTo>
                <a:lnTo>
                  <a:pt x="487067" y="407765"/>
                </a:lnTo>
                <a:lnTo>
                  <a:pt x="459256" y="459261"/>
                </a:lnTo>
                <a:lnTo>
                  <a:pt x="432006" y="510499"/>
                </a:lnTo>
                <a:lnTo>
                  <a:pt x="405343" y="561466"/>
                </a:lnTo>
                <a:lnTo>
                  <a:pt x="379292" y="612148"/>
                </a:lnTo>
                <a:lnTo>
                  <a:pt x="353878" y="662531"/>
                </a:lnTo>
                <a:lnTo>
                  <a:pt x="329128" y="712602"/>
                </a:lnTo>
                <a:lnTo>
                  <a:pt x="305065" y="762347"/>
                </a:lnTo>
                <a:lnTo>
                  <a:pt x="281716" y="811752"/>
                </a:lnTo>
                <a:lnTo>
                  <a:pt x="259106" y="860805"/>
                </a:lnTo>
                <a:lnTo>
                  <a:pt x="237260" y="909491"/>
                </a:lnTo>
                <a:lnTo>
                  <a:pt x="216204" y="957796"/>
                </a:lnTo>
                <a:lnTo>
                  <a:pt x="195963" y="1005707"/>
                </a:lnTo>
                <a:lnTo>
                  <a:pt x="176563" y="1053211"/>
                </a:lnTo>
                <a:lnTo>
                  <a:pt x="158030" y="1100293"/>
                </a:lnTo>
                <a:lnTo>
                  <a:pt x="140387" y="1146941"/>
                </a:lnTo>
                <a:lnTo>
                  <a:pt x="123661" y="1193139"/>
                </a:lnTo>
                <a:lnTo>
                  <a:pt x="107878" y="1238876"/>
                </a:lnTo>
                <a:lnTo>
                  <a:pt x="93062" y="1284137"/>
                </a:lnTo>
                <a:lnTo>
                  <a:pt x="79240" y="1328909"/>
                </a:lnTo>
                <a:lnTo>
                  <a:pt x="66435" y="1373177"/>
                </a:lnTo>
                <a:lnTo>
                  <a:pt x="54675" y="1416929"/>
                </a:lnTo>
                <a:lnTo>
                  <a:pt x="43984" y="1460150"/>
                </a:lnTo>
                <a:lnTo>
                  <a:pt x="34388" y="1502828"/>
                </a:lnTo>
                <a:lnTo>
                  <a:pt x="25912" y="1544948"/>
                </a:lnTo>
                <a:lnTo>
                  <a:pt x="18581" y="1586497"/>
                </a:lnTo>
                <a:lnTo>
                  <a:pt x="12421" y="1627460"/>
                </a:lnTo>
                <a:lnTo>
                  <a:pt x="7458" y="1667826"/>
                </a:lnTo>
                <a:lnTo>
                  <a:pt x="3716" y="1707579"/>
                </a:lnTo>
                <a:lnTo>
                  <a:pt x="1222" y="1746707"/>
                </a:lnTo>
                <a:lnTo>
                  <a:pt x="0" y="1785195"/>
                </a:lnTo>
                <a:lnTo>
                  <a:pt x="75" y="1823030"/>
                </a:lnTo>
                <a:lnTo>
                  <a:pt x="4223" y="1896688"/>
                </a:lnTo>
                <a:lnTo>
                  <a:pt x="13867" y="1967569"/>
                </a:lnTo>
                <a:lnTo>
                  <a:pt x="29211" y="2035567"/>
                </a:lnTo>
                <a:lnTo>
                  <a:pt x="50458" y="2100570"/>
                </a:lnTo>
                <a:lnTo>
                  <a:pt x="69840" y="2148165"/>
                </a:lnTo>
                <a:lnTo>
                  <a:pt x="90923" y="2194255"/>
                </a:lnTo>
                <a:lnTo>
                  <a:pt x="113574" y="2238850"/>
                </a:lnTo>
                <a:lnTo>
                  <a:pt x="137660" y="2281962"/>
                </a:lnTo>
                <a:lnTo>
                  <a:pt x="163047" y="2323603"/>
                </a:lnTo>
                <a:lnTo>
                  <a:pt x="189602" y="2363780"/>
                </a:lnTo>
                <a:lnTo>
                  <a:pt x="719701" y="2363780"/>
                </a:lnTo>
                <a:lnTo>
                  <a:pt x="719701" y="0"/>
                </a:lnTo>
                <a:close/>
              </a:path>
            </a:pathLst>
          </a:custGeom>
          <a:solidFill>
            <a:srgbClr val="C8805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-3" y="0"/>
            <a:ext cx="2311400" cy="524510"/>
          </a:xfrm>
          <a:custGeom>
            <a:avLst/>
            <a:gdLst/>
            <a:ahLst/>
            <a:cxnLst/>
            <a:rect l="l" t="t" r="r" b="b"/>
            <a:pathLst>
              <a:path w="2311400" h="524510">
                <a:moveTo>
                  <a:pt x="2311116" y="0"/>
                </a:moveTo>
                <a:lnTo>
                  <a:pt x="0" y="0"/>
                </a:lnTo>
                <a:lnTo>
                  <a:pt x="0" y="265568"/>
                </a:lnTo>
                <a:lnTo>
                  <a:pt x="60804" y="296280"/>
                </a:lnTo>
                <a:lnTo>
                  <a:pt x="121187" y="324816"/>
                </a:lnTo>
                <a:lnTo>
                  <a:pt x="181135" y="351225"/>
                </a:lnTo>
                <a:lnTo>
                  <a:pt x="240634" y="375553"/>
                </a:lnTo>
                <a:lnTo>
                  <a:pt x="299668" y="397846"/>
                </a:lnTo>
                <a:lnTo>
                  <a:pt x="358225" y="418154"/>
                </a:lnTo>
                <a:lnTo>
                  <a:pt x="416291" y="436521"/>
                </a:lnTo>
                <a:lnTo>
                  <a:pt x="473850" y="452997"/>
                </a:lnTo>
                <a:lnTo>
                  <a:pt x="530888" y="467627"/>
                </a:lnTo>
                <a:lnTo>
                  <a:pt x="587393" y="480458"/>
                </a:lnTo>
                <a:lnTo>
                  <a:pt x="643349" y="491539"/>
                </a:lnTo>
                <a:lnTo>
                  <a:pt x="698743" y="500916"/>
                </a:lnTo>
                <a:lnTo>
                  <a:pt x="753560" y="508636"/>
                </a:lnTo>
                <a:lnTo>
                  <a:pt x="807786" y="514747"/>
                </a:lnTo>
                <a:lnTo>
                  <a:pt x="861407" y="519295"/>
                </a:lnTo>
                <a:lnTo>
                  <a:pt x="914409" y="522328"/>
                </a:lnTo>
                <a:lnTo>
                  <a:pt x="966778" y="523893"/>
                </a:lnTo>
                <a:lnTo>
                  <a:pt x="1018499" y="524036"/>
                </a:lnTo>
                <a:lnTo>
                  <a:pt x="1069559" y="522806"/>
                </a:lnTo>
                <a:lnTo>
                  <a:pt x="1119943" y="520248"/>
                </a:lnTo>
                <a:lnTo>
                  <a:pt x="1169638" y="516411"/>
                </a:lnTo>
                <a:lnTo>
                  <a:pt x="1218629" y="511342"/>
                </a:lnTo>
                <a:lnTo>
                  <a:pt x="1266901" y="505087"/>
                </a:lnTo>
                <a:lnTo>
                  <a:pt x="1314442" y="497694"/>
                </a:lnTo>
                <a:lnTo>
                  <a:pt x="1361236" y="489210"/>
                </a:lnTo>
                <a:lnTo>
                  <a:pt x="1407270" y="479681"/>
                </a:lnTo>
                <a:lnTo>
                  <a:pt x="1452529" y="469156"/>
                </a:lnTo>
                <a:lnTo>
                  <a:pt x="1497000" y="457681"/>
                </a:lnTo>
                <a:lnTo>
                  <a:pt x="1540668" y="445303"/>
                </a:lnTo>
                <a:lnTo>
                  <a:pt x="1583519" y="432070"/>
                </a:lnTo>
                <a:lnTo>
                  <a:pt x="1625539" y="418029"/>
                </a:lnTo>
                <a:lnTo>
                  <a:pt x="1666714" y="403226"/>
                </a:lnTo>
                <a:lnTo>
                  <a:pt x="1707029" y="387709"/>
                </a:lnTo>
                <a:lnTo>
                  <a:pt x="1746471" y="371526"/>
                </a:lnTo>
                <a:lnTo>
                  <a:pt x="1785025" y="354722"/>
                </a:lnTo>
                <a:lnTo>
                  <a:pt x="1822678" y="337346"/>
                </a:lnTo>
                <a:lnTo>
                  <a:pt x="1859415" y="319444"/>
                </a:lnTo>
                <a:lnTo>
                  <a:pt x="1895221" y="301064"/>
                </a:lnTo>
                <a:lnTo>
                  <a:pt x="1930084" y="282252"/>
                </a:lnTo>
                <a:lnTo>
                  <a:pt x="1963989" y="263057"/>
                </a:lnTo>
                <a:lnTo>
                  <a:pt x="1996921" y="243524"/>
                </a:lnTo>
                <a:lnTo>
                  <a:pt x="2059811" y="203636"/>
                </a:lnTo>
                <a:lnTo>
                  <a:pt x="2118642" y="162966"/>
                </a:lnTo>
                <a:lnTo>
                  <a:pt x="2173302" y="121890"/>
                </a:lnTo>
                <a:lnTo>
                  <a:pt x="2223676" y="80785"/>
                </a:lnTo>
                <a:lnTo>
                  <a:pt x="2269652" y="40030"/>
                </a:lnTo>
                <a:lnTo>
                  <a:pt x="2311116" y="0"/>
                </a:lnTo>
                <a:close/>
              </a:path>
            </a:pathLst>
          </a:custGeom>
          <a:solidFill>
            <a:srgbClr val="4F133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-3" y="725015"/>
            <a:ext cx="1856739" cy="2567305"/>
          </a:xfrm>
          <a:custGeom>
            <a:avLst/>
            <a:gdLst/>
            <a:ahLst/>
            <a:cxnLst/>
            <a:rect l="l" t="t" r="r" b="b"/>
            <a:pathLst>
              <a:path w="1856739" h="2567304">
                <a:moveTo>
                  <a:pt x="49458" y="0"/>
                </a:moveTo>
                <a:lnTo>
                  <a:pt x="0" y="284"/>
                </a:lnTo>
                <a:lnTo>
                  <a:pt x="0" y="2525500"/>
                </a:lnTo>
                <a:lnTo>
                  <a:pt x="69231" y="2544731"/>
                </a:lnTo>
                <a:lnTo>
                  <a:pt x="151323" y="2566824"/>
                </a:lnTo>
                <a:lnTo>
                  <a:pt x="1855851" y="2566824"/>
                </a:lnTo>
                <a:lnTo>
                  <a:pt x="1856653" y="2531478"/>
                </a:lnTo>
                <a:lnTo>
                  <a:pt x="1855834" y="2497643"/>
                </a:lnTo>
                <a:lnTo>
                  <a:pt x="1849492" y="2434346"/>
                </a:lnTo>
                <a:lnTo>
                  <a:pt x="1837156" y="2376606"/>
                </a:lnTo>
                <a:lnTo>
                  <a:pt x="1819155" y="2324095"/>
                </a:lnTo>
                <a:lnTo>
                  <a:pt x="1795818" y="2276484"/>
                </a:lnTo>
                <a:lnTo>
                  <a:pt x="1767474" y="2233446"/>
                </a:lnTo>
                <a:lnTo>
                  <a:pt x="1734454" y="2194653"/>
                </a:lnTo>
                <a:lnTo>
                  <a:pt x="1697087" y="2159776"/>
                </a:lnTo>
                <a:lnTo>
                  <a:pt x="1655703" y="2128489"/>
                </a:lnTo>
                <a:lnTo>
                  <a:pt x="1610630" y="2100462"/>
                </a:lnTo>
                <a:lnTo>
                  <a:pt x="1562199" y="2075369"/>
                </a:lnTo>
                <a:lnTo>
                  <a:pt x="1510738" y="2052880"/>
                </a:lnTo>
                <a:lnTo>
                  <a:pt x="1456579" y="2032669"/>
                </a:lnTo>
                <a:lnTo>
                  <a:pt x="1400049" y="2014407"/>
                </a:lnTo>
                <a:lnTo>
                  <a:pt x="1341480" y="1997766"/>
                </a:lnTo>
                <a:lnTo>
                  <a:pt x="1281199" y="1982418"/>
                </a:lnTo>
                <a:lnTo>
                  <a:pt x="1188291" y="1961104"/>
                </a:lnTo>
                <a:lnTo>
                  <a:pt x="997601" y="1920566"/>
                </a:lnTo>
                <a:lnTo>
                  <a:pt x="933802" y="1906469"/>
                </a:lnTo>
                <a:lnTo>
                  <a:pt x="870434" y="1891534"/>
                </a:lnTo>
                <a:lnTo>
                  <a:pt x="807827" y="1875433"/>
                </a:lnTo>
                <a:lnTo>
                  <a:pt x="746310" y="1857838"/>
                </a:lnTo>
                <a:lnTo>
                  <a:pt x="686213" y="1838421"/>
                </a:lnTo>
                <a:lnTo>
                  <a:pt x="627865" y="1816853"/>
                </a:lnTo>
                <a:lnTo>
                  <a:pt x="571596" y="1792808"/>
                </a:lnTo>
                <a:lnTo>
                  <a:pt x="517736" y="1765956"/>
                </a:lnTo>
                <a:lnTo>
                  <a:pt x="466614" y="1735971"/>
                </a:lnTo>
                <a:lnTo>
                  <a:pt x="418559" y="1702523"/>
                </a:lnTo>
                <a:lnTo>
                  <a:pt x="373902" y="1665286"/>
                </a:lnTo>
                <a:lnTo>
                  <a:pt x="332971" y="1623931"/>
                </a:lnTo>
                <a:lnTo>
                  <a:pt x="296096" y="1578130"/>
                </a:lnTo>
                <a:lnTo>
                  <a:pt x="263608" y="1527556"/>
                </a:lnTo>
                <a:lnTo>
                  <a:pt x="235834" y="1471880"/>
                </a:lnTo>
                <a:lnTo>
                  <a:pt x="213105" y="1410774"/>
                </a:lnTo>
                <a:lnTo>
                  <a:pt x="195751" y="1343911"/>
                </a:lnTo>
                <a:lnTo>
                  <a:pt x="184100" y="1270963"/>
                </a:lnTo>
                <a:lnTo>
                  <a:pt x="180517" y="1232104"/>
                </a:lnTo>
                <a:lnTo>
                  <a:pt x="178483" y="1191601"/>
                </a:lnTo>
                <a:lnTo>
                  <a:pt x="178041" y="1149412"/>
                </a:lnTo>
                <a:lnTo>
                  <a:pt x="179230" y="1105498"/>
                </a:lnTo>
                <a:lnTo>
                  <a:pt x="184879" y="1053746"/>
                </a:lnTo>
                <a:lnTo>
                  <a:pt x="196623" y="994421"/>
                </a:lnTo>
                <a:lnTo>
                  <a:pt x="213089" y="928731"/>
                </a:lnTo>
                <a:lnTo>
                  <a:pt x="277112" y="705590"/>
                </a:lnTo>
                <a:lnTo>
                  <a:pt x="288116" y="666187"/>
                </a:lnTo>
                <a:lnTo>
                  <a:pt x="298758" y="626554"/>
                </a:lnTo>
                <a:lnTo>
                  <a:pt x="308866" y="586845"/>
                </a:lnTo>
                <a:lnTo>
                  <a:pt x="318270" y="547209"/>
                </a:lnTo>
                <a:lnTo>
                  <a:pt x="326798" y="507799"/>
                </a:lnTo>
                <a:lnTo>
                  <a:pt x="334279" y="468766"/>
                </a:lnTo>
                <a:lnTo>
                  <a:pt x="340541" y="430260"/>
                </a:lnTo>
                <a:lnTo>
                  <a:pt x="345412" y="392434"/>
                </a:lnTo>
                <a:lnTo>
                  <a:pt x="350300" y="319426"/>
                </a:lnTo>
                <a:lnTo>
                  <a:pt x="349972" y="284546"/>
                </a:lnTo>
                <a:lnTo>
                  <a:pt x="342919" y="218792"/>
                </a:lnTo>
                <a:lnTo>
                  <a:pt x="326192" y="159388"/>
                </a:lnTo>
                <a:lnTo>
                  <a:pt x="298420" y="107546"/>
                </a:lnTo>
                <a:lnTo>
                  <a:pt x="258232" y="64474"/>
                </a:lnTo>
                <a:lnTo>
                  <a:pt x="204256" y="31386"/>
                </a:lnTo>
                <a:lnTo>
                  <a:pt x="135122" y="9491"/>
                </a:lnTo>
                <a:lnTo>
                  <a:pt x="94442" y="3119"/>
                </a:lnTo>
                <a:lnTo>
                  <a:pt x="49458" y="0"/>
                </a:lnTo>
                <a:close/>
              </a:path>
            </a:pathLst>
          </a:custGeom>
          <a:solidFill>
            <a:srgbClr val="B16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g object 21"/>
          <p:cNvSpPr/>
          <p:nvPr/>
        </p:nvSpPr>
        <p:spPr>
          <a:xfrm>
            <a:off x="91436" y="91440"/>
            <a:ext cx="5669280" cy="3108960"/>
          </a:xfrm>
          <a:custGeom>
            <a:avLst/>
            <a:gdLst/>
            <a:ahLst/>
            <a:cxnLst/>
            <a:rect l="l" t="t" r="r" b="b"/>
            <a:pathLst>
              <a:path w="5669280" h="3108960">
                <a:moveTo>
                  <a:pt x="5669280" y="0"/>
                </a:moveTo>
                <a:lnTo>
                  <a:pt x="0" y="0"/>
                </a:lnTo>
                <a:lnTo>
                  <a:pt x="0" y="3108960"/>
                </a:lnTo>
                <a:lnTo>
                  <a:pt x="5669280" y="3108960"/>
                </a:lnTo>
                <a:lnTo>
                  <a:pt x="5669280" y="0"/>
                </a:lnTo>
                <a:close/>
              </a:path>
            </a:pathLst>
          </a:custGeom>
          <a:solidFill>
            <a:srgbClr val="F6F4E8">
              <a:alpha val="8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2735" y="131826"/>
            <a:ext cx="5269230" cy="5273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92735" y="757999"/>
            <a:ext cx="5269230" cy="21751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1990598" y="3064954"/>
            <a:ext cx="1873504" cy="1647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292735" y="3064954"/>
            <a:ext cx="1346581" cy="1647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4215384" y="3064954"/>
            <a:ext cx="1346581" cy="1647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1.png"/><Relationship Id="rId3" Type="http://schemas.openxmlformats.org/officeDocument/2006/relationships/image" Target="../media/image132.png"/><Relationship Id="rId4" Type="http://schemas.openxmlformats.org/officeDocument/2006/relationships/image" Target="../media/image133.jpg"/><Relationship Id="rId5" Type="http://schemas.openxmlformats.org/officeDocument/2006/relationships/image" Target="../media/image134.jpg"/><Relationship Id="rId6" Type="http://schemas.openxmlformats.org/officeDocument/2006/relationships/image" Target="../media/image135.jpg"/><Relationship Id="rId7" Type="http://schemas.openxmlformats.org/officeDocument/2006/relationships/image" Target="../media/image136.jpg"/><Relationship Id="rId8" Type="http://schemas.openxmlformats.org/officeDocument/2006/relationships/image" Target="../media/image137.png"/><Relationship Id="rId9" Type="http://schemas.openxmlformats.org/officeDocument/2006/relationships/image" Target="../media/image138.png"/><Relationship Id="rId10" Type="http://schemas.openxmlformats.org/officeDocument/2006/relationships/image" Target="../media/image139.png"/><Relationship Id="rId11" Type="http://schemas.openxmlformats.org/officeDocument/2006/relationships/image" Target="../media/image140.png"/><Relationship Id="rId12" Type="http://schemas.openxmlformats.org/officeDocument/2006/relationships/image" Target="../media/image141.png"/><Relationship Id="rId13" Type="http://schemas.openxmlformats.org/officeDocument/2006/relationships/image" Target="../media/image142.png"/><Relationship Id="rId14" Type="http://schemas.openxmlformats.org/officeDocument/2006/relationships/image" Target="../media/image143.png"/><Relationship Id="rId15" Type="http://schemas.openxmlformats.org/officeDocument/2006/relationships/image" Target="../media/image144.png"/><Relationship Id="rId16" Type="http://schemas.openxmlformats.org/officeDocument/2006/relationships/image" Target="../media/image145.png"/><Relationship Id="rId17" Type="http://schemas.openxmlformats.org/officeDocument/2006/relationships/image" Target="../media/image146.png"/><Relationship Id="rId18" Type="http://schemas.openxmlformats.org/officeDocument/2006/relationships/image" Target="../media/image147.png"/><Relationship Id="rId19" Type="http://schemas.openxmlformats.org/officeDocument/2006/relationships/image" Target="../media/image148.png"/><Relationship Id="rId20" Type="http://schemas.openxmlformats.org/officeDocument/2006/relationships/image" Target="../media/image149.png"/><Relationship Id="rId21" Type="http://schemas.openxmlformats.org/officeDocument/2006/relationships/image" Target="../media/image150.png"/><Relationship Id="rId22" Type="http://schemas.openxmlformats.org/officeDocument/2006/relationships/image" Target="../media/image151.png"/><Relationship Id="rId23" Type="http://schemas.openxmlformats.org/officeDocument/2006/relationships/image" Target="../media/image152.png"/><Relationship Id="rId24" Type="http://schemas.openxmlformats.org/officeDocument/2006/relationships/image" Target="../media/image153.png"/><Relationship Id="rId25" Type="http://schemas.openxmlformats.org/officeDocument/2006/relationships/image" Target="../media/image154.png"/><Relationship Id="rId26" Type="http://schemas.openxmlformats.org/officeDocument/2006/relationships/image" Target="../media/image114.png"/><Relationship Id="rId27" Type="http://schemas.openxmlformats.org/officeDocument/2006/relationships/image" Target="../media/image88.png"/><Relationship Id="rId28" Type="http://schemas.openxmlformats.org/officeDocument/2006/relationships/image" Target="../media/image89.png"/><Relationship Id="rId29" Type="http://schemas.openxmlformats.org/officeDocument/2006/relationships/image" Target="../media/image36.png"/><Relationship Id="rId30" Type="http://schemas.openxmlformats.org/officeDocument/2006/relationships/image" Target="../media/image43.png"/><Relationship Id="rId31" Type="http://schemas.openxmlformats.org/officeDocument/2006/relationships/image" Target="../media/image90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png"/><Relationship Id="rId3" Type="http://schemas.openxmlformats.org/officeDocument/2006/relationships/image" Target="../media/image47.png"/><Relationship Id="rId4" Type="http://schemas.openxmlformats.org/officeDocument/2006/relationships/image" Target="../media/image155.png"/><Relationship Id="rId5" Type="http://schemas.openxmlformats.org/officeDocument/2006/relationships/image" Target="../media/image156.png"/><Relationship Id="rId6" Type="http://schemas.openxmlformats.org/officeDocument/2006/relationships/image" Target="../media/image157.png"/><Relationship Id="rId7" Type="http://schemas.openxmlformats.org/officeDocument/2006/relationships/image" Target="../media/image36.png"/><Relationship Id="rId8" Type="http://schemas.openxmlformats.org/officeDocument/2006/relationships/image" Target="../media/image158.png"/><Relationship Id="rId9" Type="http://schemas.openxmlformats.org/officeDocument/2006/relationships/image" Target="../media/image159.png"/><Relationship Id="rId10" Type="http://schemas.openxmlformats.org/officeDocument/2006/relationships/image" Target="../media/image160.png"/><Relationship Id="rId11" Type="http://schemas.openxmlformats.org/officeDocument/2006/relationships/image" Target="../media/image161.png"/><Relationship Id="rId12" Type="http://schemas.openxmlformats.org/officeDocument/2006/relationships/image" Target="../media/image162.png"/><Relationship Id="rId13" Type="http://schemas.openxmlformats.org/officeDocument/2006/relationships/image" Target="../media/image163.png"/><Relationship Id="rId14" Type="http://schemas.openxmlformats.org/officeDocument/2006/relationships/image" Target="../media/image164.png"/><Relationship Id="rId15" Type="http://schemas.openxmlformats.org/officeDocument/2006/relationships/image" Target="../media/image165.png"/><Relationship Id="rId16" Type="http://schemas.openxmlformats.org/officeDocument/2006/relationships/image" Target="../media/image166.png"/><Relationship Id="rId17" Type="http://schemas.openxmlformats.org/officeDocument/2006/relationships/image" Target="../media/image167.png"/><Relationship Id="rId18" Type="http://schemas.openxmlformats.org/officeDocument/2006/relationships/image" Target="../media/image168.png"/><Relationship Id="rId19" Type="http://schemas.openxmlformats.org/officeDocument/2006/relationships/image" Target="../media/image169.png"/><Relationship Id="rId20" Type="http://schemas.openxmlformats.org/officeDocument/2006/relationships/image" Target="../media/image170.png"/><Relationship Id="rId21" Type="http://schemas.openxmlformats.org/officeDocument/2006/relationships/image" Target="../media/image171.png"/><Relationship Id="rId22" Type="http://schemas.openxmlformats.org/officeDocument/2006/relationships/image" Target="../media/image172.png"/><Relationship Id="rId23" Type="http://schemas.openxmlformats.org/officeDocument/2006/relationships/image" Target="../media/image173.png"/><Relationship Id="rId24" Type="http://schemas.openxmlformats.org/officeDocument/2006/relationships/image" Target="../media/image174.png"/><Relationship Id="rId25" Type="http://schemas.openxmlformats.org/officeDocument/2006/relationships/image" Target="../media/image175.png"/><Relationship Id="rId26" Type="http://schemas.openxmlformats.org/officeDocument/2006/relationships/image" Target="../media/image176.png"/><Relationship Id="rId27" Type="http://schemas.openxmlformats.org/officeDocument/2006/relationships/image" Target="../media/image177.png"/><Relationship Id="rId28" Type="http://schemas.openxmlformats.org/officeDocument/2006/relationships/image" Target="../media/image178.png"/><Relationship Id="rId29" Type="http://schemas.openxmlformats.org/officeDocument/2006/relationships/image" Target="../media/image179.png"/><Relationship Id="rId30" Type="http://schemas.openxmlformats.org/officeDocument/2006/relationships/image" Target="../media/image180.png"/><Relationship Id="rId31" Type="http://schemas.openxmlformats.org/officeDocument/2006/relationships/image" Target="../media/image181.png"/><Relationship Id="rId32" Type="http://schemas.openxmlformats.org/officeDocument/2006/relationships/image" Target="../media/image182.png"/><Relationship Id="rId33" Type="http://schemas.openxmlformats.org/officeDocument/2006/relationships/image" Target="../media/image183.png"/><Relationship Id="rId34" Type="http://schemas.openxmlformats.org/officeDocument/2006/relationships/image" Target="../media/image184.png"/><Relationship Id="rId35" Type="http://schemas.openxmlformats.org/officeDocument/2006/relationships/image" Target="../media/image185.png"/><Relationship Id="rId36" Type="http://schemas.openxmlformats.org/officeDocument/2006/relationships/image" Target="../media/image186.png"/><Relationship Id="rId37" Type="http://schemas.openxmlformats.org/officeDocument/2006/relationships/image" Target="../media/image187.png"/><Relationship Id="rId38" Type="http://schemas.openxmlformats.org/officeDocument/2006/relationships/image" Target="../media/image188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png"/><Relationship Id="rId3" Type="http://schemas.openxmlformats.org/officeDocument/2006/relationships/image" Target="../media/image47.png"/><Relationship Id="rId4" Type="http://schemas.openxmlformats.org/officeDocument/2006/relationships/image" Target="../media/image155.png"/><Relationship Id="rId5" Type="http://schemas.openxmlformats.org/officeDocument/2006/relationships/image" Target="../media/image156.png"/><Relationship Id="rId6" Type="http://schemas.openxmlformats.org/officeDocument/2006/relationships/image" Target="../media/image157.png"/><Relationship Id="rId7" Type="http://schemas.openxmlformats.org/officeDocument/2006/relationships/image" Target="../media/image36.png"/><Relationship Id="rId8" Type="http://schemas.openxmlformats.org/officeDocument/2006/relationships/image" Target="../media/image158.png"/><Relationship Id="rId9" Type="http://schemas.openxmlformats.org/officeDocument/2006/relationships/image" Target="../media/image159.png"/><Relationship Id="rId10" Type="http://schemas.openxmlformats.org/officeDocument/2006/relationships/image" Target="../media/image189.png"/><Relationship Id="rId11" Type="http://schemas.openxmlformats.org/officeDocument/2006/relationships/image" Target="../media/image190.png"/><Relationship Id="rId12" Type="http://schemas.openxmlformats.org/officeDocument/2006/relationships/image" Target="../media/image191.png"/><Relationship Id="rId13" Type="http://schemas.openxmlformats.org/officeDocument/2006/relationships/image" Target="../media/image192.png"/><Relationship Id="rId14" Type="http://schemas.openxmlformats.org/officeDocument/2006/relationships/image" Target="../media/image193.png"/><Relationship Id="rId15" Type="http://schemas.openxmlformats.org/officeDocument/2006/relationships/image" Target="../media/image194.png"/><Relationship Id="rId16" Type="http://schemas.openxmlformats.org/officeDocument/2006/relationships/image" Target="../media/image195.png"/><Relationship Id="rId17" Type="http://schemas.openxmlformats.org/officeDocument/2006/relationships/image" Target="../media/image196.png"/><Relationship Id="rId18" Type="http://schemas.openxmlformats.org/officeDocument/2006/relationships/image" Target="../media/image197.png"/><Relationship Id="rId19" Type="http://schemas.openxmlformats.org/officeDocument/2006/relationships/image" Target="../media/image198.png"/><Relationship Id="rId20" Type="http://schemas.openxmlformats.org/officeDocument/2006/relationships/image" Target="../media/image199.png"/><Relationship Id="rId21" Type="http://schemas.openxmlformats.org/officeDocument/2006/relationships/image" Target="../media/image200.png"/><Relationship Id="rId22" Type="http://schemas.openxmlformats.org/officeDocument/2006/relationships/image" Target="../media/image201.png"/><Relationship Id="rId23" Type="http://schemas.openxmlformats.org/officeDocument/2006/relationships/image" Target="../media/image202.png"/><Relationship Id="rId24" Type="http://schemas.openxmlformats.org/officeDocument/2006/relationships/image" Target="../media/image203.png"/><Relationship Id="rId25" Type="http://schemas.openxmlformats.org/officeDocument/2006/relationships/image" Target="../media/image204.jpg"/><Relationship Id="rId26" Type="http://schemas.openxmlformats.org/officeDocument/2006/relationships/image" Target="../media/image205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png"/><Relationship Id="rId3" Type="http://schemas.openxmlformats.org/officeDocument/2006/relationships/image" Target="../media/image47.png"/><Relationship Id="rId4" Type="http://schemas.openxmlformats.org/officeDocument/2006/relationships/image" Target="../media/image155.png"/><Relationship Id="rId5" Type="http://schemas.openxmlformats.org/officeDocument/2006/relationships/image" Target="../media/image156.png"/><Relationship Id="rId6" Type="http://schemas.openxmlformats.org/officeDocument/2006/relationships/image" Target="../media/image157.png"/><Relationship Id="rId7" Type="http://schemas.openxmlformats.org/officeDocument/2006/relationships/image" Target="../media/image36.png"/><Relationship Id="rId8" Type="http://schemas.openxmlformats.org/officeDocument/2006/relationships/image" Target="../media/image158.png"/><Relationship Id="rId9" Type="http://schemas.openxmlformats.org/officeDocument/2006/relationships/image" Target="../media/image159.png"/><Relationship Id="rId10" Type="http://schemas.openxmlformats.org/officeDocument/2006/relationships/image" Target="../media/image206.png"/><Relationship Id="rId11" Type="http://schemas.openxmlformats.org/officeDocument/2006/relationships/image" Target="../media/image207.png"/><Relationship Id="rId12" Type="http://schemas.openxmlformats.org/officeDocument/2006/relationships/image" Target="../media/image208.png"/><Relationship Id="rId13" Type="http://schemas.openxmlformats.org/officeDocument/2006/relationships/image" Target="../media/image209.png"/><Relationship Id="rId14" Type="http://schemas.openxmlformats.org/officeDocument/2006/relationships/image" Target="../media/image210.png"/><Relationship Id="rId15" Type="http://schemas.openxmlformats.org/officeDocument/2006/relationships/image" Target="../media/image211.png"/><Relationship Id="rId16" Type="http://schemas.openxmlformats.org/officeDocument/2006/relationships/image" Target="../media/image212.jpg"/><Relationship Id="rId17" Type="http://schemas.openxmlformats.org/officeDocument/2006/relationships/image" Target="../media/image2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png"/><Relationship Id="rId3" Type="http://schemas.openxmlformats.org/officeDocument/2006/relationships/image" Target="../media/image47.png"/><Relationship Id="rId4" Type="http://schemas.openxmlformats.org/officeDocument/2006/relationships/image" Target="../media/image155.png"/><Relationship Id="rId5" Type="http://schemas.openxmlformats.org/officeDocument/2006/relationships/image" Target="../media/image156.png"/><Relationship Id="rId6" Type="http://schemas.openxmlformats.org/officeDocument/2006/relationships/image" Target="../media/image157.png"/><Relationship Id="rId7" Type="http://schemas.openxmlformats.org/officeDocument/2006/relationships/image" Target="../media/image36.png"/><Relationship Id="rId8" Type="http://schemas.openxmlformats.org/officeDocument/2006/relationships/image" Target="../media/image158.png"/><Relationship Id="rId9" Type="http://schemas.openxmlformats.org/officeDocument/2006/relationships/image" Target="../media/image159.png"/><Relationship Id="rId10" Type="http://schemas.openxmlformats.org/officeDocument/2006/relationships/image" Target="../media/image214.png"/><Relationship Id="rId11" Type="http://schemas.openxmlformats.org/officeDocument/2006/relationships/image" Target="../media/image215.jpg"/><Relationship Id="rId12" Type="http://schemas.openxmlformats.org/officeDocument/2006/relationships/image" Target="../media/image216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7.png"/><Relationship Id="rId3" Type="http://schemas.openxmlformats.org/officeDocument/2006/relationships/image" Target="../media/image218.png"/><Relationship Id="rId4" Type="http://schemas.openxmlformats.org/officeDocument/2006/relationships/image" Target="../media/image219.png"/><Relationship Id="rId5" Type="http://schemas.openxmlformats.org/officeDocument/2006/relationships/image" Target="../media/image220.png"/><Relationship Id="rId6" Type="http://schemas.openxmlformats.org/officeDocument/2006/relationships/image" Target="../media/image221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Relationship Id="rId20" Type="http://schemas.openxmlformats.org/officeDocument/2006/relationships/image" Target="../media/image22.png"/><Relationship Id="rId21" Type="http://schemas.openxmlformats.org/officeDocument/2006/relationships/image" Target="../media/image23.png"/><Relationship Id="rId22" Type="http://schemas.openxmlformats.org/officeDocument/2006/relationships/image" Target="../media/image24.png"/><Relationship Id="rId23" Type="http://schemas.openxmlformats.org/officeDocument/2006/relationships/image" Target="../media/image25.png"/><Relationship Id="rId24" Type="http://schemas.openxmlformats.org/officeDocument/2006/relationships/image" Target="../media/image26.png"/><Relationship Id="rId25" Type="http://schemas.openxmlformats.org/officeDocument/2006/relationships/image" Target="../media/image27.png"/><Relationship Id="rId26" Type="http://schemas.openxmlformats.org/officeDocument/2006/relationships/image" Target="../media/image28.png"/><Relationship Id="rId27" Type="http://schemas.openxmlformats.org/officeDocument/2006/relationships/image" Target="../media/image29.png"/><Relationship Id="rId28" Type="http://schemas.openxmlformats.org/officeDocument/2006/relationships/image" Target="../media/image30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0" Type="http://schemas.openxmlformats.org/officeDocument/2006/relationships/image" Target="../media/image41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48.png"/><Relationship Id="rId9" Type="http://schemas.openxmlformats.org/officeDocument/2006/relationships/image" Target="../media/image49.png"/><Relationship Id="rId10" Type="http://schemas.openxmlformats.org/officeDocument/2006/relationships/image" Target="../media/image50.png"/><Relationship Id="rId11" Type="http://schemas.openxmlformats.org/officeDocument/2006/relationships/image" Target="../media/image51.png"/><Relationship Id="rId12" Type="http://schemas.openxmlformats.org/officeDocument/2006/relationships/image" Target="../media/image52.png"/><Relationship Id="rId13" Type="http://schemas.openxmlformats.org/officeDocument/2006/relationships/image" Target="../media/image53.png"/><Relationship Id="rId14" Type="http://schemas.openxmlformats.org/officeDocument/2006/relationships/image" Target="../media/image54.jpg"/><Relationship Id="rId15" Type="http://schemas.openxmlformats.org/officeDocument/2006/relationships/image" Target="../media/image55.png"/><Relationship Id="rId16" Type="http://schemas.openxmlformats.org/officeDocument/2006/relationships/image" Target="../media/image56.png"/><Relationship Id="rId17" Type="http://schemas.openxmlformats.org/officeDocument/2006/relationships/image" Target="../media/image57.jpg"/><Relationship Id="rId18" Type="http://schemas.openxmlformats.org/officeDocument/2006/relationships/image" Target="../media/image58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48.png"/><Relationship Id="rId9" Type="http://schemas.openxmlformats.org/officeDocument/2006/relationships/image" Target="../media/image49.png"/><Relationship Id="rId10" Type="http://schemas.openxmlformats.org/officeDocument/2006/relationships/image" Target="../media/image50.png"/><Relationship Id="rId11" Type="http://schemas.openxmlformats.org/officeDocument/2006/relationships/image" Target="../media/image51.png"/><Relationship Id="rId12" Type="http://schemas.openxmlformats.org/officeDocument/2006/relationships/image" Target="../media/image52.png"/><Relationship Id="rId13" Type="http://schemas.openxmlformats.org/officeDocument/2006/relationships/image" Target="../media/image53.png"/><Relationship Id="rId14" Type="http://schemas.openxmlformats.org/officeDocument/2006/relationships/image" Target="../media/image59.png"/><Relationship Id="rId15" Type="http://schemas.openxmlformats.org/officeDocument/2006/relationships/image" Target="../media/image60.png"/><Relationship Id="rId16" Type="http://schemas.openxmlformats.org/officeDocument/2006/relationships/image" Target="../media/image61.png"/><Relationship Id="rId17" Type="http://schemas.openxmlformats.org/officeDocument/2006/relationships/image" Target="../media/image62.png"/><Relationship Id="rId18" Type="http://schemas.openxmlformats.org/officeDocument/2006/relationships/image" Target="../media/image63.png"/><Relationship Id="rId19" Type="http://schemas.openxmlformats.org/officeDocument/2006/relationships/image" Target="../media/image64.png"/><Relationship Id="rId20" Type="http://schemas.openxmlformats.org/officeDocument/2006/relationships/image" Target="../media/image65.png"/><Relationship Id="rId21" Type="http://schemas.openxmlformats.org/officeDocument/2006/relationships/image" Target="../media/image66.png"/><Relationship Id="rId22" Type="http://schemas.openxmlformats.org/officeDocument/2006/relationships/image" Target="../media/image67.png"/><Relationship Id="rId23" Type="http://schemas.openxmlformats.org/officeDocument/2006/relationships/image" Target="../media/image68.png"/><Relationship Id="rId24" Type="http://schemas.openxmlformats.org/officeDocument/2006/relationships/image" Target="../media/image69.png"/><Relationship Id="rId25" Type="http://schemas.openxmlformats.org/officeDocument/2006/relationships/image" Target="../media/image70.png"/><Relationship Id="rId26" Type="http://schemas.openxmlformats.org/officeDocument/2006/relationships/image" Target="../media/image71.png"/><Relationship Id="rId27" Type="http://schemas.openxmlformats.org/officeDocument/2006/relationships/image" Target="../media/image72.png"/><Relationship Id="rId28" Type="http://schemas.openxmlformats.org/officeDocument/2006/relationships/image" Target="../media/image73.png"/><Relationship Id="rId29" Type="http://schemas.openxmlformats.org/officeDocument/2006/relationships/image" Target="../media/image74.png"/><Relationship Id="rId30" Type="http://schemas.openxmlformats.org/officeDocument/2006/relationships/image" Target="../media/image75.png"/><Relationship Id="rId31" Type="http://schemas.openxmlformats.org/officeDocument/2006/relationships/image" Target="../media/image76.png"/><Relationship Id="rId32" Type="http://schemas.openxmlformats.org/officeDocument/2006/relationships/image" Target="../media/image77.png"/><Relationship Id="rId33" Type="http://schemas.openxmlformats.org/officeDocument/2006/relationships/image" Target="../media/image78.png"/><Relationship Id="rId34" Type="http://schemas.openxmlformats.org/officeDocument/2006/relationships/image" Target="../media/image79.png"/><Relationship Id="rId35" Type="http://schemas.openxmlformats.org/officeDocument/2006/relationships/image" Target="../media/image80.png"/><Relationship Id="rId36" Type="http://schemas.openxmlformats.org/officeDocument/2006/relationships/image" Target="../media/image81.png"/><Relationship Id="rId37" Type="http://schemas.openxmlformats.org/officeDocument/2006/relationships/image" Target="../media/image82.jpg"/><Relationship Id="rId38" Type="http://schemas.openxmlformats.org/officeDocument/2006/relationships/image" Target="../media/image83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4.png"/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5" Type="http://schemas.openxmlformats.org/officeDocument/2006/relationships/image" Target="../media/image8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image" Target="../media/image36.png"/><Relationship Id="rId5" Type="http://schemas.openxmlformats.org/officeDocument/2006/relationships/image" Target="../media/image43.png"/><Relationship Id="rId6" Type="http://schemas.openxmlformats.org/officeDocument/2006/relationships/image" Target="../media/image90.png"/><Relationship Id="rId7" Type="http://schemas.openxmlformats.org/officeDocument/2006/relationships/image" Target="../media/image91.png"/><Relationship Id="rId8" Type="http://schemas.openxmlformats.org/officeDocument/2006/relationships/image" Target="../media/image92.png"/><Relationship Id="rId9" Type="http://schemas.openxmlformats.org/officeDocument/2006/relationships/image" Target="../media/image93.png"/><Relationship Id="rId10" Type="http://schemas.openxmlformats.org/officeDocument/2006/relationships/image" Target="../media/image94.png"/><Relationship Id="rId11" Type="http://schemas.openxmlformats.org/officeDocument/2006/relationships/image" Target="../media/image95.png"/><Relationship Id="rId12" Type="http://schemas.openxmlformats.org/officeDocument/2006/relationships/image" Target="../media/image96.png"/><Relationship Id="rId13" Type="http://schemas.openxmlformats.org/officeDocument/2006/relationships/image" Target="../media/image97.png"/><Relationship Id="rId14" Type="http://schemas.openxmlformats.org/officeDocument/2006/relationships/image" Target="../media/image98.png"/><Relationship Id="rId15" Type="http://schemas.openxmlformats.org/officeDocument/2006/relationships/image" Target="../media/image99.png"/><Relationship Id="rId16" Type="http://schemas.openxmlformats.org/officeDocument/2006/relationships/image" Target="../media/image100.png"/><Relationship Id="rId17" Type="http://schemas.openxmlformats.org/officeDocument/2006/relationships/image" Target="../media/image101.png"/><Relationship Id="rId18" Type="http://schemas.openxmlformats.org/officeDocument/2006/relationships/image" Target="../media/image102.png"/><Relationship Id="rId19" Type="http://schemas.openxmlformats.org/officeDocument/2006/relationships/image" Target="../media/image103.png"/><Relationship Id="rId20" Type="http://schemas.openxmlformats.org/officeDocument/2006/relationships/image" Target="../media/image104.png"/><Relationship Id="rId21" Type="http://schemas.openxmlformats.org/officeDocument/2006/relationships/image" Target="../media/image105.png"/><Relationship Id="rId22" Type="http://schemas.openxmlformats.org/officeDocument/2006/relationships/image" Target="../media/image106.png"/><Relationship Id="rId23" Type="http://schemas.openxmlformats.org/officeDocument/2006/relationships/image" Target="../media/image107.png"/><Relationship Id="rId24" Type="http://schemas.openxmlformats.org/officeDocument/2006/relationships/image" Target="../media/image108.png"/><Relationship Id="rId25" Type="http://schemas.openxmlformats.org/officeDocument/2006/relationships/image" Target="../media/image109.png"/><Relationship Id="rId26" Type="http://schemas.openxmlformats.org/officeDocument/2006/relationships/image" Target="../media/image110.jpg"/><Relationship Id="rId27" Type="http://schemas.openxmlformats.org/officeDocument/2006/relationships/image" Target="../media/image111.jpg"/><Relationship Id="rId28" Type="http://schemas.openxmlformats.org/officeDocument/2006/relationships/image" Target="../media/image112.jpg"/><Relationship Id="rId29" Type="http://schemas.openxmlformats.org/officeDocument/2006/relationships/image" Target="../media/image113.jpg"/><Relationship Id="rId30" Type="http://schemas.openxmlformats.org/officeDocument/2006/relationships/image" Target="../media/image114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image" Target="../media/image36.png"/><Relationship Id="rId5" Type="http://schemas.openxmlformats.org/officeDocument/2006/relationships/image" Target="../media/image43.png"/><Relationship Id="rId6" Type="http://schemas.openxmlformats.org/officeDocument/2006/relationships/image" Target="../media/image90.png"/><Relationship Id="rId7" Type="http://schemas.openxmlformats.org/officeDocument/2006/relationships/image" Target="../media/image115.png"/><Relationship Id="rId8" Type="http://schemas.openxmlformats.org/officeDocument/2006/relationships/image" Target="../media/image116.png"/><Relationship Id="rId9" Type="http://schemas.openxmlformats.org/officeDocument/2006/relationships/image" Target="../media/image117.png"/><Relationship Id="rId10" Type="http://schemas.openxmlformats.org/officeDocument/2006/relationships/image" Target="../media/image118.png"/><Relationship Id="rId11" Type="http://schemas.openxmlformats.org/officeDocument/2006/relationships/image" Target="../media/image119.png"/><Relationship Id="rId12" Type="http://schemas.openxmlformats.org/officeDocument/2006/relationships/image" Target="../media/image120.png"/><Relationship Id="rId13" Type="http://schemas.openxmlformats.org/officeDocument/2006/relationships/image" Target="../media/image121.png"/><Relationship Id="rId14" Type="http://schemas.openxmlformats.org/officeDocument/2006/relationships/image" Target="../media/image122.png"/><Relationship Id="rId15" Type="http://schemas.openxmlformats.org/officeDocument/2006/relationships/image" Target="../media/image123.png"/><Relationship Id="rId16" Type="http://schemas.openxmlformats.org/officeDocument/2006/relationships/image" Target="../media/image124.jpg"/><Relationship Id="rId17" Type="http://schemas.openxmlformats.org/officeDocument/2006/relationships/image" Target="../media/image125.png"/><Relationship Id="rId18" Type="http://schemas.openxmlformats.org/officeDocument/2006/relationships/image" Target="../media/image126.jpg"/><Relationship Id="rId19" Type="http://schemas.openxmlformats.org/officeDocument/2006/relationships/image" Target="../media/image127.png"/><Relationship Id="rId20" Type="http://schemas.openxmlformats.org/officeDocument/2006/relationships/image" Target="../media/image128.jpg"/><Relationship Id="rId21" Type="http://schemas.openxmlformats.org/officeDocument/2006/relationships/image" Target="../media/image129.png"/><Relationship Id="rId22" Type="http://schemas.openxmlformats.org/officeDocument/2006/relationships/image" Target="../media/image130.jpg"/><Relationship Id="rId23" Type="http://schemas.openxmlformats.org/officeDocument/2006/relationships/image" Target="../media/image11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3" y="0"/>
            <a:ext cx="5852160" cy="3291840"/>
          </a:xfrm>
          <a:custGeom>
            <a:avLst/>
            <a:gdLst/>
            <a:ahLst/>
            <a:cxnLst/>
            <a:rect l="l" t="t" r="r" b="b"/>
            <a:pathLst>
              <a:path w="5852160" h="3291840">
                <a:moveTo>
                  <a:pt x="5852159" y="0"/>
                </a:moveTo>
                <a:lnTo>
                  <a:pt x="0" y="0"/>
                </a:lnTo>
                <a:lnTo>
                  <a:pt x="0" y="3291840"/>
                </a:lnTo>
                <a:lnTo>
                  <a:pt x="5852159" y="3291840"/>
                </a:lnTo>
                <a:lnTo>
                  <a:pt x="5852159" y="0"/>
                </a:lnTo>
                <a:close/>
              </a:path>
            </a:pathLst>
          </a:custGeom>
          <a:solidFill>
            <a:srgbClr val="F6F4E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-3" y="0"/>
            <a:ext cx="5852160" cy="3291840"/>
            <a:chOff x="-3" y="0"/>
            <a:chExt cx="5852160" cy="3291840"/>
          </a:xfrm>
        </p:grpSpPr>
        <p:sp>
          <p:nvSpPr>
            <p:cNvPr id="4" name="object 4"/>
            <p:cNvSpPr/>
            <p:nvPr/>
          </p:nvSpPr>
          <p:spPr>
            <a:xfrm>
              <a:off x="-3" y="0"/>
              <a:ext cx="2311400" cy="524510"/>
            </a:xfrm>
            <a:custGeom>
              <a:avLst/>
              <a:gdLst/>
              <a:ahLst/>
              <a:cxnLst/>
              <a:rect l="l" t="t" r="r" b="b"/>
              <a:pathLst>
                <a:path w="2311400" h="524510">
                  <a:moveTo>
                    <a:pt x="2311116" y="0"/>
                  </a:moveTo>
                  <a:lnTo>
                    <a:pt x="0" y="0"/>
                  </a:lnTo>
                  <a:lnTo>
                    <a:pt x="0" y="265568"/>
                  </a:lnTo>
                  <a:lnTo>
                    <a:pt x="60804" y="296280"/>
                  </a:lnTo>
                  <a:lnTo>
                    <a:pt x="121187" y="324816"/>
                  </a:lnTo>
                  <a:lnTo>
                    <a:pt x="181135" y="351225"/>
                  </a:lnTo>
                  <a:lnTo>
                    <a:pt x="240634" y="375553"/>
                  </a:lnTo>
                  <a:lnTo>
                    <a:pt x="299668" y="397846"/>
                  </a:lnTo>
                  <a:lnTo>
                    <a:pt x="358225" y="418154"/>
                  </a:lnTo>
                  <a:lnTo>
                    <a:pt x="416291" y="436521"/>
                  </a:lnTo>
                  <a:lnTo>
                    <a:pt x="473850" y="452997"/>
                  </a:lnTo>
                  <a:lnTo>
                    <a:pt x="530888" y="467627"/>
                  </a:lnTo>
                  <a:lnTo>
                    <a:pt x="587393" y="480458"/>
                  </a:lnTo>
                  <a:lnTo>
                    <a:pt x="643349" y="491539"/>
                  </a:lnTo>
                  <a:lnTo>
                    <a:pt x="698743" y="500916"/>
                  </a:lnTo>
                  <a:lnTo>
                    <a:pt x="753560" y="508636"/>
                  </a:lnTo>
                  <a:lnTo>
                    <a:pt x="807786" y="514747"/>
                  </a:lnTo>
                  <a:lnTo>
                    <a:pt x="861407" y="519295"/>
                  </a:lnTo>
                  <a:lnTo>
                    <a:pt x="914409" y="522328"/>
                  </a:lnTo>
                  <a:lnTo>
                    <a:pt x="966778" y="523893"/>
                  </a:lnTo>
                  <a:lnTo>
                    <a:pt x="1018499" y="524036"/>
                  </a:lnTo>
                  <a:lnTo>
                    <a:pt x="1069559" y="522806"/>
                  </a:lnTo>
                  <a:lnTo>
                    <a:pt x="1119943" y="520248"/>
                  </a:lnTo>
                  <a:lnTo>
                    <a:pt x="1169638" y="516411"/>
                  </a:lnTo>
                  <a:lnTo>
                    <a:pt x="1218629" y="511342"/>
                  </a:lnTo>
                  <a:lnTo>
                    <a:pt x="1266901" y="505087"/>
                  </a:lnTo>
                  <a:lnTo>
                    <a:pt x="1314442" y="497694"/>
                  </a:lnTo>
                  <a:lnTo>
                    <a:pt x="1361236" y="489210"/>
                  </a:lnTo>
                  <a:lnTo>
                    <a:pt x="1407270" y="479681"/>
                  </a:lnTo>
                  <a:lnTo>
                    <a:pt x="1452529" y="469156"/>
                  </a:lnTo>
                  <a:lnTo>
                    <a:pt x="1497000" y="457681"/>
                  </a:lnTo>
                  <a:lnTo>
                    <a:pt x="1540668" y="445303"/>
                  </a:lnTo>
                  <a:lnTo>
                    <a:pt x="1583519" y="432070"/>
                  </a:lnTo>
                  <a:lnTo>
                    <a:pt x="1625539" y="418029"/>
                  </a:lnTo>
                  <a:lnTo>
                    <a:pt x="1666714" y="403226"/>
                  </a:lnTo>
                  <a:lnTo>
                    <a:pt x="1707029" y="387709"/>
                  </a:lnTo>
                  <a:lnTo>
                    <a:pt x="1746471" y="371526"/>
                  </a:lnTo>
                  <a:lnTo>
                    <a:pt x="1785025" y="354722"/>
                  </a:lnTo>
                  <a:lnTo>
                    <a:pt x="1822678" y="337346"/>
                  </a:lnTo>
                  <a:lnTo>
                    <a:pt x="1859415" y="319444"/>
                  </a:lnTo>
                  <a:lnTo>
                    <a:pt x="1895221" y="301064"/>
                  </a:lnTo>
                  <a:lnTo>
                    <a:pt x="1930084" y="282252"/>
                  </a:lnTo>
                  <a:lnTo>
                    <a:pt x="1963989" y="263057"/>
                  </a:lnTo>
                  <a:lnTo>
                    <a:pt x="1996921" y="243524"/>
                  </a:lnTo>
                  <a:lnTo>
                    <a:pt x="2059811" y="203636"/>
                  </a:lnTo>
                  <a:lnTo>
                    <a:pt x="2118642" y="162966"/>
                  </a:lnTo>
                  <a:lnTo>
                    <a:pt x="2173302" y="121890"/>
                  </a:lnTo>
                  <a:lnTo>
                    <a:pt x="2223676" y="80785"/>
                  </a:lnTo>
                  <a:lnTo>
                    <a:pt x="2269652" y="40030"/>
                  </a:lnTo>
                  <a:lnTo>
                    <a:pt x="2311116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3" y="0"/>
              <a:ext cx="5852160" cy="329184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138768" y="1193796"/>
              <a:ext cx="132080" cy="165100"/>
            </a:xfrm>
            <a:custGeom>
              <a:avLst/>
              <a:gdLst/>
              <a:ahLst/>
              <a:cxnLst/>
              <a:rect l="l" t="t" r="r" b="b"/>
              <a:pathLst>
                <a:path w="132080" h="165100">
                  <a:moveTo>
                    <a:pt x="131673" y="100330"/>
                  </a:moveTo>
                  <a:lnTo>
                    <a:pt x="110337" y="100330"/>
                  </a:lnTo>
                  <a:lnTo>
                    <a:pt x="110337" y="0"/>
                  </a:lnTo>
                  <a:lnTo>
                    <a:pt x="80467" y="0"/>
                  </a:lnTo>
                  <a:lnTo>
                    <a:pt x="80467" y="100330"/>
                  </a:lnTo>
                  <a:lnTo>
                    <a:pt x="29870" y="100330"/>
                  </a:lnTo>
                  <a:lnTo>
                    <a:pt x="29870" y="0"/>
                  </a:lnTo>
                  <a:lnTo>
                    <a:pt x="0" y="0"/>
                  </a:lnTo>
                  <a:lnTo>
                    <a:pt x="0" y="100330"/>
                  </a:lnTo>
                  <a:lnTo>
                    <a:pt x="0" y="128270"/>
                  </a:lnTo>
                  <a:lnTo>
                    <a:pt x="104241" y="128270"/>
                  </a:lnTo>
                  <a:lnTo>
                    <a:pt x="104241" y="165100"/>
                  </a:lnTo>
                  <a:lnTo>
                    <a:pt x="131673" y="165100"/>
                  </a:lnTo>
                  <a:lnTo>
                    <a:pt x="131673" y="128270"/>
                  </a:lnTo>
                  <a:lnTo>
                    <a:pt x="131673" y="10033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91788" y="1182013"/>
              <a:ext cx="117655" cy="14965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30777" y="1193594"/>
              <a:ext cx="106070" cy="12832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91440"/>
            <a:ext cx="5760720" cy="3200400"/>
            <a:chOff x="-3" y="91440"/>
            <a:chExt cx="5760720" cy="32004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2215" y="679511"/>
              <a:ext cx="4616601" cy="17033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889081" y="679522"/>
              <a:ext cx="155575" cy="132715"/>
            </a:xfrm>
            <a:custGeom>
              <a:avLst/>
              <a:gdLst/>
              <a:ahLst/>
              <a:cxnLst/>
              <a:rect l="l" t="t" r="r" b="b"/>
              <a:pathLst>
                <a:path w="155575" h="132715">
                  <a:moveTo>
                    <a:pt x="25603" y="0"/>
                  </a:moveTo>
                  <a:lnTo>
                    <a:pt x="0" y="0"/>
                  </a:lnTo>
                  <a:lnTo>
                    <a:pt x="0" y="129616"/>
                  </a:lnTo>
                  <a:lnTo>
                    <a:pt x="25603" y="129616"/>
                  </a:lnTo>
                  <a:lnTo>
                    <a:pt x="25603" y="0"/>
                  </a:lnTo>
                  <a:close/>
                </a:path>
                <a:path w="155575" h="132715">
                  <a:moveTo>
                    <a:pt x="72542" y="0"/>
                  </a:moveTo>
                  <a:lnTo>
                    <a:pt x="46939" y="0"/>
                  </a:lnTo>
                  <a:lnTo>
                    <a:pt x="46939" y="129616"/>
                  </a:lnTo>
                  <a:lnTo>
                    <a:pt x="72542" y="129616"/>
                  </a:lnTo>
                  <a:lnTo>
                    <a:pt x="72542" y="0"/>
                  </a:lnTo>
                  <a:close/>
                </a:path>
                <a:path w="155575" h="132715">
                  <a:moveTo>
                    <a:pt x="155041" y="96126"/>
                  </a:moveTo>
                  <a:lnTo>
                    <a:pt x="152971" y="91084"/>
                  </a:lnTo>
                  <a:lnTo>
                    <a:pt x="145732" y="84455"/>
                  </a:lnTo>
                  <a:lnTo>
                    <a:pt x="141351" y="82143"/>
                  </a:lnTo>
                  <a:lnTo>
                    <a:pt x="121500" y="75793"/>
                  </a:lnTo>
                  <a:lnTo>
                    <a:pt x="119595" y="74612"/>
                  </a:lnTo>
                  <a:lnTo>
                    <a:pt x="118770" y="73431"/>
                  </a:lnTo>
                  <a:lnTo>
                    <a:pt x="118770" y="70700"/>
                  </a:lnTo>
                  <a:lnTo>
                    <a:pt x="119303" y="69519"/>
                  </a:lnTo>
                  <a:lnTo>
                    <a:pt x="121907" y="66903"/>
                  </a:lnTo>
                  <a:lnTo>
                    <a:pt x="124345" y="66141"/>
                  </a:lnTo>
                  <a:lnTo>
                    <a:pt x="132054" y="66141"/>
                  </a:lnTo>
                  <a:lnTo>
                    <a:pt x="136728" y="67614"/>
                  </a:lnTo>
                  <a:lnTo>
                    <a:pt x="141706" y="70586"/>
                  </a:lnTo>
                  <a:lnTo>
                    <a:pt x="151841" y="54406"/>
                  </a:lnTo>
                  <a:lnTo>
                    <a:pt x="145859" y="51447"/>
                  </a:lnTo>
                  <a:lnTo>
                    <a:pt x="139484" y="49339"/>
                  </a:lnTo>
                  <a:lnTo>
                    <a:pt x="132702" y="48069"/>
                  </a:lnTo>
                  <a:lnTo>
                    <a:pt x="125526" y="47650"/>
                  </a:lnTo>
                  <a:lnTo>
                    <a:pt x="115328" y="47650"/>
                  </a:lnTo>
                  <a:lnTo>
                    <a:pt x="107327" y="50317"/>
                  </a:lnTo>
                  <a:lnTo>
                    <a:pt x="96431" y="60388"/>
                  </a:lnTo>
                  <a:lnTo>
                    <a:pt x="93878" y="66497"/>
                  </a:lnTo>
                  <a:lnTo>
                    <a:pt x="93878" y="79527"/>
                  </a:lnTo>
                  <a:lnTo>
                    <a:pt x="95770" y="84328"/>
                  </a:lnTo>
                  <a:lnTo>
                    <a:pt x="102768" y="91567"/>
                  </a:lnTo>
                  <a:lnTo>
                    <a:pt x="107035" y="93992"/>
                  </a:lnTo>
                  <a:lnTo>
                    <a:pt x="122682" y="98679"/>
                  </a:lnTo>
                  <a:lnTo>
                    <a:pt x="125298" y="99618"/>
                  </a:lnTo>
                  <a:lnTo>
                    <a:pt x="128498" y="101638"/>
                  </a:lnTo>
                  <a:lnTo>
                    <a:pt x="129438" y="103174"/>
                  </a:lnTo>
                  <a:lnTo>
                    <a:pt x="129438" y="107086"/>
                  </a:lnTo>
                  <a:lnTo>
                    <a:pt x="128549" y="108813"/>
                  </a:lnTo>
                  <a:lnTo>
                    <a:pt x="125234" y="111417"/>
                  </a:lnTo>
                  <a:lnTo>
                    <a:pt x="122567" y="112014"/>
                  </a:lnTo>
                  <a:lnTo>
                    <a:pt x="114973" y="112014"/>
                  </a:lnTo>
                  <a:lnTo>
                    <a:pt x="111417" y="111175"/>
                  </a:lnTo>
                  <a:lnTo>
                    <a:pt x="105371" y="108216"/>
                  </a:lnTo>
                  <a:lnTo>
                    <a:pt x="102476" y="106260"/>
                  </a:lnTo>
                  <a:lnTo>
                    <a:pt x="99390" y="103657"/>
                  </a:lnTo>
                  <a:lnTo>
                    <a:pt x="88544" y="120904"/>
                  </a:lnTo>
                  <a:lnTo>
                    <a:pt x="95440" y="125882"/>
                  </a:lnTo>
                  <a:lnTo>
                    <a:pt x="103174" y="129438"/>
                  </a:lnTo>
                  <a:lnTo>
                    <a:pt x="111709" y="131572"/>
                  </a:lnTo>
                  <a:lnTo>
                    <a:pt x="121081" y="132283"/>
                  </a:lnTo>
                  <a:lnTo>
                    <a:pt x="128955" y="131711"/>
                  </a:lnTo>
                  <a:lnTo>
                    <a:pt x="155041" y="110820"/>
                  </a:lnTo>
                  <a:lnTo>
                    <a:pt x="155041" y="96126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03871" y="681112"/>
              <a:ext cx="496065" cy="1306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28079" y="934268"/>
              <a:ext cx="1843407" cy="82900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28079" y="1821290"/>
              <a:ext cx="1843407" cy="83165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0662" y="948387"/>
              <a:ext cx="1279047" cy="170454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06932" y="948384"/>
              <a:ext cx="2273921" cy="170455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63018" y="2720815"/>
              <a:ext cx="207312" cy="12339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791311" y="2764735"/>
              <a:ext cx="302260" cy="85090"/>
            </a:xfrm>
            <a:custGeom>
              <a:avLst/>
              <a:gdLst/>
              <a:ahLst/>
              <a:cxnLst/>
              <a:rect l="l" t="t" r="r" b="b"/>
              <a:pathLst>
                <a:path w="302259" h="85089">
                  <a:moveTo>
                    <a:pt x="63296" y="0"/>
                  </a:moveTo>
                  <a:lnTo>
                    <a:pt x="12801" y="54406"/>
                  </a:lnTo>
                  <a:lnTo>
                    <a:pt x="12801" y="5689"/>
                  </a:lnTo>
                  <a:lnTo>
                    <a:pt x="0" y="5689"/>
                  </a:lnTo>
                  <a:lnTo>
                    <a:pt x="0" y="84632"/>
                  </a:lnTo>
                  <a:lnTo>
                    <a:pt x="50495" y="30226"/>
                  </a:lnTo>
                  <a:lnTo>
                    <a:pt x="50495" y="79476"/>
                  </a:lnTo>
                  <a:lnTo>
                    <a:pt x="63296" y="79476"/>
                  </a:lnTo>
                  <a:lnTo>
                    <a:pt x="63296" y="0"/>
                  </a:lnTo>
                  <a:close/>
                </a:path>
                <a:path w="302259" h="85089">
                  <a:moveTo>
                    <a:pt x="142951" y="51562"/>
                  </a:moveTo>
                  <a:lnTo>
                    <a:pt x="141224" y="47066"/>
                  </a:lnTo>
                  <a:lnTo>
                    <a:pt x="135661" y="41021"/>
                  </a:lnTo>
                  <a:lnTo>
                    <a:pt x="132816" y="39420"/>
                  </a:lnTo>
                  <a:lnTo>
                    <a:pt x="129260" y="38582"/>
                  </a:lnTo>
                  <a:lnTo>
                    <a:pt x="134823" y="35153"/>
                  </a:lnTo>
                  <a:lnTo>
                    <a:pt x="137617" y="29984"/>
                  </a:lnTo>
                  <a:lnTo>
                    <a:pt x="137617" y="17424"/>
                  </a:lnTo>
                  <a:lnTo>
                    <a:pt x="135483" y="12750"/>
                  </a:lnTo>
                  <a:lnTo>
                    <a:pt x="127063" y="5626"/>
                  </a:lnTo>
                  <a:lnTo>
                    <a:pt x="121259" y="3911"/>
                  </a:lnTo>
                  <a:lnTo>
                    <a:pt x="107619" y="3911"/>
                  </a:lnTo>
                  <a:lnTo>
                    <a:pt x="102235" y="5270"/>
                  </a:lnTo>
                  <a:lnTo>
                    <a:pt x="94170" y="10020"/>
                  </a:lnTo>
                  <a:lnTo>
                    <a:pt x="91033" y="13093"/>
                  </a:lnTo>
                  <a:lnTo>
                    <a:pt x="88188" y="17246"/>
                  </a:lnTo>
                  <a:lnTo>
                    <a:pt x="97078" y="24536"/>
                  </a:lnTo>
                  <a:lnTo>
                    <a:pt x="98501" y="21932"/>
                  </a:lnTo>
                  <a:lnTo>
                    <a:pt x="100507" y="19799"/>
                  </a:lnTo>
                  <a:lnTo>
                    <a:pt x="106197" y="16243"/>
                  </a:lnTo>
                  <a:lnTo>
                    <a:pt x="109575" y="15290"/>
                  </a:lnTo>
                  <a:lnTo>
                    <a:pt x="117525" y="15290"/>
                  </a:lnTo>
                  <a:lnTo>
                    <a:pt x="120662" y="16179"/>
                  </a:lnTo>
                  <a:lnTo>
                    <a:pt x="124815" y="19735"/>
                  </a:lnTo>
                  <a:lnTo>
                    <a:pt x="125882" y="22288"/>
                  </a:lnTo>
                  <a:lnTo>
                    <a:pt x="125882" y="28448"/>
                  </a:lnTo>
                  <a:lnTo>
                    <a:pt x="124574" y="30708"/>
                  </a:lnTo>
                  <a:lnTo>
                    <a:pt x="120065" y="33667"/>
                  </a:lnTo>
                  <a:lnTo>
                    <a:pt x="116865" y="34315"/>
                  </a:lnTo>
                  <a:lnTo>
                    <a:pt x="106146" y="34315"/>
                  </a:lnTo>
                  <a:lnTo>
                    <a:pt x="106146" y="46050"/>
                  </a:lnTo>
                  <a:lnTo>
                    <a:pt x="119176" y="46050"/>
                  </a:lnTo>
                  <a:lnTo>
                    <a:pt x="123215" y="46875"/>
                  </a:lnTo>
                  <a:lnTo>
                    <a:pt x="128663" y="50431"/>
                  </a:lnTo>
                  <a:lnTo>
                    <a:pt x="130149" y="53276"/>
                  </a:lnTo>
                  <a:lnTo>
                    <a:pt x="130149" y="61696"/>
                  </a:lnTo>
                  <a:lnTo>
                    <a:pt x="128422" y="65138"/>
                  </a:lnTo>
                  <a:lnTo>
                    <a:pt x="122262" y="69278"/>
                  </a:lnTo>
                  <a:lnTo>
                    <a:pt x="118110" y="70231"/>
                  </a:lnTo>
                  <a:lnTo>
                    <a:pt x="107797" y="70231"/>
                  </a:lnTo>
                  <a:lnTo>
                    <a:pt x="103771" y="68986"/>
                  </a:lnTo>
                  <a:lnTo>
                    <a:pt x="97370" y="64249"/>
                  </a:lnTo>
                  <a:lnTo>
                    <a:pt x="95173" y="61455"/>
                  </a:lnTo>
                  <a:lnTo>
                    <a:pt x="93878" y="58140"/>
                  </a:lnTo>
                  <a:lnTo>
                    <a:pt x="82854" y="62763"/>
                  </a:lnTo>
                  <a:lnTo>
                    <a:pt x="85344" y="68224"/>
                  </a:lnTo>
                  <a:lnTo>
                    <a:pt x="88595" y="72428"/>
                  </a:lnTo>
                  <a:lnTo>
                    <a:pt x="92633" y="75387"/>
                  </a:lnTo>
                  <a:lnTo>
                    <a:pt x="97967" y="79540"/>
                  </a:lnTo>
                  <a:lnTo>
                    <a:pt x="104546" y="81610"/>
                  </a:lnTo>
                  <a:lnTo>
                    <a:pt x="121132" y="81610"/>
                  </a:lnTo>
                  <a:lnTo>
                    <a:pt x="128130" y="79717"/>
                  </a:lnTo>
                  <a:lnTo>
                    <a:pt x="139750" y="71183"/>
                  </a:lnTo>
                  <a:lnTo>
                    <a:pt x="142951" y="64846"/>
                  </a:lnTo>
                  <a:lnTo>
                    <a:pt x="142951" y="51562"/>
                  </a:lnTo>
                  <a:close/>
                </a:path>
                <a:path w="302259" h="85089">
                  <a:moveTo>
                    <a:pt x="225806" y="0"/>
                  </a:moveTo>
                  <a:lnTo>
                    <a:pt x="175298" y="54406"/>
                  </a:lnTo>
                  <a:lnTo>
                    <a:pt x="175298" y="5689"/>
                  </a:lnTo>
                  <a:lnTo>
                    <a:pt x="162496" y="5689"/>
                  </a:lnTo>
                  <a:lnTo>
                    <a:pt x="162496" y="84632"/>
                  </a:lnTo>
                  <a:lnTo>
                    <a:pt x="213004" y="30226"/>
                  </a:lnTo>
                  <a:lnTo>
                    <a:pt x="213004" y="79476"/>
                  </a:lnTo>
                  <a:lnTo>
                    <a:pt x="225806" y="79476"/>
                  </a:lnTo>
                  <a:lnTo>
                    <a:pt x="225806" y="0"/>
                  </a:lnTo>
                  <a:close/>
                </a:path>
                <a:path w="302259" h="85089">
                  <a:moveTo>
                    <a:pt x="302260" y="5689"/>
                  </a:moveTo>
                  <a:lnTo>
                    <a:pt x="289458" y="5689"/>
                  </a:lnTo>
                  <a:lnTo>
                    <a:pt x="289458" y="38760"/>
                  </a:lnTo>
                  <a:lnTo>
                    <a:pt x="283997" y="39827"/>
                  </a:lnTo>
                  <a:lnTo>
                    <a:pt x="278663" y="40360"/>
                  </a:lnTo>
                  <a:lnTo>
                    <a:pt x="267639" y="40360"/>
                  </a:lnTo>
                  <a:lnTo>
                    <a:pt x="263906" y="38760"/>
                  </a:lnTo>
                  <a:lnTo>
                    <a:pt x="262242" y="35560"/>
                  </a:lnTo>
                  <a:lnTo>
                    <a:pt x="261188" y="33782"/>
                  </a:lnTo>
                  <a:lnTo>
                    <a:pt x="260654" y="30873"/>
                  </a:lnTo>
                  <a:lnTo>
                    <a:pt x="260654" y="5689"/>
                  </a:lnTo>
                  <a:lnTo>
                    <a:pt x="247853" y="5689"/>
                  </a:lnTo>
                  <a:lnTo>
                    <a:pt x="247853" y="37045"/>
                  </a:lnTo>
                  <a:lnTo>
                    <a:pt x="249923" y="43091"/>
                  </a:lnTo>
                  <a:lnTo>
                    <a:pt x="257987" y="50317"/>
                  </a:lnTo>
                  <a:lnTo>
                    <a:pt x="263969" y="52095"/>
                  </a:lnTo>
                  <a:lnTo>
                    <a:pt x="276656" y="52095"/>
                  </a:lnTo>
                  <a:lnTo>
                    <a:pt x="282460" y="51562"/>
                  </a:lnTo>
                  <a:lnTo>
                    <a:pt x="289458" y="50495"/>
                  </a:lnTo>
                  <a:lnTo>
                    <a:pt x="289458" y="79476"/>
                  </a:lnTo>
                  <a:lnTo>
                    <a:pt x="302260" y="79476"/>
                  </a:lnTo>
                  <a:lnTo>
                    <a:pt x="302260" y="5689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13127" y="2768644"/>
              <a:ext cx="148464" cy="7769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81146" y="2768644"/>
              <a:ext cx="216917" cy="7769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63674" y="2770422"/>
              <a:ext cx="210873" cy="11467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798725" y="2768644"/>
              <a:ext cx="420145" cy="11645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285898" y="2768647"/>
              <a:ext cx="142240" cy="78105"/>
            </a:xfrm>
            <a:custGeom>
              <a:avLst/>
              <a:gdLst/>
              <a:ahLst/>
              <a:cxnLst/>
              <a:rect l="l" t="t" r="r" b="b"/>
              <a:pathLst>
                <a:path w="142239" h="78105">
                  <a:moveTo>
                    <a:pt x="62941" y="54762"/>
                  </a:moveTo>
                  <a:lnTo>
                    <a:pt x="57848" y="59817"/>
                  </a:lnTo>
                  <a:lnTo>
                    <a:pt x="52184" y="63436"/>
                  </a:lnTo>
                  <a:lnTo>
                    <a:pt x="45935" y="65595"/>
                  </a:lnTo>
                  <a:lnTo>
                    <a:pt x="39116" y="66319"/>
                  </a:lnTo>
                  <a:lnTo>
                    <a:pt x="32004" y="66319"/>
                  </a:lnTo>
                  <a:lnTo>
                    <a:pt x="25895" y="63893"/>
                  </a:lnTo>
                  <a:lnTo>
                    <a:pt x="15709" y="54178"/>
                  </a:lnTo>
                  <a:lnTo>
                    <a:pt x="13157" y="47472"/>
                  </a:lnTo>
                  <a:lnTo>
                    <a:pt x="13157" y="30403"/>
                  </a:lnTo>
                  <a:lnTo>
                    <a:pt x="15709" y="23685"/>
                  </a:lnTo>
                  <a:lnTo>
                    <a:pt x="25895" y="13843"/>
                  </a:lnTo>
                  <a:lnTo>
                    <a:pt x="32067" y="11379"/>
                  </a:lnTo>
                  <a:lnTo>
                    <a:pt x="39293" y="11379"/>
                  </a:lnTo>
                  <a:lnTo>
                    <a:pt x="46139" y="12077"/>
                  </a:lnTo>
                  <a:lnTo>
                    <a:pt x="52273" y="14135"/>
                  </a:lnTo>
                  <a:lnTo>
                    <a:pt x="57696" y="17576"/>
                  </a:lnTo>
                  <a:lnTo>
                    <a:pt x="62407" y="22402"/>
                  </a:lnTo>
                  <a:lnTo>
                    <a:pt x="62407" y="7112"/>
                  </a:lnTo>
                  <a:lnTo>
                    <a:pt x="55651" y="2374"/>
                  </a:lnTo>
                  <a:lnTo>
                    <a:pt x="48006" y="0"/>
                  </a:lnTo>
                  <a:lnTo>
                    <a:pt x="39471" y="0"/>
                  </a:lnTo>
                  <a:lnTo>
                    <a:pt x="2794" y="23672"/>
                  </a:lnTo>
                  <a:lnTo>
                    <a:pt x="0" y="39116"/>
                  </a:lnTo>
                  <a:lnTo>
                    <a:pt x="685" y="47117"/>
                  </a:lnTo>
                  <a:lnTo>
                    <a:pt x="31229" y="77012"/>
                  </a:lnTo>
                  <a:lnTo>
                    <a:pt x="39471" y="77698"/>
                  </a:lnTo>
                  <a:lnTo>
                    <a:pt x="48120" y="77698"/>
                  </a:lnTo>
                  <a:lnTo>
                    <a:pt x="55943" y="75158"/>
                  </a:lnTo>
                  <a:lnTo>
                    <a:pt x="62941" y="70053"/>
                  </a:lnTo>
                  <a:lnTo>
                    <a:pt x="62941" y="54762"/>
                  </a:lnTo>
                  <a:close/>
                </a:path>
                <a:path w="142239" h="78105">
                  <a:moveTo>
                    <a:pt x="141884" y="1778"/>
                  </a:moveTo>
                  <a:lnTo>
                    <a:pt x="82499" y="1778"/>
                  </a:lnTo>
                  <a:lnTo>
                    <a:pt x="82499" y="75565"/>
                  </a:lnTo>
                  <a:lnTo>
                    <a:pt x="95300" y="75565"/>
                  </a:lnTo>
                  <a:lnTo>
                    <a:pt x="95300" y="13512"/>
                  </a:lnTo>
                  <a:lnTo>
                    <a:pt x="129082" y="13512"/>
                  </a:lnTo>
                  <a:lnTo>
                    <a:pt x="129082" y="75565"/>
                  </a:lnTo>
                  <a:lnTo>
                    <a:pt x="141884" y="75565"/>
                  </a:lnTo>
                  <a:lnTo>
                    <a:pt x="141884" y="1778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447344" y="2768644"/>
              <a:ext cx="78231" cy="7769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545134" y="2768644"/>
              <a:ext cx="140108" cy="11645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740183" y="2764731"/>
              <a:ext cx="63500" cy="85090"/>
            </a:xfrm>
            <a:custGeom>
              <a:avLst/>
              <a:gdLst/>
              <a:ahLst/>
              <a:cxnLst/>
              <a:rect l="l" t="t" r="r" b="b"/>
              <a:pathLst>
                <a:path w="63500" h="85089">
                  <a:moveTo>
                    <a:pt x="63298" y="0"/>
                  </a:moveTo>
                  <a:lnTo>
                    <a:pt x="12801" y="54406"/>
                  </a:lnTo>
                  <a:lnTo>
                    <a:pt x="12801" y="5690"/>
                  </a:lnTo>
                  <a:lnTo>
                    <a:pt x="0" y="5690"/>
                  </a:lnTo>
                  <a:lnTo>
                    <a:pt x="0" y="84632"/>
                  </a:lnTo>
                  <a:lnTo>
                    <a:pt x="50496" y="30226"/>
                  </a:lnTo>
                  <a:lnTo>
                    <a:pt x="50496" y="79476"/>
                  </a:lnTo>
                  <a:lnTo>
                    <a:pt x="63298" y="79476"/>
                  </a:lnTo>
                  <a:lnTo>
                    <a:pt x="63298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64465" y="2725616"/>
              <a:ext cx="100638" cy="15948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984658" y="2764731"/>
              <a:ext cx="209805" cy="8463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214018" y="2768644"/>
              <a:ext cx="262966" cy="10258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542950" y="2773087"/>
              <a:ext cx="61594" cy="66040"/>
            </a:xfrm>
            <a:custGeom>
              <a:avLst/>
              <a:gdLst/>
              <a:ahLst/>
              <a:cxnLst/>
              <a:rect l="l" t="t" r="r" b="b"/>
              <a:pathLst>
                <a:path w="61595" h="66039">
                  <a:moveTo>
                    <a:pt x="26668" y="0"/>
                  </a:moveTo>
                  <a:lnTo>
                    <a:pt x="0" y="33430"/>
                  </a:lnTo>
                  <a:lnTo>
                    <a:pt x="26668" y="65786"/>
                  </a:lnTo>
                  <a:lnTo>
                    <a:pt x="34847" y="59385"/>
                  </a:lnTo>
                  <a:lnTo>
                    <a:pt x="13514" y="33430"/>
                  </a:lnTo>
                  <a:lnTo>
                    <a:pt x="34847" y="6581"/>
                  </a:lnTo>
                  <a:lnTo>
                    <a:pt x="26668" y="0"/>
                  </a:lnTo>
                  <a:close/>
                </a:path>
                <a:path w="61595" h="66039">
                  <a:moveTo>
                    <a:pt x="52984" y="0"/>
                  </a:moveTo>
                  <a:lnTo>
                    <a:pt x="26315" y="33430"/>
                  </a:lnTo>
                  <a:lnTo>
                    <a:pt x="52984" y="65786"/>
                  </a:lnTo>
                  <a:lnTo>
                    <a:pt x="61164" y="59385"/>
                  </a:lnTo>
                  <a:lnTo>
                    <a:pt x="39827" y="33430"/>
                  </a:lnTo>
                  <a:lnTo>
                    <a:pt x="61164" y="6581"/>
                  </a:lnTo>
                  <a:lnTo>
                    <a:pt x="52984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624206" y="2718860"/>
              <a:ext cx="367865" cy="16624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4011625" y="2734509"/>
              <a:ext cx="147955" cy="114935"/>
            </a:xfrm>
            <a:custGeom>
              <a:avLst/>
              <a:gdLst/>
              <a:ahLst/>
              <a:cxnLst/>
              <a:rect l="l" t="t" r="r" b="b"/>
              <a:pathLst>
                <a:path w="147954" h="114935">
                  <a:moveTo>
                    <a:pt x="57962" y="4089"/>
                  </a:moveTo>
                  <a:lnTo>
                    <a:pt x="47294" y="0"/>
                  </a:lnTo>
                  <a:lnTo>
                    <a:pt x="45161" y="7112"/>
                  </a:lnTo>
                  <a:lnTo>
                    <a:pt x="40119" y="10668"/>
                  </a:lnTo>
                  <a:lnTo>
                    <a:pt x="24244" y="10668"/>
                  </a:lnTo>
                  <a:lnTo>
                    <a:pt x="19202" y="7112"/>
                  </a:lnTo>
                  <a:lnTo>
                    <a:pt x="17068" y="0"/>
                  </a:lnTo>
                  <a:lnTo>
                    <a:pt x="6400" y="4089"/>
                  </a:lnTo>
                  <a:lnTo>
                    <a:pt x="8293" y="9423"/>
                  </a:lnTo>
                  <a:lnTo>
                    <a:pt x="11531" y="13627"/>
                  </a:lnTo>
                  <a:lnTo>
                    <a:pt x="20650" y="19799"/>
                  </a:lnTo>
                  <a:lnTo>
                    <a:pt x="26022" y="21336"/>
                  </a:lnTo>
                  <a:lnTo>
                    <a:pt x="38341" y="21336"/>
                  </a:lnTo>
                  <a:lnTo>
                    <a:pt x="43713" y="19799"/>
                  </a:lnTo>
                  <a:lnTo>
                    <a:pt x="52832" y="13627"/>
                  </a:lnTo>
                  <a:lnTo>
                    <a:pt x="55105" y="10668"/>
                  </a:lnTo>
                  <a:lnTo>
                    <a:pt x="56057" y="9423"/>
                  </a:lnTo>
                  <a:lnTo>
                    <a:pt x="57962" y="4089"/>
                  </a:lnTo>
                  <a:close/>
                </a:path>
                <a:path w="147954" h="114935">
                  <a:moveTo>
                    <a:pt x="63296" y="30226"/>
                  </a:moveTo>
                  <a:lnTo>
                    <a:pt x="12801" y="84632"/>
                  </a:lnTo>
                  <a:lnTo>
                    <a:pt x="12801" y="35915"/>
                  </a:lnTo>
                  <a:lnTo>
                    <a:pt x="0" y="35915"/>
                  </a:lnTo>
                  <a:lnTo>
                    <a:pt x="0" y="114858"/>
                  </a:lnTo>
                  <a:lnTo>
                    <a:pt x="28054" y="84632"/>
                  </a:lnTo>
                  <a:lnTo>
                    <a:pt x="50495" y="60452"/>
                  </a:lnTo>
                  <a:lnTo>
                    <a:pt x="50495" y="109702"/>
                  </a:lnTo>
                  <a:lnTo>
                    <a:pt x="63296" y="109702"/>
                  </a:lnTo>
                  <a:lnTo>
                    <a:pt x="63296" y="60452"/>
                  </a:lnTo>
                  <a:lnTo>
                    <a:pt x="63296" y="30226"/>
                  </a:lnTo>
                  <a:close/>
                </a:path>
                <a:path w="147954" h="114935">
                  <a:moveTo>
                    <a:pt x="147929" y="35915"/>
                  </a:moveTo>
                  <a:lnTo>
                    <a:pt x="135128" y="35915"/>
                  </a:lnTo>
                  <a:lnTo>
                    <a:pt x="135128" y="66141"/>
                  </a:lnTo>
                  <a:lnTo>
                    <a:pt x="100279" y="66141"/>
                  </a:lnTo>
                  <a:lnTo>
                    <a:pt x="100279" y="35915"/>
                  </a:lnTo>
                  <a:lnTo>
                    <a:pt x="87477" y="35915"/>
                  </a:lnTo>
                  <a:lnTo>
                    <a:pt x="87477" y="109702"/>
                  </a:lnTo>
                  <a:lnTo>
                    <a:pt x="100279" y="109702"/>
                  </a:lnTo>
                  <a:lnTo>
                    <a:pt x="100279" y="77876"/>
                  </a:lnTo>
                  <a:lnTo>
                    <a:pt x="135128" y="77876"/>
                  </a:lnTo>
                  <a:lnTo>
                    <a:pt x="135128" y="109702"/>
                  </a:lnTo>
                  <a:lnTo>
                    <a:pt x="147929" y="109702"/>
                  </a:lnTo>
                  <a:lnTo>
                    <a:pt x="147929" y="35915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179113" y="2768644"/>
              <a:ext cx="146509" cy="77698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391233" y="2770422"/>
              <a:ext cx="59690" cy="74295"/>
            </a:xfrm>
            <a:custGeom>
              <a:avLst/>
              <a:gdLst/>
              <a:ahLst/>
              <a:cxnLst/>
              <a:rect l="l" t="t" r="r" b="b"/>
              <a:pathLst>
                <a:path w="59689" h="74294">
                  <a:moveTo>
                    <a:pt x="59385" y="0"/>
                  </a:moveTo>
                  <a:lnTo>
                    <a:pt x="0" y="0"/>
                  </a:lnTo>
                  <a:lnTo>
                    <a:pt x="0" y="73785"/>
                  </a:lnTo>
                  <a:lnTo>
                    <a:pt x="12801" y="73785"/>
                  </a:lnTo>
                  <a:lnTo>
                    <a:pt x="12801" y="11733"/>
                  </a:lnTo>
                  <a:lnTo>
                    <a:pt x="46583" y="11733"/>
                  </a:lnTo>
                  <a:lnTo>
                    <a:pt x="46583" y="73785"/>
                  </a:lnTo>
                  <a:lnTo>
                    <a:pt x="59385" y="73785"/>
                  </a:lnTo>
                  <a:lnTo>
                    <a:pt x="59385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70177" y="2768644"/>
              <a:ext cx="241275" cy="9512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735634" y="2768644"/>
              <a:ext cx="126417" cy="7769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881610" y="2764731"/>
              <a:ext cx="119841" cy="8463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025628" y="2768644"/>
              <a:ext cx="144374" cy="7769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190983" y="2773087"/>
              <a:ext cx="98146" cy="98146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875096" y="3001027"/>
              <a:ext cx="61594" cy="66040"/>
            </a:xfrm>
            <a:custGeom>
              <a:avLst/>
              <a:gdLst/>
              <a:ahLst/>
              <a:cxnLst/>
              <a:rect l="l" t="t" r="r" b="b"/>
              <a:pathLst>
                <a:path w="61594" h="66039">
                  <a:moveTo>
                    <a:pt x="26668" y="0"/>
                  </a:moveTo>
                  <a:lnTo>
                    <a:pt x="0" y="33430"/>
                  </a:lnTo>
                  <a:lnTo>
                    <a:pt x="26668" y="65787"/>
                  </a:lnTo>
                  <a:lnTo>
                    <a:pt x="34847" y="59386"/>
                  </a:lnTo>
                  <a:lnTo>
                    <a:pt x="13514" y="33430"/>
                  </a:lnTo>
                  <a:lnTo>
                    <a:pt x="34847" y="6581"/>
                  </a:lnTo>
                  <a:lnTo>
                    <a:pt x="26668" y="0"/>
                  </a:lnTo>
                  <a:close/>
                </a:path>
                <a:path w="61594" h="66039">
                  <a:moveTo>
                    <a:pt x="52984" y="0"/>
                  </a:moveTo>
                  <a:lnTo>
                    <a:pt x="26315" y="33430"/>
                  </a:lnTo>
                  <a:lnTo>
                    <a:pt x="52984" y="65787"/>
                  </a:lnTo>
                  <a:lnTo>
                    <a:pt x="61163" y="59386"/>
                  </a:lnTo>
                  <a:lnTo>
                    <a:pt x="39825" y="33430"/>
                  </a:lnTo>
                  <a:lnTo>
                    <a:pt x="61163" y="6581"/>
                  </a:lnTo>
                  <a:lnTo>
                    <a:pt x="52984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4" name="object 3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960437" y="2954016"/>
              <a:ext cx="2016615" cy="159025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169423" y="238992"/>
              <a:ext cx="67575" cy="67590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107795" y="167784"/>
              <a:ext cx="367665" cy="317500"/>
            </a:xfrm>
            <a:custGeom>
              <a:avLst/>
              <a:gdLst/>
              <a:ahLst/>
              <a:cxnLst/>
              <a:rect l="l" t="t" r="r" b="b"/>
              <a:pathLst>
                <a:path w="367665" h="317500">
                  <a:moveTo>
                    <a:pt x="232944" y="249350"/>
                  </a:moveTo>
                  <a:lnTo>
                    <a:pt x="134316" y="249350"/>
                  </a:lnTo>
                  <a:lnTo>
                    <a:pt x="129452" y="292453"/>
                  </a:lnTo>
                  <a:lnTo>
                    <a:pt x="104583" y="298422"/>
                  </a:lnTo>
                  <a:lnTo>
                    <a:pt x="101663" y="302119"/>
                  </a:lnTo>
                  <a:lnTo>
                    <a:pt x="101663" y="317459"/>
                  </a:lnTo>
                  <a:lnTo>
                    <a:pt x="265597" y="317459"/>
                  </a:lnTo>
                  <a:lnTo>
                    <a:pt x="265597" y="302119"/>
                  </a:lnTo>
                  <a:lnTo>
                    <a:pt x="262688" y="298422"/>
                  </a:lnTo>
                  <a:lnTo>
                    <a:pt x="237808" y="292453"/>
                  </a:lnTo>
                  <a:lnTo>
                    <a:pt x="232944" y="249350"/>
                  </a:lnTo>
                  <a:close/>
                </a:path>
                <a:path w="367665" h="317500">
                  <a:moveTo>
                    <a:pt x="367257" y="0"/>
                  </a:moveTo>
                  <a:lnTo>
                    <a:pt x="0" y="0"/>
                  </a:lnTo>
                  <a:lnTo>
                    <a:pt x="0" y="249350"/>
                  </a:lnTo>
                  <a:lnTo>
                    <a:pt x="367257" y="249350"/>
                  </a:lnTo>
                  <a:lnTo>
                    <a:pt x="367257" y="236242"/>
                  </a:lnTo>
                  <a:lnTo>
                    <a:pt x="13133" y="236242"/>
                  </a:lnTo>
                  <a:lnTo>
                    <a:pt x="13133" y="13119"/>
                  </a:lnTo>
                  <a:lnTo>
                    <a:pt x="367257" y="13119"/>
                  </a:lnTo>
                  <a:lnTo>
                    <a:pt x="367257" y="0"/>
                  </a:lnTo>
                  <a:close/>
                </a:path>
                <a:path w="367665" h="317500">
                  <a:moveTo>
                    <a:pt x="84315" y="143205"/>
                  </a:moveTo>
                  <a:lnTo>
                    <a:pt x="28919" y="186296"/>
                  </a:lnTo>
                  <a:lnTo>
                    <a:pt x="19025" y="234694"/>
                  </a:lnTo>
                  <a:lnTo>
                    <a:pt x="18975" y="236242"/>
                  </a:lnTo>
                  <a:lnTo>
                    <a:pt x="43192" y="236242"/>
                  </a:lnTo>
                  <a:lnTo>
                    <a:pt x="50040" y="198208"/>
                  </a:lnTo>
                  <a:lnTo>
                    <a:pt x="53708" y="193126"/>
                  </a:lnTo>
                  <a:lnTo>
                    <a:pt x="137109" y="193126"/>
                  </a:lnTo>
                  <a:lnTo>
                    <a:pt x="137109" y="176530"/>
                  </a:lnTo>
                  <a:lnTo>
                    <a:pt x="189590" y="176530"/>
                  </a:lnTo>
                  <a:lnTo>
                    <a:pt x="224067" y="158393"/>
                  </a:lnTo>
                  <a:lnTo>
                    <a:pt x="224470" y="157096"/>
                  </a:lnTo>
                  <a:lnTo>
                    <a:pt x="174801" y="157096"/>
                  </a:lnTo>
                  <a:lnTo>
                    <a:pt x="159868" y="155116"/>
                  </a:lnTo>
                  <a:lnTo>
                    <a:pt x="159868" y="154101"/>
                  </a:lnTo>
                  <a:lnTo>
                    <a:pt x="152171" y="154101"/>
                  </a:lnTo>
                  <a:lnTo>
                    <a:pt x="137109" y="152107"/>
                  </a:lnTo>
                  <a:lnTo>
                    <a:pt x="112006" y="144802"/>
                  </a:lnTo>
                  <a:lnTo>
                    <a:pt x="91565" y="144802"/>
                  </a:lnTo>
                  <a:lnTo>
                    <a:pt x="87833" y="144233"/>
                  </a:lnTo>
                  <a:lnTo>
                    <a:pt x="84315" y="143205"/>
                  </a:lnTo>
                  <a:close/>
                </a:path>
                <a:path w="367665" h="317500">
                  <a:moveTo>
                    <a:pt x="137109" y="193126"/>
                  </a:moveTo>
                  <a:lnTo>
                    <a:pt x="53708" y="193126"/>
                  </a:lnTo>
                  <a:lnTo>
                    <a:pt x="53722" y="236242"/>
                  </a:lnTo>
                  <a:lnTo>
                    <a:pt x="137109" y="236242"/>
                  </a:lnTo>
                  <a:lnTo>
                    <a:pt x="137109" y="193126"/>
                  </a:lnTo>
                  <a:close/>
                </a:path>
                <a:path w="367665" h="317500">
                  <a:moveTo>
                    <a:pt x="289764" y="199209"/>
                  </a:moveTo>
                  <a:lnTo>
                    <a:pt x="271195" y="199209"/>
                  </a:lnTo>
                  <a:lnTo>
                    <a:pt x="234227" y="236217"/>
                  </a:lnTo>
                  <a:lnTo>
                    <a:pt x="245047" y="236242"/>
                  </a:lnTo>
                  <a:lnTo>
                    <a:pt x="276645" y="204660"/>
                  </a:lnTo>
                  <a:lnTo>
                    <a:pt x="295215" y="204660"/>
                  </a:lnTo>
                  <a:lnTo>
                    <a:pt x="289764" y="199209"/>
                  </a:lnTo>
                  <a:close/>
                </a:path>
                <a:path w="367665" h="317500">
                  <a:moveTo>
                    <a:pt x="284327" y="204660"/>
                  </a:moveTo>
                  <a:lnTo>
                    <a:pt x="276645" y="204660"/>
                  </a:lnTo>
                  <a:lnTo>
                    <a:pt x="276645" y="236242"/>
                  </a:lnTo>
                  <a:lnTo>
                    <a:pt x="284327" y="236242"/>
                  </a:lnTo>
                  <a:lnTo>
                    <a:pt x="284327" y="204660"/>
                  </a:lnTo>
                  <a:close/>
                </a:path>
                <a:path w="367665" h="317500">
                  <a:moveTo>
                    <a:pt x="295215" y="204660"/>
                  </a:moveTo>
                  <a:lnTo>
                    <a:pt x="284327" y="204660"/>
                  </a:lnTo>
                  <a:lnTo>
                    <a:pt x="315925" y="236242"/>
                  </a:lnTo>
                  <a:lnTo>
                    <a:pt x="326732" y="236242"/>
                  </a:lnTo>
                  <a:lnTo>
                    <a:pt x="295215" y="204660"/>
                  </a:lnTo>
                  <a:close/>
                </a:path>
                <a:path w="367665" h="317500">
                  <a:moveTo>
                    <a:pt x="189590" y="176530"/>
                  </a:moveTo>
                  <a:lnTo>
                    <a:pt x="137109" y="176530"/>
                  </a:lnTo>
                  <a:lnTo>
                    <a:pt x="152171" y="178445"/>
                  </a:lnTo>
                  <a:lnTo>
                    <a:pt x="152171" y="197496"/>
                  </a:lnTo>
                  <a:lnTo>
                    <a:pt x="153899" y="199209"/>
                  </a:lnTo>
                  <a:lnTo>
                    <a:pt x="354128" y="199209"/>
                  </a:lnTo>
                  <a:lnTo>
                    <a:pt x="354128" y="236242"/>
                  </a:lnTo>
                  <a:lnTo>
                    <a:pt x="367257" y="236242"/>
                  </a:lnTo>
                  <a:lnTo>
                    <a:pt x="367257" y="191527"/>
                  </a:lnTo>
                  <a:lnTo>
                    <a:pt x="159868" y="191527"/>
                  </a:lnTo>
                  <a:lnTo>
                    <a:pt x="159868" y="179449"/>
                  </a:lnTo>
                  <a:lnTo>
                    <a:pt x="184040" y="179449"/>
                  </a:lnTo>
                  <a:lnTo>
                    <a:pt x="189590" y="176530"/>
                  </a:lnTo>
                  <a:close/>
                </a:path>
                <a:path w="367665" h="317500">
                  <a:moveTo>
                    <a:pt x="367257" y="13119"/>
                  </a:moveTo>
                  <a:lnTo>
                    <a:pt x="354128" y="13119"/>
                  </a:lnTo>
                  <a:lnTo>
                    <a:pt x="354128" y="191527"/>
                  </a:lnTo>
                  <a:lnTo>
                    <a:pt x="367257" y="191527"/>
                  </a:lnTo>
                  <a:lnTo>
                    <a:pt x="367257" y="13119"/>
                  </a:lnTo>
                  <a:close/>
                </a:path>
                <a:path w="367665" h="317500">
                  <a:moveTo>
                    <a:pt x="184040" y="179449"/>
                  </a:moveTo>
                  <a:lnTo>
                    <a:pt x="159868" y="179449"/>
                  </a:lnTo>
                  <a:lnTo>
                    <a:pt x="175996" y="181533"/>
                  </a:lnTo>
                  <a:lnTo>
                    <a:pt x="179020" y="181533"/>
                  </a:lnTo>
                  <a:lnTo>
                    <a:pt x="180900" y="181102"/>
                  </a:lnTo>
                  <a:lnTo>
                    <a:pt x="184040" y="179449"/>
                  </a:lnTo>
                  <a:close/>
                </a:path>
                <a:path w="367665" h="317500">
                  <a:moveTo>
                    <a:pt x="210618" y="138262"/>
                  </a:moveTo>
                  <a:lnTo>
                    <a:pt x="174801" y="157096"/>
                  </a:lnTo>
                  <a:lnTo>
                    <a:pt x="224470" y="157096"/>
                  </a:lnTo>
                  <a:lnTo>
                    <a:pt x="226327" y="151117"/>
                  </a:lnTo>
                  <a:lnTo>
                    <a:pt x="222994" y="144802"/>
                  </a:lnTo>
                  <a:lnTo>
                    <a:pt x="222479" y="144104"/>
                  </a:lnTo>
                  <a:lnTo>
                    <a:pt x="224707" y="140180"/>
                  </a:lnTo>
                  <a:lnTo>
                    <a:pt x="218174" y="140180"/>
                  </a:lnTo>
                  <a:lnTo>
                    <a:pt x="214783" y="138427"/>
                  </a:lnTo>
                  <a:lnTo>
                    <a:pt x="210618" y="138262"/>
                  </a:lnTo>
                  <a:close/>
                </a:path>
                <a:path w="367665" h="317500">
                  <a:moveTo>
                    <a:pt x="159868" y="13119"/>
                  </a:moveTo>
                  <a:lnTo>
                    <a:pt x="152171" y="13119"/>
                  </a:lnTo>
                  <a:lnTo>
                    <a:pt x="152171" y="154101"/>
                  </a:lnTo>
                  <a:lnTo>
                    <a:pt x="159868" y="154101"/>
                  </a:lnTo>
                  <a:lnTo>
                    <a:pt x="159868" y="13119"/>
                  </a:lnTo>
                  <a:close/>
                </a:path>
                <a:path w="367665" h="317500">
                  <a:moveTo>
                    <a:pt x="106516" y="143205"/>
                  </a:moveTo>
                  <a:lnTo>
                    <a:pt x="102970" y="144233"/>
                  </a:lnTo>
                  <a:lnTo>
                    <a:pt x="99263" y="144802"/>
                  </a:lnTo>
                  <a:lnTo>
                    <a:pt x="112006" y="144802"/>
                  </a:lnTo>
                  <a:lnTo>
                    <a:pt x="106516" y="143205"/>
                  </a:lnTo>
                  <a:close/>
                </a:path>
                <a:path w="367665" h="317500">
                  <a:moveTo>
                    <a:pt x="254840" y="81774"/>
                  </a:moveTo>
                  <a:lnTo>
                    <a:pt x="253759" y="82001"/>
                  </a:lnTo>
                  <a:lnTo>
                    <a:pt x="253277" y="82829"/>
                  </a:lnTo>
                  <a:lnTo>
                    <a:pt x="218174" y="140180"/>
                  </a:lnTo>
                  <a:lnTo>
                    <a:pt x="224707" y="140180"/>
                  </a:lnTo>
                  <a:lnTo>
                    <a:pt x="256719" y="83779"/>
                  </a:lnTo>
                  <a:lnTo>
                    <a:pt x="256453" y="82764"/>
                  </a:lnTo>
                  <a:lnTo>
                    <a:pt x="255664" y="82256"/>
                  </a:lnTo>
                  <a:lnTo>
                    <a:pt x="254840" y="81774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7" name="object 3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581411" y="211640"/>
              <a:ext cx="1456077" cy="229751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058528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5" h="102870">
                  <a:moveTo>
                    <a:pt x="90525" y="0"/>
                  </a:moveTo>
                  <a:lnTo>
                    <a:pt x="66548" y="0"/>
                  </a:lnTo>
                  <a:lnTo>
                    <a:pt x="66548" y="38100"/>
                  </a:lnTo>
                  <a:lnTo>
                    <a:pt x="23977" y="38100"/>
                  </a:lnTo>
                  <a:lnTo>
                    <a:pt x="23977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77" y="102870"/>
                  </a:lnTo>
                  <a:lnTo>
                    <a:pt x="23977" y="60960"/>
                  </a:lnTo>
                  <a:lnTo>
                    <a:pt x="66548" y="60960"/>
                  </a:lnTo>
                  <a:lnTo>
                    <a:pt x="66548" y="102870"/>
                  </a:lnTo>
                  <a:lnTo>
                    <a:pt x="90525" y="102870"/>
                  </a:lnTo>
                  <a:lnTo>
                    <a:pt x="90525" y="60960"/>
                  </a:lnTo>
                  <a:lnTo>
                    <a:pt x="90525" y="38100"/>
                  </a:lnTo>
                  <a:lnTo>
                    <a:pt x="90525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174019" y="279661"/>
              <a:ext cx="206996" cy="108882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3454171" y="279662"/>
              <a:ext cx="641350" cy="135255"/>
            </a:xfrm>
            <a:custGeom>
              <a:avLst/>
              <a:gdLst/>
              <a:ahLst/>
              <a:cxnLst/>
              <a:rect l="l" t="t" r="r" b="b"/>
              <a:pathLst>
                <a:path w="641350" h="135254">
                  <a:moveTo>
                    <a:pt x="115976" y="83680"/>
                  </a:moveTo>
                  <a:lnTo>
                    <a:pt x="100317" y="83680"/>
                  </a:lnTo>
                  <a:lnTo>
                    <a:pt x="100317" y="24714"/>
                  </a:lnTo>
                  <a:lnTo>
                    <a:pt x="100317" y="2692"/>
                  </a:lnTo>
                  <a:lnTo>
                    <a:pt x="76339" y="2692"/>
                  </a:lnTo>
                  <a:lnTo>
                    <a:pt x="76339" y="24714"/>
                  </a:lnTo>
                  <a:lnTo>
                    <a:pt x="76339" y="83680"/>
                  </a:lnTo>
                  <a:lnTo>
                    <a:pt x="34010" y="83680"/>
                  </a:lnTo>
                  <a:lnTo>
                    <a:pt x="39255" y="78219"/>
                  </a:lnTo>
                  <a:lnTo>
                    <a:pt x="43002" y="71145"/>
                  </a:lnTo>
                  <a:lnTo>
                    <a:pt x="45250" y="62445"/>
                  </a:lnTo>
                  <a:lnTo>
                    <a:pt x="45999" y="52120"/>
                  </a:lnTo>
                  <a:lnTo>
                    <a:pt x="45999" y="24714"/>
                  </a:lnTo>
                  <a:lnTo>
                    <a:pt x="76339" y="24714"/>
                  </a:lnTo>
                  <a:lnTo>
                    <a:pt x="76339" y="2692"/>
                  </a:lnTo>
                  <a:lnTo>
                    <a:pt x="22999" y="2692"/>
                  </a:lnTo>
                  <a:lnTo>
                    <a:pt x="22999" y="43065"/>
                  </a:lnTo>
                  <a:lnTo>
                    <a:pt x="22733" y="51549"/>
                  </a:lnTo>
                  <a:lnTo>
                    <a:pt x="0" y="83680"/>
                  </a:lnTo>
                  <a:lnTo>
                    <a:pt x="0" y="135064"/>
                  </a:lnTo>
                  <a:lnTo>
                    <a:pt x="22021" y="135064"/>
                  </a:lnTo>
                  <a:lnTo>
                    <a:pt x="22021" y="105702"/>
                  </a:lnTo>
                  <a:lnTo>
                    <a:pt x="93954" y="105702"/>
                  </a:lnTo>
                  <a:lnTo>
                    <a:pt x="93954" y="135064"/>
                  </a:lnTo>
                  <a:lnTo>
                    <a:pt x="115976" y="135064"/>
                  </a:lnTo>
                  <a:lnTo>
                    <a:pt x="115976" y="105702"/>
                  </a:lnTo>
                  <a:lnTo>
                    <a:pt x="115976" y="83680"/>
                  </a:lnTo>
                  <a:close/>
                </a:path>
                <a:path w="641350" h="135254">
                  <a:moveTo>
                    <a:pt x="226072" y="59944"/>
                  </a:moveTo>
                  <a:lnTo>
                    <a:pt x="217957" y="21780"/>
                  </a:lnTo>
                  <a:lnTo>
                    <a:pt x="217030" y="20561"/>
                  </a:lnTo>
                  <a:lnTo>
                    <a:pt x="211645" y="13462"/>
                  </a:lnTo>
                  <a:lnTo>
                    <a:pt x="204711" y="7569"/>
                  </a:lnTo>
                  <a:lnTo>
                    <a:pt x="201612" y="5905"/>
                  </a:lnTo>
                  <a:lnTo>
                    <a:pt x="201612" y="40373"/>
                  </a:lnTo>
                  <a:lnTo>
                    <a:pt x="153898" y="40373"/>
                  </a:lnTo>
                  <a:lnTo>
                    <a:pt x="155206" y="34836"/>
                  </a:lnTo>
                  <a:lnTo>
                    <a:pt x="157645" y="30429"/>
                  </a:lnTo>
                  <a:lnTo>
                    <a:pt x="161239" y="27165"/>
                  </a:lnTo>
                  <a:lnTo>
                    <a:pt x="165646" y="22758"/>
                  </a:lnTo>
                  <a:lnTo>
                    <a:pt x="171272" y="20561"/>
                  </a:lnTo>
                  <a:lnTo>
                    <a:pt x="184645" y="20561"/>
                  </a:lnTo>
                  <a:lnTo>
                    <a:pt x="190030" y="22517"/>
                  </a:lnTo>
                  <a:lnTo>
                    <a:pt x="198183" y="30022"/>
                  </a:lnTo>
                  <a:lnTo>
                    <a:pt x="200634" y="34671"/>
                  </a:lnTo>
                  <a:lnTo>
                    <a:pt x="201612" y="40373"/>
                  </a:lnTo>
                  <a:lnTo>
                    <a:pt x="201612" y="5905"/>
                  </a:lnTo>
                  <a:lnTo>
                    <a:pt x="196900" y="3365"/>
                  </a:lnTo>
                  <a:lnTo>
                    <a:pt x="188201" y="850"/>
                  </a:lnTo>
                  <a:lnTo>
                    <a:pt x="178612" y="0"/>
                  </a:lnTo>
                  <a:lnTo>
                    <a:pt x="168744" y="876"/>
                  </a:lnTo>
                  <a:lnTo>
                    <a:pt x="136944" y="22923"/>
                  </a:lnTo>
                  <a:lnTo>
                    <a:pt x="127723" y="56286"/>
                  </a:lnTo>
                  <a:lnTo>
                    <a:pt x="128663" y="67830"/>
                  </a:lnTo>
                  <a:lnTo>
                    <a:pt x="150012" y="101447"/>
                  </a:lnTo>
                  <a:lnTo>
                    <a:pt x="177634" y="108889"/>
                  </a:lnTo>
                  <a:lnTo>
                    <a:pt x="186410" y="108394"/>
                  </a:lnTo>
                  <a:lnTo>
                    <a:pt x="221691" y="87985"/>
                  </a:lnTo>
                  <a:lnTo>
                    <a:pt x="222084" y="87350"/>
                  </a:lnTo>
                  <a:lnTo>
                    <a:pt x="225348" y="82219"/>
                  </a:lnTo>
                  <a:lnTo>
                    <a:pt x="205282" y="70954"/>
                  </a:lnTo>
                  <a:lnTo>
                    <a:pt x="202666" y="75526"/>
                  </a:lnTo>
                  <a:lnTo>
                    <a:pt x="199491" y="79286"/>
                  </a:lnTo>
                  <a:lnTo>
                    <a:pt x="195732" y="82219"/>
                  </a:lnTo>
                  <a:lnTo>
                    <a:pt x="191173" y="85636"/>
                  </a:lnTo>
                  <a:lnTo>
                    <a:pt x="185712" y="87350"/>
                  </a:lnTo>
                  <a:lnTo>
                    <a:pt x="171513" y="87350"/>
                  </a:lnTo>
                  <a:lnTo>
                    <a:pt x="165392" y="85153"/>
                  </a:lnTo>
                  <a:lnTo>
                    <a:pt x="155778" y="75526"/>
                  </a:lnTo>
                  <a:lnTo>
                    <a:pt x="152831" y="68592"/>
                  </a:lnTo>
                  <a:lnTo>
                    <a:pt x="152184" y="59944"/>
                  </a:lnTo>
                  <a:lnTo>
                    <a:pt x="226072" y="59944"/>
                  </a:lnTo>
                  <a:close/>
                </a:path>
                <a:path w="641350" h="135254">
                  <a:moveTo>
                    <a:pt x="322973" y="2692"/>
                  </a:moveTo>
                  <a:lnTo>
                    <a:pt x="298996" y="2692"/>
                  </a:lnTo>
                  <a:lnTo>
                    <a:pt x="298996" y="23241"/>
                  </a:lnTo>
                  <a:lnTo>
                    <a:pt x="298996" y="48209"/>
                  </a:lnTo>
                  <a:lnTo>
                    <a:pt x="278434" y="48209"/>
                  </a:lnTo>
                  <a:lnTo>
                    <a:pt x="274040" y="47383"/>
                  </a:lnTo>
                  <a:lnTo>
                    <a:pt x="271589" y="45758"/>
                  </a:lnTo>
                  <a:lnTo>
                    <a:pt x="268325" y="43472"/>
                  </a:lnTo>
                  <a:lnTo>
                    <a:pt x="266700" y="40132"/>
                  </a:lnTo>
                  <a:lnTo>
                    <a:pt x="266700" y="31318"/>
                  </a:lnTo>
                  <a:lnTo>
                    <a:pt x="268655" y="27901"/>
                  </a:lnTo>
                  <a:lnTo>
                    <a:pt x="272567" y="25450"/>
                  </a:lnTo>
                  <a:lnTo>
                    <a:pt x="275183" y="23977"/>
                  </a:lnTo>
                  <a:lnTo>
                    <a:pt x="279336" y="23241"/>
                  </a:lnTo>
                  <a:lnTo>
                    <a:pt x="298996" y="23241"/>
                  </a:lnTo>
                  <a:lnTo>
                    <a:pt x="298996" y="2692"/>
                  </a:lnTo>
                  <a:lnTo>
                    <a:pt x="284556" y="2692"/>
                  </a:lnTo>
                  <a:lnTo>
                    <a:pt x="275170" y="3276"/>
                  </a:lnTo>
                  <a:lnTo>
                    <a:pt x="245757" y="28740"/>
                  </a:lnTo>
                  <a:lnTo>
                    <a:pt x="245160" y="35725"/>
                  </a:lnTo>
                  <a:lnTo>
                    <a:pt x="245160" y="44373"/>
                  </a:lnTo>
                  <a:lnTo>
                    <a:pt x="270116" y="64846"/>
                  </a:lnTo>
                  <a:lnTo>
                    <a:pt x="237820" y="105702"/>
                  </a:lnTo>
                  <a:lnTo>
                    <a:pt x="265963" y="105702"/>
                  </a:lnTo>
                  <a:lnTo>
                    <a:pt x="294093" y="67779"/>
                  </a:lnTo>
                  <a:lnTo>
                    <a:pt x="298996" y="67779"/>
                  </a:lnTo>
                  <a:lnTo>
                    <a:pt x="298996" y="105702"/>
                  </a:lnTo>
                  <a:lnTo>
                    <a:pt x="322973" y="105702"/>
                  </a:lnTo>
                  <a:lnTo>
                    <a:pt x="322973" y="67779"/>
                  </a:lnTo>
                  <a:lnTo>
                    <a:pt x="322973" y="48209"/>
                  </a:lnTo>
                  <a:lnTo>
                    <a:pt x="322973" y="23241"/>
                  </a:lnTo>
                  <a:lnTo>
                    <a:pt x="322973" y="2692"/>
                  </a:lnTo>
                  <a:close/>
                </a:path>
                <a:path w="641350" h="135254">
                  <a:moveTo>
                    <a:pt x="424268" y="2692"/>
                  </a:moveTo>
                  <a:lnTo>
                    <a:pt x="340106" y="2692"/>
                  </a:lnTo>
                  <a:lnTo>
                    <a:pt x="340106" y="24714"/>
                  </a:lnTo>
                  <a:lnTo>
                    <a:pt x="370192" y="24714"/>
                  </a:lnTo>
                  <a:lnTo>
                    <a:pt x="370192" y="105702"/>
                  </a:lnTo>
                  <a:lnTo>
                    <a:pt x="394169" y="105702"/>
                  </a:lnTo>
                  <a:lnTo>
                    <a:pt x="394169" y="24714"/>
                  </a:lnTo>
                  <a:lnTo>
                    <a:pt x="424268" y="24714"/>
                  </a:lnTo>
                  <a:lnTo>
                    <a:pt x="424268" y="2692"/>
                  </a:lnTo>
                  <a:close/>
                </a:path>
                <a:path w="641350" h="135254">
                  <a:moveTo>
                    <a:pt x="531685" y="59944"/>
                  </a:moveTo>
                  <a:lnTo>
                    <a:pt x="523557" y="21780"/>
                  </a:lnTo>
                  <a:lnTo>
                    <a:pt x="522630" y="20561"/>
                  </a:lnTo>
                  <a:lnTo>
                    <a:pt x="517245" y="13462"/>
                  </a:lnTo>
                  <a:lnTo>
                    <a:pt x="510324" y="7569"/>
                  </a:lnTo>
                  <a:lnTo>
                    <a:pt x="507212" y="5905"/>
                  </a:lnTo>
                  <a:lnTo>
                    <a:pt x="507212" y="40373"/>
                  </a:lnTo>
                  <a:lnTo>
                    <a:pt x="459498" y="40373"/>
                  </a:lnTo>
                  <a:lnTo>
                    <a:pt x="460806" y="34836"/>
                  </a:lnTo>
                  <a:lnTo>
                    <a:pt x="463257" y="30429"/>
                  </a:lnTo>
                  <a:lnTo>
                    <a:pt x="466839" y="27165"/>
                  </a:lnTo>
                  <a:lnTo>
                    <a:pt x="471246" y="22758"/>
                  </a:lnTo>
                  <a:lnTo>
                    <a:pt x="476872" y="20561"/>
                  </a:lnTo>
                  <a:lnTo>
                    <a:pt x="490245" y="20561"/>
                  </a:lnTo>
                  <a:lnTo>
                    <a:pt x="495630" y="22517"/>
                  </a:lnTo>
                  <a:lnTo>
                    <a:pt x="503783" y="30022"/>
                  </a:lnTo>
                  <a:lnTo>
                    <a:pt x="506234" y="34671"/>
                  </a:lnTo>
                  <a:lnTo>
                    <a:pt x="507212" y="40373"/>
                  </a:lnTo>
                  <a:lnTo>
                    <a:pt x="507212" y="5905"/>
                  </a:lnTo>
                  <a:lnTo>
                    <a:pt x="502500" y="3365"/>
                  </a:lnTo>
                  <a:lnTo>
                    <a:pt x="493801" y="850"/>
                  </a:lnTo>
                  <a:lnTo>
                    <a:pt x="484212" y="0"/>
                  </a:lnTo>
                  <a:lnTo>
                    <a:pt x="474345" y="876"/>
                  </a:lnTo>
                  <a:lnTo>
                    <a:pt x="442544" y="22923"/>
                  </a:lnTo>
                  <a:lnTo>
                    <a:pt x="433324" y="56286"/>
                  </a:lnTo>
                  <a:lnTo>
                    <a:pt x="434263" y="67830"/>
                  </a:lnTo>
                  <a:lnTo>
                    <a:pt x="455612" y="101447"/>
                  </a:lnTo>
                  <a:lnTo>
                    <a:pt x="483235" y="108889"/>
                  </a:lnTo>
                  <a:lnTo>
                    <a:pt x="492010" y="108394"/>
                  </a:lnTo>
                  <a:lnTo>
                    <a:pt x="527291" y="87985"/>
                  </a:lnTo>
                  <a:lnTo>
                    <a:pt x="527685" y="87350"/>
                  </a:lnTo>
                  <a:lnTo>
                    <a:pt x="530948" y="82219"/>
                  </a:lnTo>
                  <a:lnTo>
                    <a:pt x="510882" y="70954"/>
                  </a:lnTo>
                  <a:lnTo>
                    <a:pt x="508279" y="75526"/>
                  </a:lnTo>
                  <a:lnTo>
                    <a:pt x="505091" y="79286"/>
                  </a:lnTo>
                  <a:lnTo>
                    <a:pt x="501345" y="82219"/>
                  </a:lnTo>
                  <a:lnTo>
                    <a:pt x="496773" y="85636"/>
                  </a:lnTo>
                  <a:lnTo>
                    <a:pt x="491312" y="87350"/>
                  </a:lnTo>
                  <a:lnTo>
                    <a:pt x="477126" y="87350"/>
                  </a:lnTo>
                  <a:lnTo>
                    <a:pt x="471004" y="85153"/>
                  </a:lnTo>
                  <a:lnTo>
                    <a:pt x="461378" y="75526"/>
                  </a:lnTo>
                  <a:lnTo>
                    <a:pt x="458444" y="68592"/>
                  </a:lnTo>
                  <a:lnTo>
                    <a:pt x="457784" y="59944"/>
                  </a:lnTo>
                  <a:lnTo>
                    <a:pt x="531685" y="59944"/>
                  </a:lnTo>
                  <a:close/>
                </a:path>
                <a:path w="641350" h="135254">
                  <a:moveTo>
                    <a:pt x="641299" y="2692"/>
                  </a:moveTo>
                  <a:lnTo>
                    <a:pt x="563981" y="2692"/>
                  </a:lnTo>
                  <a:lnTo>
                    <a:pt x="563981" y="71615"/>
                  </a:lnTo>
                  <a:lnTo>
                    <a:pt x="562762" y="76098"/>
                  </a:lnTo>
                  <a:lnTo>
                    <a:pt x="556069" y="83769"/>
                  </a:lnTo>
                  <a:lnTo>
                    <a:pt x="550443" y="85318"/>
                  </a:lnTo>
                  <a:lnTo>
                    <a:pt x="543433" y="83680"/>
                  </a:lnTo>
                  <a:lnTo>
                    <a:pt x="543433" y="105702"/>
                  </a:lnTo>
                  <a:lnTo>
                    <a:pt x="581469" y="89382"/>
                  </a:lnTo>
                  <a:lnTo>
                    <a:pt x="586981" y="65582"/>
                  </a:lnTo>
                  <a:lnTo>
                    <a:pt x="586981" y="24714"/>
                  </a:lnTo>
                  <a:lnTo>
                    <a:pt x="617321" y="24714"/>
                  </a:lnTo>
                  <a:lnTo>
                    <a:pt x="617321" y="105702"/>
                  </a:lnTo>
                  <a:lnTo>
                    <a:pt x="641299" y="105702"/>
                  </a:lnTo>
                  <a:lnTo>
                    <a:pt x="641299" y="2692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1" name="object 4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125816" y="282351"/>
              <a:ext cx="76827" cy="103009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4223677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4" h="102870">
                  <a:moveTo>
                    <a:pt x="90538" y="0"/>
                  </a:moveTo>
                  <a:lnTo>
                    <a:pt x="66560" y="0"/>
                  </a:lnTo>
                  <a:lnTo>
                    <a:pt x="66560" y="38100"/>
                  </a:lnTo>
                  <a:lnTo>
                    <a:pt x="23977" y="38100"/>
                  </a:lnTo>
                  <a:lnTo>
                    <a:pt x="23977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77" y="102870"/>
                  </a:lnTo>
                  <a:lnTo>
                    <a:pt x="23977" y="60960"/>
                  </a:lnTo>
                  <a:lnTo>
                    <a:pt x="66560" y="60960"/>
                  </a:lnTo>
                  <a:lnTo>
                    <a:pt x="66560" y="102870"/>
                  </a:lnTo>
                  <a:lnTo>
                    <a:pt x="90538" y="102870"/>
                  </a:lnTo>
                  <a:lnTo>
                    <a:pt x="90538" y="60960"/>
                  </a:lnTo>
                  <a:lnTo>
                    <a:pt x="90538" y="38100"/>
                  </a:lnTo>
                  <a:lnTo>
                    <a:pt x="90538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3" name="object 4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339173" y="279661"/>
              <a:ext cx="110102" cy="108882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468853" y="279661"/>
              <a:ext cx="275503" cy="10888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91440"/>
            <a:ext cx="5760720" cy="3200400"/>
            <a:chOff x="-3" y="91440"/>
            <a:chExt cx="5760720" cy="3200400"/>
          </a:xfrm>
        </p:grpSpPr>
        <p:sp>
          <p:nvSpPr>
            <p:cNvPr id="3" name="object 3"/>
            <p:cNvSpPr/>
            <p:nvPr/>
          </p:nvSpPr>
          <p:spPr>
            <a:xfrm>
              <a:off x="1958568" y="222246"/>
              <a:ext cx="120014" cy="162560"/>
            </a:xfrm>
            <a:custGeom>
              <a:avLst/>
              <a:gdLst/>
              <a:ahLst/>
              <a:cxnLst/>
              <a:rect l="l" t="t" r="r" b="b"/>
              <a:pathLst>
                <a:path w="120014" h="162560">
                  <a:moveTo>
                    <a:pt x="11990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0" y="162560"/>
                  </a:lnTo>
                  <a:lnTo>
                    <a:pt x="24968" y="162560"/>
                  </a:lnTo>
                  <a:lnTo>
                    <a:pt x="24968" y="22860"/>
                  </a:lnTo>
                  <a:lnTo>
                    <a:pt x="94945" y="22860"/>
                  </a:lnTo>
                  <a:lnTo>
                    <a:pt x="94945" y="162560"/>
                  </a:lnTo>
                  <a:lnTo>
                    <a:pt x="119900" y="162560"/>
                  </a:lnTo>
                  <a:lnTo>
                    <a:pt x="119900" y="22860"/>
                  </a:lnTo>
                  <a:lnTo>
                    <a:pt x="119900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37515" y="279661"/>
              <a:ext cx="110102" cy="10888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3217" y="279661"/>
              <a:ext cx="104720" cy="16173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67194" y="279661"/>
              <a:ext cx="98358" cy="10888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90512" y="281936"/>
              <a:ext cx="289209" cy="10342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04680" y="279661"/>
              <a:ext cx="206996" cy="10888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084830" y="279662"/>
              <a:ext cx="641350" cy="135255"/>
            </a:xfrm>
            <a:custGeom>
              <a:avLst/>
              <a:gdLst/>
              <a:ahLst/>
              <a:cxnLst/>
              <a:rect l="l" t="t" r="r" b="b"/>
              <a:pathLst>
                <a:path w="641350" h="135254">
                  <a:moveTo>
                    <a:pt x="115976" y="83680"/>
                  </a:moveTo>
                  <a:lnTo>
                    <a:pt x="100317" y="83680"/>
                  </a:lnTo>
                  <a:lnTo>
                    <a:pt x="100317" y="24714"/>
                  </a:lnTo>
                  <a:lnTo>
                    <a:pt x="100317" y="2692"/>
                  </a:lnTo>
                  <a:lnTo>
                    <a:pt x="76339" y="2692"/>
                  </a:lnTo>
                  <a:lnTo>
                    <a:pt x="76339" y="24714"/>
                  </a:lnTo>
                  <a:lnTo>
                    <a:pt x="76339" y="83680"/>
                  </a:lnTo>
                  <a:lnTo>
                    <a:pt x="34010" y="83680"/>
                  </a:lnTo>
                  <a:lnTo>
                    <a:pt x="39255" y="78219"/>
                  </a:lnTo>
                  <a:lnTo>
                    <a:pt x="43002" y="71145"/>
                  </a:lnTo>
                  <a:lnTo>
                    <a:pt x="45250" y="62445"/>
                  </a:lnTo>
                  <a:lnTo>
                    <a:pt x="45999" y="52120"/>
                  </a:lnTo>
                  <a:lnTo>
                    <a:pt x="45999" y="24714"/>
                  </a:lnTo>
                  <a:lnTo>
                    <a:pt x="76339" y="24714"/>
                  </a:lnTo>
                  <a:lnTo>
                    <a:pt x="76339" y="2692"/>
                  </a:lnTo>
                  <a:lnTo>
                    <a:pt x="22999" y="2692"/>
                  </a:lnTo>
                  <a:lnTo>
                    <a:pt x="22999" y="43065"/>
                  </a:lnTo>
                  <a:lnTo>
                    <a:pt x="22745" y="51549"/>
                  </a:lnTo>
                  <a:lnTo>
                    <a:pt x="0" y="83680"/>
                  </a:lnTo>
                  <a:lnTo>
                    <a:pt x="0" y="135064"/>
                  </a:lnTo>
                  <a:lnTo>
                    <a:pt x="22021" y="135064"/>
                  </a:lnTo>
                  <a:lnTo>
                    <a:pt x="22021" y="105702"/>
                  </a:lnTo>
                  <a:lnTo>
                    <a:pt x="93954" y="105702"/>
                  </a:lnTo>
                  <a:lnTo>
                    <a:pt x="93954" y="135064"/>
                  </a:lnTo>
                  <a:lnTo>
                    <a:pt x="115976" y="135064"/>
                  </a:lnTo>
                  <a:lnTo>
                    <a:pt x="115976" y="105702"/>
                  </a:lnTo>
                  <a:lnTo>
                    <a:pt x="115976" y="83680"/>
                  </a:lnTo>
                  <a:close/>
                </a:path>
                <a:path w="641350" h="135254">
                  <a:moveTo>
                    <a:pt x="226085" y="59944"/>
                  </a:moveTo>
                  <a:lnTo>
                    <a:pt x="217957" y="21780"/>
                  </a:lnTo>
                  <a:lnTo>
                    <a:pt x="217030" y="20561"/>
                  </a:lnTo>
                  <a:lnTo>
                    <a:pt x="211645" y="13462"/>
                  </a:lnTo>
                  <a:lnTo>
                    <a:pt x="204711" y="7569"/>
                  </a:lnTo>
                  <a:lnTo>
                    <a:pt x="201612" y="5905"/>
                  </a:lnTo>
                  <a:lnTo>
                    <a:pt x="201612" y="40373"/>
                  </a:lnTo>
                  <a:lnTo>
                    <a:pt x="153898" y="40373"/>
                  </a:lnTo>
                  <a:lnTo>
                    <a:pt x="155206" y="34836"/>
                  </a:lnTo>
                  <a:lnTo>
                    <a:pt x="157657" y="30429"/>
                  </a:lnTo>
                  <a:lnTo>
                    <a:pt x="161239" y="27165"/>
                  </a:lnTo>
                  <a:lnTo>
                    <a:pt x="165646" y="22758"/>
                  </a:lnTo>
                  <a:lnTo>
                    <a:pt x="171272" y="20561"/>
                  </a:lnTo>
                  <a:lnTo>
                    <a:pt x="184645" y="20561"/>
                  </a:lnTo>
                  <a:lnTo>
                    <a:pt x="190030" y="22517"/>
                  </a:lnTo>
                  <a:lnTo>
                    <a:pt x="198183" y="30022"/>
                  </a:lnTo>
                  <a:lnTo>
                    <a:pt x="200634" y="34671"/>
                  </a:lnTo>
                  <a:lnTo>
                    <a:pt x="201612" y="40373"/>
                  </a:lnTo>
                  <a:lnTo>
                    <a:pt x="201612" y="5905"/>
                  </a:lnTo>
                  <a:lnTo>
                    <a:pt x="196900" y="3365"/>
                  </a:lnTo>
                  <a:lnTo>
                    <a:pt x="188201" y="850"/>
                  </a:lnTo>
                  <a:lnTo>
                    <a:pt x="178612" y="0"/>
                  </a:lnTo>
                  <a:lnTo>
                    <a:pt x="168744" y="876"/>
                  </a:lnTo>
                  <a:lnTo>
                    <a:pt x="136944" y="22923"/>
                  </a:lnTo>
                  <a:lnTo>
                    <a:pt x="127723" y="56286"/>
                  </a:lnTo>
                  <a:lnTo>
                    <a:pt x="128663" y="67830"/>
                  </a:lnTo>
                  <a:lnTo>
                    <a:pt x="150012" y="101447"/>
                  </a:lnTo>
                  <a:lnTo>
                    <a:pt x="177634" y="108889"/>
                  </a:lnTo>
                  <a:lnTo>
                    <a:pt x="186410" y="108394"/>
                  </a:lnTo>
                  <a:lnTo>
                    <a:pt x="221691" y="87985"/>
                  </a:lnTo>
                  <a:lnTo>
                    <a:pt x="222084" y="87350"/>
                  </a:lnTo>
                  <a:lnTo>
                    <a:pt x="225348" y="82219"/>
                  </a:lnTo>
                  <a:lnTo>
                    <a:pt x="205282" y="70954"/>
                  </a:lnTo>
                  <a:lnTo>
                    <a:pt x="202666" y="75526"/>
                  </a:lnTo>
                  <a:lnTo>
                    <a:pt x="199491" y="79286"/>
                  </a:lnTo>
                  <a:lnTo>
                    <a:pt x="195745" y="82219"/>
                  </a:lnTo>
                  <a:lnTo>
                    <a:pt x="191173" y="85636"/>
                  </a:lnTo>
                  <a:lnTo>
                    <a:pt x="185712" y="87350"/>
                  </a:lnTo>
                  <a:lnTo>
                    <a:pt x="171513" y="87350"/>
                  </a:lnTo>
                  <a:lnTo>
                    <a:pt x="165404" y="85153"/>
                  </a:lnTo>
                  <a:lnTo>
                    <a:pt x="155778" y="75526"/>
                  </a:lnTo>
                  <a:lnTo>
                    <a:pt x="152844" y="68592"/>
                  </a:lnTo>
                  <a:lnTo>
                    <a:pt x="152184" y="59944"/>
                  </a:lnTo>
                  <a:lnTo>
                    <a:pt x="226085" y="59944"/>
                  </a:lnTo>
                  <a:close/>
                </a:path>
                <a:path w="641350" h="135254">
                  <a:moveTo>
                    <a:pt x="322973" y="2692"/>
                  </a:moveTo>
                  <a:lnTo>
                    <a:pt x="298996" y="2692"/>
                  </a:lnTo>
                  <a:lnTo>
                    <a:pt x="298996" y="23241"/>
                  </a:lnTo>
                  <a:lnTo>
                    <a:pt x="298996" y="48209"/>
                  </a:lnTo>
                  <a:lnTo>
                    <a:pt x="278447" y="48209"/>
                  </a:lnTo>
                  <a:lnTo>
                    <a:pt x="274040" y="47383"/>
                  </a:lnTo>
                  <a:lnTo>
                    <a:pt x="271589" y="45758"/>
                  </a:lnTo>
                  <a:lnTo>
                    <a:pt x="268325" y="43472"/>
                  </a:lnTo>
                  <a:lnTo>
                    <a:pt x="266700" y="40132"/>
                  </a:lnTo>
                  <a:lnTo>
                    <a:pt x="266700" y="31318"/>
                  </a:lnTo>
                  <a:lnTo>
                    <a:pt x="268655" y="27901"/>
                  </a:lnTo>
                  <a:lnTo>
                    <a:pt x="272567" y="25450"/>
                  </a:lnTo>
                  <a:lnTo>
                    <a:pt x="275183" y="23977"/>
                  </a:lnTo>
                  <a:lnTo>
                    <a:pt x="279336" y="23241"/>
                  </a:lnTo>
                  <a:lnTo>
                    <a:pt x="298996" y="23241"/>
                  </a:lnTo>
                  <a:lnTo>
                    <a:pt x="298996" y="2692"/>
                  </a:lnTo>
                  <a:lnTo>
                    <a:pt x="284556" y="2692"/>
                  </a:lnTo>
                  <a:lnTo>
                    <a:pt x="275170" y="3276"/>
                  </a:lnTo>
                  <a:lnTo>
                    <a:pt x="245757" y="28740"/>
                  </a:lnTo>
                  <a:lnTo>
                    <a:pt x="245173" y="35725"/>
                  </a:lnTo>
                  <a:lnTo>
                    <a:pt x="245173" y="44373"/>
                  </a:lnTo>
                  <a:lnTo>
                    <a:pt x="270129" y="64846"/>
                  </a:lnTo>
                  <a:lnTo>
                    <a:pt x="237832" y="105702"/>
                  </a:lnTo>
                  <a:lnTo>
                    <a:pt x="265963" y="105702"/>
                  </a:lnTo>
                  <a:lnTo>
                    <a:pt x="294106" y="67779"/>
                  </a:lnTo>
                  <a:lnTo>
                    <a:pt x="298996" y="67779"/>
                  </a:lnTo>
                  <a:lnTo>
                    <a:pt x="298996" y="105702"/>
                  </a:lnTo>
                  <a:lnTo>
                    <a:pt x="322973" y="105702"/>
                  </a:lnTo>
                  <a:lnTo>
                    <a:pt x="322973" y="67779"/>
                  </a:lnTo>
                  <a:lnTo>
                    <a:pt x="322973" y="48209"/>
                  </a:lnTo>
                  <a:lnTo>
                    <a:pt x="322973" y="23241"/>
                  </a:lnTo>
                  <a:lnTo>
                    <a:pt x="322973" y="2692"/>
                  </a:lnTo>
                  <a:close/>
                </a:path>
                <a:path w="641350" h="135254">
                  <a:moveTo>
                    <a:pt x="424268" y="2692"/>
                  </a:moveTo>
                  <a:lnTo>
                    <a:pt x="340106" y="2692"/>
                  </a:lnTo>
                  <a:lnTo>
                    <a:pt x="340106" y="24714"/>
                  </a:lnTo>
                  <a:lnTo>
                    <a:pt x="370205" y="24714"/>
                  </a:lnTo>
                  <a:lnTo>
                    <a:pt x="370205" y="105702"/>
                  </a:lnTo>
                  <a:lnTo>
                    <a:pt x="394169" y="105702"/>
                  </a:lnTo>
                  <a:lnTo>
                    <a:pt x="394169" y="24714"/>
                  </a:lnTo>
                  <a:lnTo>
                    <a:pt x="424268" y="24714"/>
                  </a:lnTo>
                  <a:lnTo>
                    <a:pt x="424268" y="2692"/>
                  </a:lnTo>
                  <a:close/>
                </a:path>
                <a:path w="641350" h="135254">
                  <a:moveTo>
                    <a:pt x="531685" y="59944"/>
                  </a:moveTo>
                  <a:lnTo>
                    <a:pt x="531634" y="56286"/>
                  </a:lnTo>
                  <a:lnTo>
                    <a:pt x="530783" y="43561"/>
                  </a:lnTo>
                  <a:lnTo>
                    <a:pt x="530047" y="40373"/>
                  </a:lnTo>
                  <a:lnTo>
                    <a:pt x="528078" y="31813"/>
                  </a:lnTo>
                  <a:lnTo>
                    <a:pt x="523557" y="21780"/>
                  </a:lnTo>
                  <a:lnTo>
                    <a:pt x="522630" y="20561"/>
                  </a:lnTo>
                  <a:lnTo>
                    <a:pt x="517245" y="13462"/>
                  </a:lnTo>
                  <a:lnTo>
                    <a:pt x="510324" y="7569"/>
                  </a:lnTo>
                  <a:lnTo>
                    <a:pt x="507212" y="5905"/>
                  </a:lnTo>
                  <a:lnTo>
                    <a:pt x="507212" y="40373"/>
                  </a:lnTo>
                  <a:lnTo>
                    <a:pt x="459498" y="40373"/>
                  </a:lnTo>
                  <a:lnTo>
                    <a:pt x="460806" y="34836"/>
                  </a:lnTo>
                  <a:lnTo>
                    <a:pt x="463257" y="30429"/>
                  </a:lnTo>
                  <a:lnTo>
                    <a:pt x="466839" y="27165"/>
                  </a:lnTo>
                  <a:lnTo>
                    <a:pt x="471246" y="22758"/>
                  </a:lnTo>
                  <a:lnTo>
                    <a:pt x="476872" y="20561"/>
                  </a:lnTo>
                  <a:lnTo>
                    <a:pt x="490258" y="20561"/>
                  </a:lnTo>
                  <a:lnTo>
                    <a:pt x="495630" y="22517"/>
                  </a:lnTo>
                  <a:lnTo>
                    <a:pt x="503796" y="30022"/>
                  </a:lnTo>
                  <a:lnTo>
                    <a:pt x="506234" y="34671"/>
                  </a:lnTo>
                  <a:lnTo>
                    <a:pt x="507212" y="40373"/>
                  </a:lnTo>
                  <a:lnTo>
                    <a:pt x="507212" y="5905"/>
                  </a:lnTo>
                  <a:lnTo>
                    <a:pt x="502500" y="3365"/>
                  </a:lnTo>
                  <a:lnTo>
                    <a:pt x="493801" y="850"/>
                  </a:lnTo>
                  <a:lnTo>
                    <a:pt x="484212" y="0"/>
                  </a:lnTo>
                  <a:lnTo>
                    <a:pt x="474357" y="876"/>
                  </a:lnTo>
                  <a:lnTo>
                    <a:pt x="442544" y="22923"/>
                  </a:lnTo>
                  <a:lnTo>
                    <a:pt x="433324" y="56286"/>
                  </a:lnTo>
                  <a:lnTo>
                    <a:pt x="434276" y="67830"/>
                  </a:lnTo>
                  <a:lnTo>
                    <a:pt x="455625" y="101447"/>
                  </a:lnTo>
                  <a:lnTo>
                    <a:pt x="483235" y="108889"/>
                  </a:lnTo>
                  <a:lnTo>
                    <a:pt x="492010" y="108394"/>
                  </a:lnTo>
                  <a:lnTo>
                    <a:pt x="527291" y="87985"/>
                  </a:lnTo>
                  <a:lnTo>
                    <a:pt x="527685" y="87350"/>
                  </a:lnTo>
                  <a:lnTo>
                    <a:pt x="530948" y="82219"/>
                  </a:lnTo>
                  <a:lnTo>
                    <a:pt x="510882" y="70954"/>
                  </a:lnTo>
                  <a:lnTo>
                    <a:pt x="508279" y="75526"/>
                  </a:lnTo>
                  <a:lnTo>
                    <a:pt x="505091" y="79286"/>
                  </a:lnTo>
                  <a:lnTo>
                    <a:pt x="501345" y="82219"/>
                  </a:lnTo>
                  <a:lnTo>
                    <a:pt x="496773" y="85636"/>
                  </a:lnTo>
                  <a:lnTo>
                    <a:pt x="491312" y="87350"/>
                  </a:lnTo>
                  <a:lnTo>
                    <a:pt x="477126" y="87350"/>
                  </a:lnTo>
                  <a:lnTo>
                    <a:pt x="471004" y="85153"/>
                  </a:lnTo>
                  <a:lnTo>
                    <a:pt x="461378" y="75526"/>
                  </a:lnTo>
                  <a:lnTo>
                    <a:pt x="458444" y="68592"/>
                  </a:lnTo>
                  <a:lnTo>
                    <a:pt x="457796" y="59944"/>
                  </a:lnTo>
                  <a:lnTo>
                    <a:pt x="531685" y="59944"/>
                  </a:lnTo>
                  <a:close/>
                </a:path>
                <a:path w="641350" h="135254">
                  <a:moveTo>
                    <a:pt x="641299" y="2692"/>
                  </a:moveTo>
                  <a:lnTo>
                    <a:pt x="563981" y="2692"/>
                  </a:lnTo>
                  <a:lnTo>
                    <a:pt x="563981" y="71615"/>
                  </a:lnTo>
                  <a:lnTo>
                    <a:pt x="562762" y="76098"/>
                  </a:lnTo>
                  <a:lnTo>
                    <a:pt x="556069" y="83769"/>
                  </a:lnTo>
                  <a:lnTo>
                    <a:pt x="550443" y="85318"/>
                  </a:lnTo>
                  <a:lnTo>
                    <a:pt x="543433" y="83680"/>
                  </a:lnTo>
                  <a:lnTo>
                    <a:pt x="543433" y="105702"/>
                  </a:lnTo>
                  <a:lnTo>
                    <a:pt x="581482" y="89382"/>
                  </a:lnTo>
                  <a:lnTo>
                    <a:pt x="586981" y="65582"/>
                  </a:lnTo>
                  <a:lnTo>
                    <a:pt x="586981" y="24714"/>
                  </a:lnTo>
                  <a:lnTo>
                    <a:pt x="617321" y="24714"/>
                  </a:lnTo>
                  <a:lnTo>
                    <a:pt x="617321" y="105702"/>
                  </a:lnTo>
                  <a:lnTo>
                    <a:pt x="641299" y="105702"/>
                  </a:lnTo>
                  <a:lnTo>
                    <a:pt x="641299" y="2692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56476" y="282351"/>
              <a:ext cx="76828" cy="10300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854335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4" h="102870">
                  <a:moveTo>
                    <a:pt x="90538" y="0"/>
                  </a:moveTo>
                  <a:lnTo>
                    <a:pt x="66560" y="0"/>
                  </a:lnTo>
                  <a:lnTo>
                    <a:pt x="66560" y="38100"/>
                  </a:lnTo>
                  <a:lnTo>
                    <a:pt x="23990" y="38100"/>
                  </a:lnTo>
                  <a:lnTo>
                    <a:pt x="23990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90" y="102870"/>
                  </a:lnTo>
                  <a:lnTo>
                    <a:pt x="23990" y="60960"/>
                  </a:lnTo>
                  <a:lnTo>
                    <a:pt x="66560" y="60960"/>
                  </a:lnTo>
                  <a:lnTo>
                    <a:pt x="66560" y="102870"/>
                  </a:lnTo>
                  <a:lnTo>
                    <a:pt x="90538" y="102870"/>
                  </a:lnTo>
                  <a:lnTo>
                    <a:pt x="90538" y="60960"/>
                  </a:lnTo>
                  <a:lnTo>
                    <a:pt x="90538" y="38100"/>
                  </a:lnTo>
                  <a:lnTo>
                    <a:pt x="90538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9834" y="279661"/>
              <a:ext cx="110102" cy="10888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99514" y="279661"/>
              <a:ext cx="275504" cy="10888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477134" y="161845"/>
              <a:ext cx="361950" cy="277495"/>
            </a:xfrm>
            <a:custGeom>
              <a:avLst/>
              <a:gdLst/>
              <a:ahLst/>
              <a:cxnLst/>
              <a:rect l="l" t="t" r="r" b="b"/>
              <a:pathLst>
                <a:path w="361950" h="277495">
                  <a:moveTo>
                    <a:pt x="333601" y="0"/>
                  </a:moveTo>
                  <a:lnTo>
                    <a:pt x="27769" y="0"/>
                  </a:lnTo>
                  <a:lnTo>
                    <a:pt x="16961" y="2183"/>
                  </a:lnTo>
                  <a:lnTo>
                    <a:pt x="8134" y="8136"/>
                  </a:lnTo>
                  <a:lnTo>
                    <a:pt x="2182" y="16964"/>
                  </a:lnTo>
                  <a:lnTo>
                    <a:pt x="0" y="27773"/>
                  </a:lnTo>
                  <a:lnTo>
                    <a:pt x="0" y="249123"/>
                  </a:lnTo>
                  <a:lnTo>
                    <a:pt x="2182" y="259936"/>
                  </a:lnTo>
                  <a:lnTo>
                    <a:pt x="8134" y="268768"/>
                  </a:lnTo>
                  <a:lnTo>
                    <a:pt x="16961" y="274724"/>
                  </a:lnTo>
                  <a:lnTo>
                    <a:pt x="27769" y="276908"/>
                  </a:lnTo>
                  <a:lnTo>
                    <a:pt x="222954" y="276908"/>
                  </a:lnTo>
                  <a:lnTo>
                    <a:pt x="219620" y="267289"/>
                  </a:lnTo>
                  <a:lnTo>
                    <a:pt x="161603" y="267289"/>
                  </a:lnTo>
                  <a:lnTo>
                    <a:pt x="159119" y="264805"/>
                  </a:lnTo>
                  <a:lnTo>
                    <a:pt x="159119" y="258671"/>
                  </a:lnTo>
                  <a:lnTo>
                    <a:pt x="161603" y="256197"/>
                  </a:lnTo>
                  <a:lnTo>
                    <a:pt x="218842" y="256197"/>
                  </a:lnTo>
                  <a:lnTo>
                    <a:pt x="224275" y="245934"/>
                  </a:lnTo>
                  <a:lnTo>
                    <a:pt x="38454" y="245934"/>
                  </a:lnTo>
                  <a:lnTo>
                    <a:pt x="38454" y="30974"/>
                  </a:lnTo>
                  <a:lnTo>
                    <a:pt x="361374" y="30974"/>
                  </a:lnTo>
                  <a:lnTo>
                    <a:pt x="361374" y="27773"/>
                  </a:lnTo>
                  <a:lnTo>
                    <a:pt x="359907" y="20505"/>
                  </a:lnTo>
                  <a:lnTo>
                    <a:pt x="177615" y="20505"/>
                  </a:lnTo>
                  <a:lnTo>
                    <a:pt x="175125" y="18014"/>
                  </a:lnTo>
                  <a:lnTo>
                    <a:pt x="175125" y="11865"/>
                  </a:lnTo>
                  <a:lnTo>
                    <a:pt x="177615" y="9406"/>
                  </a:lnTo>
                  <a:lnTo>
                    <a:pt x="354096" y="9406"/>
                  </a:lnTo>
                  <a:lnTo>
                    <a:pt x="353240" y="8136"/>
                  </a:lnTo>
                  <a:lnTo>
                    <a:pt x="344411" y="2183"/>
                  </a:lnTo>
                  <a:lnTo>
                    <a:pt x="333601" y="0"/>
                  </a:lnTo>
                  <a:close/>
                </a:path>
                <a:path w="361950" h="277495">
                  <a:moveTo>
                    <a:pt x="218842" y="256197"/>
                  </a:moveTo>
                  <a:lnTo>
                    <a:pt x="199759" y="256197"/>
                  </a:lnTo>
                  <a:lnTo>
                    <a:pt x="202251" y="258671"/>
                  </a:lnTo>
                  <a:lnTo>
                    <a:pt x="202251" y="264805"/>
                  </a:lnTo>
                  <a:lnTo>
                    <a:pt x="199759" y="267289"/>
                  </a:lnTo>
                  <a:lnTo>
                    <a:pt x="219620" y="267289"/>
                  </a:lnTo>
                  <a:lnTo>
                    <a:pt x="218278" y="263419"/>
                  </a:lnTo>
                  <a:lnTo>
                    <a:pt x="218842" y="256197"/>
                  </a:lnTo>
                  <a:close/>
                </a:path>
                <a:path w="361950" h="277495">
                  <a:moveTo>
                    <a:pt x="361374" y="204562"/>
                  </a:moveTo>
                  <a:lnTo>
                    <a:pt x="349163" y="204562"/>
                  </a:lnTo>
                  <a:lnTo>
                    <a:pt x="357000" y="209422"/>
                  </a:lnTo>
                  <a:lnTo>
                    <a:pt x="361374" y="216622"/>
                  </a:lnTo>
                  <a:lnTo>
                    <a:pt x="361374" y="204562"/>
                  </a:lnTo>
                  <a:close/>
                </a:path>
                <a:path w="361950" h="277495">
                  <a:moveTo>
                    <a:pt x="361374" y="30974"/>
                  </a:moveTo>
                  <a:lnTo>
                    <a:pt x="322930" y="30974"/>
                  </a:lnTo>
                  <a:lnTo>
                    <a:pt x="322930" y="198373"/>
                  </a:lnTo>
                  <a:lnTo>
                    <a:pt x="327618" y="199436"/>
                  </a:lnTo>
                  <a:lnTo>
                    <a:pt x="331819" y="201805"/>
                  </a:lnTo>
                  <a:lnTo>
                    <a:pt x="335051" y="205113"/>
                  </a:lnTo>
                  <a:lnTo>
                    <a:pt x="336740" y="204746"/>
                  </a:lnTo>
                  <a:lnTo>
                    <a:pt x="338439" y="204562"/>
                  </a:lnTo>
                  <a:lnTo>
                    <a:pt x="361374" y="204562"/>
                  </a:lnTo>
                  <a:lnTo>
                    <a:pt x="361374" y="30974"/>
                  </a:lnTo>
                  <a:close/>
                </a:path>
                <a:path w="361950" h="277495">
                  <a:moveTo>
                    <a:pt x="354096" y="9406"/>
                  </a:moveTo>
                  <a:lnTo>
                    <a:pt x="183757" y="9406"/>
                  </a:lnTo>
                  <a:lnTo>
                    <a:pt x="186249" y="11865"/>
                  </a:lnTo>
                  <a:lnTo>
                    <a:pt x="186249" y="18014"/>
                  </a:lnTo>
                  <a:lnTo>
                    <a:pt x="183757" y="20505"/>
                  </a:lnTo>
                  <a:lnTo>
                    <a:pt x="359907" y="20505"/>
                  </a:lnTo>
                  <a:lnTo>
                    <a:pt x="359192" y="16964"/>
                  </a:lnTo>
                  <a:lnTo>
                    <a:pt x="354096" y="9406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33963" y="207798"/>
              <a:ext cx="297108" cy="28338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53898" y="927096"/>
              <a:ext cx="1891664" cy="1736089"/>
            </a:xfrm>
            <a:custGeom>
              <a:avLst/>
              <a:gdLst/>
              <a:ahLst/>
              <a:cxnLst/>
              <a:rect l="l" t="t" r="r" b="b"/>
              <a:pathLst>
                <a:path w="1891664" h="1736089">
                  <a:moveTo>
                    <a:pt x="196176" y="0"/>
                  </a:moveTo>
                  <a:lnTo>
                    <a:pt x="0" y="0"/>
                  </a:lnTo>
                  <a:lnTo>
                    <a:pt x="0" y="45720"/>
                  </a:lnTo>
                  <a:lnTo>
                    <a:pt x="0" y="233680"/>
                  </a:lnTo>
                  <a:lnTo>
                    <a:pt x="53860" y="233680"/>
                  </a:lnTo>
                  <a:lnTo>
                    <a:pt x="53860" y="45720"/>
                  </a:lnTo>
                  <a:lnTo>
                    <a:pt x="142328" y="45720"/>
                  </a:lnTo>
                  <a:lnTo>
                    <a:pt x="142328" y="233680"/>
                  </a:lnTo>
                  <a:lnTo>
                    <a:pt x="196176" y="233680"/>
                  </a:lnTo>
                  <a:lnTo>
                    <a:pt x="196176" y="45720"/>
                  </a:lnTo>
                  <a:lnTo>
                    <a:pt x="196176" y="0"/>
                  </a:lnTo>
                  <a:close/>
                </a:path>
                <a:path w="1891664" h="1736089">
                  <a:moveTo>
                    <a:pt x="1562011" y="687285"/>
                  </a:moveTo>
                  <a:lnTo>
                    <a:pt x="766851" y="687285"/>
                  </a:lnTo>
                  <a:lnTo>
                    <a:pt x="766851" y="708050"/>
                  </a:lnTo>
                  <a:lnTo>
                    <a:pt x="1562011" y="708050"/>
                  </a:lnTo>
                  <a:lnTo>
                    <a:pt x="1562011" y="687285"/>
                  </a:lnTo>
                  <a:close/>
                </a:path>
                <a:path w="1891664" h="1736089">
                  <a:moveTo>
                    <a:pt x="1891360" y="1715122"/>
                  </a:moveTo>
                  <a:lnTo>
                    <a:pt x="1572387" y="1715122"/>
                  </a:lnTo>
                  <a:lnTo>
                    <a:pt x="1572387" y="806881"/>
                  </a:lnTo>
                  <a:lnTo>
                    <a:pt x="1572387" y="786117"/>
                  </a:lnTo>
                  <a:lnTo>
                    <a:pt x="1551622" y="786117"/>
                  </a:lnTo>
                  <a:lnTo>
                    <a:pt x="766851" y="786117"/>
                  </a:lnTo>
                  <a:lnTo>
                    <a:pt x="766851" y="806881"/>
                  </a:lnTo>
                  <a:lnTo>
                    <a:pt x="1551622" y="806881"/>
                  </a:lnTo>
                  <a:lnTo>
                    <a:pt x="1551622" y="1715122"/>
                  </a:lnTo>
                  <a:lnTo>
                    <a:pt x="1551622" y="1725510"/>
                  </a:lnTo>
                  <a:lnTo>
                    <a:pt x="1551622" y="1735886"/>
                  </a:lnTo>
                  <a:lnTo>
                    <a:pt x="1891360" y="1735886"/>
                  </a:lnTo>
                  <a:lnTo>
                    <a:pt x="1891360" y="1715122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82605" y="927197"/>
              <a:ext cx="177991" cy="23324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88911" y="927096"/>
              <a:ext cx="155575" cy="233679"/>
            </a:xfrm>
            <a:custGeom>
              <a:avLst/>
              <a:gdLst/>
              <a:ahLst/>
              <a:cxnLst/>
              <a:rect l="l" t="t" r="r" b="b"/>
              <a:pathLst>
                <a:path w="155575" h="233680">
                  <a:moveTo>
                    <a:pt x="155270" y="0"/>
                  </a:moveTo>
                  <a:lnTo>
                    <a:pt x="0" y="0"/>
                  </a:lnTo>
                  <a:lnTo>
                    <a:pt x="0" y="45720"/>
                  </a:lnTo>
                  <a:lnTo>
                    <a:pt x="50711" y="45720"/>
                  </a:lnTo>
                  <a:lnTo>
                    <a:pt x="50711" y="233680"/>
                  </a:lnTo>
                  <a:lnTo>
                    <a:pt x="104559" y="233680"/>
                  </a:lnTo>
                  <a:lnTo>
                    <a:pt x="104559" y="45720"/>
                  </a:lnTo>
                  <a:lnTo>
                    <a:pt x="155270" y="45720"/>
                  </a:lnTo>
                  <a:lnTo>
                    <a:pt x="155270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72510" y="927197"/>
              <a:ext cx="170298" cy="23324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31838" y="1192526"/>
              <a:ext cx="789305" cy="937260"/>
            </a:xfrm>
            <a:custGeom>
              <a:avLst/>
              <a:gdLst/>
              <a:ahLst/>
              <a:cxnLst/>
              <a:rect l="l" t="t" r="r" b="b"/>
              <a:pathLst>
                <a:path w="789305" h="937260">
                  <a:moveTo>
                    <a:pt x="788911" y="0"/>
                  </a:moveTo>
                  <a:lnTo>
                    <a:pt x="0" y="0"/>
                  </a:lnTo>
                  <a:lnTo>
                    <a:pt x="0" y="181610"/>
                  </a:lnTo>
                  <a:lnTo>
                    <a:pt x="0" y="937260"/>
                  </a:lnTo>
                  <a:lnTo>
                    <a:pt x="216560" y="937260"/>
                  </a:lnTo>
                  <a:lnTo>
                    <a:pt x="216560" y="181610"/>
                  </a:lnTo>
                  <a:lnTo>
                    <a:pt x="572350" y="181610"/>
                  </a:lnTo>
                  <a:lnTo>
                    <a:pt x="572350" y="937260"/>
                  </a:lnTo>
                  <a:lnTo>
                    <a:pt x="788911" y="937260"/>
                  </a:lnTo>
                  <a:lnTo>
                    <a:pt x="788911" y="181610"/>
                  </a:lnTo>
                  <a:lnTo>
                    <a:pt x="788911" y="0"/>
                  </a:lnTo>
                  <a:close/>
                </a:path>
              </a:pathLst>
            </a:custGeom>
            <a:solidFill>
              <a:srgbClr val="C8805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1805521" y="643301"/>
              <a:ext cx="3503295" cy="2019935"/>
            </a:xfrm>
            <a:custGeom>
              <a:avLst/>
              <a:gdLst/>
              <a:ahLst/>
              <a:cxnLst/>
              <a:rect l="l" t="t" r="r" b="b"/>
              <a:pathLst>
                <a:path w="3503295" h="2019935">
                  <a:moveTo>
                    <a:pt x="20764" y="750887"/>
                  </a:moveTo>
                  <a:lnTo>
                    <a:pt x="0" y="750887"/>
                  </a:lnTo>
                  <a:lnTo>
                    <a:pt x="0" y="991831"/>
                  </a:lnTo>
                  <a:lnTo>
                    <a:pt x="20764" y="991831"/>
                  </a:lnTo>
                  <a:lnTo>
                    <a:pt x="20764" y="750887"/>
                  </a:lnTo>
                  <a:close/>
                </a:path>
                <a:path w="3503295" h="2019935">
                  <a:moveTo>
                    <a:pt x="2364587" y="1955444"/>
                  </a:moveTo>
                  <a:lnTo>
                    <a:pt x="882332" y="1955444"/>
                  </a:lnTo>
                  <a:lnTo>
                    <a:pt x="882332" y="1976208"/>
                  </a:lnTo>
                  <a:lnTo>
                    <a:pt x="2364587" y="1976208"/>
                  </a:lnTo>
                  <a:lnTo>
                    <a:pt x="2364587" y="1955444"/>
                  </a:lnTo>
                  <a:close/>
                </a:path>
                <a:path w="3503295" h="2019935">
                  <a:moveTo>
                    <a:pt x="2364587" y="667931"/>
                  </a:moveTo>
                  <a:lnTo>
                    <a:pt x="2343823" y="667931"/>
                  </a:lnTo>
                  <a:lnTo>
                    <a:pt x="882332" y="667931"/>
                  </a:lnTo>
                  <a:lnTo>
                    <a:pt x="882332" y="688695"/>
                  </a:lnTo>
                  <a:lnTo>
                    <a:pt x="2343823" y="688695"/>
                  </a:lnTo>
                  <a:lnTo>
                    <a:pt x="2343823" y="908888"/>
                  </a:lnTo>
                  <a:lnTo>
                    <a:pt x="2364587" y="908888"/>
                  </a:lnTo>
                  <a:lnTo>
                    <a:pt x="2364587" y="688695"/>
                  </a:lnTo>
                  <a:lnTo>
                    <a:pt x="2364587" y="667931"/>
                  </a:lnTo>
                  <a:close/>
                </a:path>
                <a:path w="3503295" h="2019935">
                  <a:moveTo>
                    <a:pt x="2505557" y="1998916"/>
                  </a:moveTo>
                  <a:lnTo>
                    <a:pt x="2165832" y="1998916"/>
                  </a:lnTo>
                  <a:lnTo>
                    <a:pt x="2165832" y="2019681"/>
                  </a:lnTo>
                  <a:lnTo>
                    <a:pt x="2505557" y="2019681"/>
                  </a:lnTo>
                  <a:lnTo>
                    <a:pt x="2505557" y="1998916"/>
                  </a:lnTo>
                  <a:close/>
                </a:path>
                <a:path w="3503295" h="2019935">
                  <a:moveTo>
                    <a:pt x="3502901" y="163195"/>
                  </a:moveTo>
                  <a:lnTo>
                    <a:pt x="3501085" y="119341"/>
                  </a:lnTo>
                  <a:lnTo>
                    <a:pt x="3490315" y="80175"/>
                  </a:lnTo>
                  <a:lnTo>
                    <a:pt x="3468903" y="47396"/>
                  </a:lnTo>
                  <a:lnTo>
                    <a:pt x="3435197" y="22707"/>
                  </a:lnTo>
                  <a:lnTo>
                    <a:pt x="3387534" y="7797"/>
                  </a:lnTo>
                  <a:lnTo>
                    <a:pt x="3347580" y="2705"/>
                  </a:lnTo>
                  <a:lnTo>
                    <a:pt x="3307423" y="419"/>
                  </a:lnTo>
                  <a:lnTo>
                    <a:pt x="3267164" y="0"/>
                  </a:lnTo>
                  <a:lnTo>
                    <a:pt x="3178657" y="1460"/>
                  </a:lnTo>
                  <a:lnTo>
                    <a:pt x="2979001" y="7289"/>
                  </a:lnTo>
                  <a:lnTo>
                    <a:pt x="2541105" y="24130"/>
                  </a:lnTo>
                  <a:lnTo>
                    <a:pt x="2305126" y="35013"/>
                  </a:lnTo>
                  <a:lnTo>
                    <a:pt x="1927669" y="57035"/>
                  </a:lnTo>
                  <a:lnTo>
                    <a:pt x="1830743" y="62280"/>
                  </a:lnTo>
                  <a:lnTo>
                    <a:pt x="1709674" y="68084"/>
                  </a:lnTo>
                  <a:lnTo>
                    <a:pt x="1664335" y="80772"/>
                  </a:lnTo>
                  <a:lnTo>
                    <a:pt x="1644688" y="126250"/>
                  </a:lnTo>
                  <a:lnTo>
                    <a:pt x="1643164" y="156337"/>
                  </a:lnTo>
                  <a:lnTo>
                    <a:pt x="1645031" y="214820"/>
                  </a:lnTo>
                  <a:lnTo>
                    <a:pt x="1645627" y="246405"/>
                  </a:lnTo>
                  <a:lnTo>
                    <a:pt x="1646250" y="262636"/>
                  </a:lnTo>
                  <a:lnTo>
                    <a:pt x="1647228" y="279031"/>
                  </a:lnTo>
                  <a:lnTo>
                    <a:pt x="903097" y="279146"/>
                  </a:lnTo>
                  <a:lnTo>
                    <a:pt x="882332" y="279146"/>
                  </a:lnTo>
                  <a:lnTo>
                    <a:pt x="882332" y="299910"/>
                  </a:lnTo>
                  <a:lnTo>
                    <a:pt x="882332" y="520103"/>
                  </a:lnTo>
                  <a:lnTo>
                    <a:pt x="903097" y="520103"/>
                  </a:lnTo>
                  <a:lnTo>
                    <a:pt x="903097" y="299910"/>
                  </a:lnTo>
                  <a:lnTo>
                    <a:pt x="1649679" y="299910"/>
                  </a:lnTo>
                  <a:lnTo>
                    <a:pt x="1663484" y="368147"/>
                  </a:lnTo>
                  <a:lnTo>
                    <a:pt x="1682115" y="408647"/>
                  </a:lnTo>
                  <a:lnTo>
                    <a:pt x="1710601" y="443814"/>
                  </a:lnTo>
                  <a:lnTo>
                    <a:pt x="1751088" y="471690"/>
                  </a:lnTo>
                  <a:lnTo>
                    <a:pt x="1810943" y="490334"/>
                  </a:lnTo>
                  <a:lnTo>
                    <a:pt x="1874786" y="497484"/>
                  </a:lnTo>
                  <a:lnTo>
                    <a:pt x="1948065" y="502297"/>
                  </a:lnTo>
                  <a:lnTo>
                    <a:pt x="1989848" y="504532"/>
                  </a:lnTo>
                  <a:lnTo>
                    <a:pt x="2082228" y="508647"/>
                  </a:lnTo>
                  <a:lnTo>
                    <a:pt x="2184463" y="512279"/>
                  </a:lnTo>
                  <a:lnTo>
                    <a:pt x="2294242" y="515454"/>
                  </a:lnTo>
                  <a:lnTo>
                    <a:pt x="2409228" y="518147"/>
                  </a:lnTo>
                  <a:lnTo>
                    <a:pt x="2586456" y="521309"/>
                  </a:lnTo>
                  <a:lnTo>
                    <a:pt x="2762402" y="523417"/>
                  </a:lnTo>
                  <a:lnTo>
                    <a:pt x="2929293" y="524459"/>
                  </a:lnTo>
                  <a:lnTo>
                    <a:pt x="3079305" y="524446"/>
                  </a:lnTo>
                  <a:lnTo>
                    <a:pt x="3166072" y="523849"/>
                  </a:lnTo>
                  <a:lnTo>
                    <a:pt x="3239566" y="522782"/>
                  </a:lnTo>
                  <a:lnTo>
                    <a:pt x="3278632" y="521423"/>
                  </a:lnTo>
                  <a:lnTo>
                    <a:pt x="3317443" y="517474"/>
                  </a:lnTo>
                  <a:lnTo>
                    <a:pt x="3354565" y="508876"/>
                  </a:lnTo>
                  <a:lnTo>
                    <a:pt x="3420821" y="466610"/>
                  </a:lnTo>
                  <a:lnTo>
                    <a:pt x="3444417" y="433019"/>
                  </a:lnTo>
                  <a:lnTo>
                    <a:pt x="3461283" y="395325"/>
                  </a:lnTo>
                  <a:lnTo>
                    <a:pt x="3473335" y="356133"/>
                  </a:lnTo>
                  <a:lnTo>
                    <a:pt x="3484562" y="308419"/>
                  </a:lnTo>
                  <a:lnTo>
                    <a:pt x="3493249" y="260286"/>
                  </a:lnTo>
                  <a:lnTo>
                    <a:pt x="3499370" y="211848"/>
                  </a:lnTo>
                  <a:lnTo>
                    <a:pt x="3502901" y="163195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844764" y="643300"/>
              <a:ext cx="463669" cy="35389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471761" y="670238"/>
              <a:ext cx="1814195" cy="474980"/>
            </a:xfrm>
            <a:custGeom>
              <a:avLst/>
              <a:gdLst/>
              <a:ahLst/>
              <a:cxnLst/>
              <a:rect l="l" t="t" r="r" b="b"/>
              <a:pathLst>
                <a:path w="1814195" h="474980">
                  <a:moveTo>
                    <a:pt x="233006" y="148907"/>
                  </a:moveTo>
                  <a:lnTo>
                    <a:pt x="125260" y="148907"/>
                  </a:lnTo>
                  <a:lnTo>
                    <a:pt x="125260" y="174307"/>
                  </a:lnTo>
                  <a:lnTo>
                    <a:pt x="125260" y="277177"/>
                  </a:lnTo>
                  <a:lnTo>
                    <a:pt x="154838" y="277177"/>
                  </a:lnTo>
                  <a:lnTo>
                    <a:pt x="154838" y="174307"/>
                  </a:lnTo>
                  <a:lnTo>
                    <a:pt x="203428" y="174307"/>
                  </a:lnTo>
                  <a:lnTo>
                    <a:pt x="203428" y="277177"/>
                  </a:lnTo>
                  <a:lnTo>
                    <a:pt x="233006" y="277177"/>
                  </a:lnTo>
                  <a:lnTo>
                    <a:pt x="233006" y="174307"/>
                  </a:lnTo>
                  <a:lnTo>
                    <a:pt x="233006" y="148907"/>
                  </a:lnTo>
                  <a:close/>
                </a:path>
                <a:path w="1814195" h="474980">
                  <a:moveTo>
                    <a:pt x="1813775" y="135204"/>
                  </a:moveTo>
                  <a:lnTo>
                    <a:pt x="1809991" y="83362"/>
                  </a:lnTo>
                  <a:lnTo>
                    <a:pt x="1808695" y="80416"/>
                  </a:lnTo>
                  <a:lnTo>
                    <a:pt x="1808695" y="134975"/>
                  </a:lnTo>
                  <a:lnTo>
                    <a:pt x="1805317" y="181356"/>
                  </a:lnTo>
                  <a:lnTo>
                    <a:pt x="1799323" y="229120"/>
                  </a:lnTo>
                  <a:lnTo>
                    <a:pt x="1790890" y="275831"/>
                  </a:lnTo>
                  <a:lnTo>
                    <a:pt x="1780006" y="322072"/>
                  </a:lnTo>
                  <a:lnTo>
                    <a:pt x="1755368" y="389572"/>
                  </a:lnTo>
                  <a:lnTo>
                    <a:pt x="1707756" y="442645"/>
                  </a:lnTo>
                  <a:lnTo>
                    <a:pt x="1646123" y="462940"/>
                  </a:lnTo>
                  <a:lnTo>
                    <a:pt x="1572768" y="467842"/>
                  </a:lnTo>
                  <a:lnTo>
                    <a:pt x="1534464" y="468490"/>
                  </a:lnTo>
                  <a:lnTo>
                    <a:pt x="1338580" y="469646"/>
                  </a:lnTo>
                  <a:lnTo>
                    <a:pt x="928344" y="466509"/>
                  </a:lnTo>
                  <a:lnTo>
                    <a:pt x="504291" y="456882"/>
                  </a:lnTo>
                  <a:lnTo>
                    <a:pt x="319608" y="449351"/>
                  </a:lnTo>
                  <a:lnTo>
                    <a:pt x="243674" y="444969"/>
                  </a:lnTo>
                  <a:lnTo>
                    <a:pt x="182727" y="440258"/>
                  </a:lnTo>
                  <a:lnTo>
                    <a:pt x="124269" y="429996"/>
                  </a:lnTo>
                  <a:lnTo>
                    <a:pt x="61379" y="394335"/>
                  </a:lnTo>
                  <a:lnTo>
                    <a:pt x="35064" y="358394"/>
                  </a:lnTo>
                  <a:lnTo>
                    <a:pt x="17780" y="310705"/>
                  </a:lnTo>
                  <a:lnTo>
                    <a:pt x="8928" y="250075"/>
                  </a:lnTo>
                  <a:lnTo>
                    <a:pt x="7010" y="202844"/>
                  </a:lnTo>
                  <a:lnTo>
                    <a:pt x="6794" y="187604"/>
                  </a:lnTo>
                  <a:lnTo>
                    <a:pt x="6667" y="181356"/>
                  </a:lnTo>
                  <a:lnTo>
                    <a:pt x="6464" y="175006"/>
                  </a:lnTo>
                  <a:lnTo>
                    <a:pt x="5905" y="161709"/>
                  </a:lnTo>
                  <a:lnTo>
                    <a:pt x="5092" y="140398"/>
                  </a:lnTo>
                  <a:lnTo>
                    <a:pt x="6731" y="98933"/>
                  </a:lnTo>
                  <a:lnTo>
                    <a:pt x="43929" y="69253"/>
                  </a:lnTo>
                  <a:lnTo>
                    <a:pt x="659333" y="35204"/>
                  </a:lnTo>
                  <a:lnTo>
                    <a:pt x="1423200" y="9994"/>
                  </a:lnTo>
                  <a:lnTo>
                    <a:pt x="1610042" y="5740"/>
                  </a:lnTo>
                  <a:lnTo>
                    <a:pt x="1637588" y="5562"/>
                  </a:lnTo>
                  <a:lnTo>
                    <a:pt x="1660042" y="5054"/>
                  </a:lnTo>
                  <a:lnTo>
                    <a:pt x="1668437" y="5054"/>
                  </a:lnTo>
                  <a:lnTo>
                    <a:pt x="1680502" y="5207"/>
                  </a:lnTo>
                  <a:lnTo>
                    <a:pt x="1759432" y="22466"/>
                  </a:lnTo>
                  <a:lnTo>
                    <a:pt x="1788795" y="47853"/>
                  </a:lnTo>
                  <a:lnTo>
                    <a:pt x="1805089" y="85166"/>
                  </a:lnTo>
                  <a:lnTo>
                    <a:pt x="1808695" y="134975"/>
                  </a:lnTo>
                  <a:lnTo>
                    <a:pt x="1808695" y="80416"/>
                  </a:lnTo>
                  <a:lnTo>
                    <a:pt x="1792960" y="44513"/>
                  </a:lnTo>
                  <a:lnTo>
                    <a:pt x="1762239" y="18059"/>
                  </a:lnTo>
                  <a:lnTo>
                    <a:pt x="1722374" y="5054"/>
                  </a:lnTo>
                  <a:lnTo>
                    <a:pt x="1717433" y="3441"/>
                  </a:lnTo>
                  <a:lnTo>
                    <a:pt x="1698891" y="1104"/>
                  </a:lnTo>
                  <a:lnTo>
                    <a:pt x="1680273" y="114"/>
                  </a:lnTo>
                  <a:lnTo>
                    <a:pt x="1661706" y="0"/>
                  </a:lnTo>
                  <a:lnTo>
                    <a:pt x="1637538" y="469"/>
                  </a:lnTo>
                  <a:lnTo>
                    <a:pt x="1609966" y="647"/>
                  </a:lnTo>
                  <a:lnTo>
                    <a:pt x="1423098" y="4902"/>
                  </a:lnTo>
                  <a:lnTo>
                    <a:pt x="659091" y="30111"/>
                  </a:lnTo>
                  <a:lnTo>
                    <a:pt x="61506" y="63195"/>
                  </a:lnTo>
                  <a:lnTo>
                    <a:pt x="12839" y="71564"/>
                  </a:lnTo>
                  <a:lnTo>
                    <a:pt x="12" y="118478"/>
                  </a:lnTo>
                  <a:lnTo>
                    <a:pt x="0" y="140398"/>
                  </a:lnTo>
                  <a:lnTo>
                    <a:pt x="838" y="162179"/>
                  </a:lnTo>
                  <a:lnTo>
                    <a:pt x="1371" y="175196"/>
                  </a:lnTo>
                  <a:lnTo>
                    <a:pt x="1574" y="181356"/>
                  </a:lnTo>
                  <a:lnTo>
                    <a:pt x="1701" y="187604"/>
                  </a:lnTo>
                  <a:lnTo>
                    <a:pt x="1930" y="202971"/>
                  </a:lnTo>
                  <a:lnTo>
                    <a:pt x="2298" y="218655"/>
                  </a:lnTo>
                  <a:lnTo>
                    <a:pt x="12954" y="312445"/>
                  </a:lnTo>
                  <a:lnTo>
                    <a:pt x="30772" y="361276"/>
                  </a:lnTo>
                  <a:lnTo>
                    <a:pt x="57924" y="398132"/>
                  </a:lnTo>
                  <a:lnTo>
                    <a:pt x="95084" y="424268"/>
                  </a:lnTo>
                  <a:lnTo>
                    <a:pt x="152171" y="441413"/>
                  </a:lnTo>
                  <a:lnTo>
                    <a:pt x="210299" y="447700"/>
                  </a:lnTo>
                  <a:lnTo>
                    <a:pt x="279717" y="452297"/>
                  </a:lnTo>
                  <a:lnTo>
                    <a:pt x="406844" y="458406"/>
                  </a:lnTo>
                  <a:lnTo>
                    <a:pt x="663486" y="466509"/>
                  </a:lnTo>
                  <a:lnTo>
                    <a:pt x="776008" y="468998"/>
                  </a:lnTo>
                  <a:lnTo>
                    <a:pt x="1338580" y="474738"/>
                  </a:lnTo>
                  <a:lnTo>
                    <a:pt x="1534541" y="473583"/>
                  </a:lnTo>
                  <a:lnTo>
                    <a:pt x="1572869" y="472935"/>
                  </a:lnTo>
                  <a:lnTo>
                    <a:pt x="1611045" y="471563"/>
                  </a:lnTo>
                  <a:lnTo>
                    <a:pt x="1630019" y="469646"/>
                  </a:lnTo>
                  <a:lnTo>
                    <a:pt x="1647367" y="467893"/>
                  </a:lnTo>
                  <a:lnTo>
                    <a:pt x="1710410" y="446989"/>
                  </a:lnTo>
                  <a:lnTo>
                    <a:pt x="1759635" y="392404"/>
                  </a:lnTo>
                  <a:lnTo>
                    <a:pt x="1784934" y="323367"/>
                  </a:lnTo>
                  <a:lnTo>
                    <a:pt x="1795881" y="276860"/>
                  </a:lnTo>
                  <a:lnTo>
                    <a:pt x="1804352" y="229895"/>
                  </a:lnTo>
                  <a:lnTo>
                    <a:pt x="1810321" y="182626"/>
                  </a:lnTo>
                  <a:lnTo>
                    <a:pt x="1813775" y="135204"/>
                  </a:lnTo>
                  <a:close/>
                </a:path>
              </a:pathLst>
            </a:custGeom>
            <a:solidFill>
              <a:srgbClr val="F6F4E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726860" y="865919"/>
              <a:ext cx="84505" cy="8393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832491" y="861696"/>
              <a:ext cx="68371" cy="9141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21991" y="865919"/>
              <a:ext cx="67989" cy="8393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11105" y="867840"/>
              <a:ext cx="67218" cy="7970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181659" y="861696"/>
              <a:ext cx="68371" cy="9141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276152" y="867840"/>
              <a:ext cx="65299" cy="7970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362580" y="819442"/>
              <a:ext cx="209346" cy="17227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593052" y="861696"/>
              <a:ext cx="287319" cy="13002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906493" y="861696"/>
              <a:ext cx="159407" cy="10697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092022" y="861696"/>
              <a:ext cx="68371" cy="91418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526211" y="1103153"/>
              <a:ext cx="1599565" cy="418465"/>
            </a:xfrm>
            <a:custGeom>
              <a:avLst/>
              <a:gdLst/>
              <a:ahLst/>
              <a:cxnLst/>
              <a:rect l="l" t="t" r="r" b="b"/>
              <a:pathLst>
                <a:path w="1599564" h="418465">
                  <a:moveTo>
                    <a:pt x="1516373" y="0"/>
                  </a:moveTo>
                  <a:lnTo>
                    <a:pt x="50612" y="3215"/>
                  </a:lnTo>
                  <a:lnTo>
                    <a:pt x="9167" y="14844"/>
                  </a:lnTo>
                  <a:lnTo>
                    <a:pt x="0" y="35287"/>
                  </a:lnTo>
                  <a:lnTo>
                    <a:pt x="1423" y="48735"/>
                  </a:lnTo>
                  <a:lnTo>
                    <a:pt x="44148" y="273670"/>
                  </a:lnTo>
                  <a:lnTo>
                    <a:pt x="60699" y="327784"/>
                  </a:lnTo>
                  <a:lnTo>
                    <a:pt x="91075" y="357508"/>
                  </a:lnTo>
                  <a:lnTo>
                    <a:pt x="138905" y="371641"/>
                  </a:lnTo>
                  <a:lnTo>
                    <a:pt x="187636" y="376350"/>
                  </a:lnTo>
                  <a:lnTo>
                    <a:pt x="256109" y="379990"/>
                  </a:lnTo>
                  <a:lnTo>
                    <a:pt x="348694" y="383629"/>
                  </a:lnTo>
                  <a:lnTo>
                    <a:pt x="520373" y="389088"/>
                  </a:lnTo>
                  <a:lnTo>
                    <a:pt x="1035392" y="403647"/>
                  </a:lnTo>
                  <a:lnTo>
                    <a:pt x="1146417" y="407287"/>
                  </a:lnTo>
                  <a:lnTo>
                    <a:pt x="1239003" y="410926"/>
                  </a:lnTo>
                  <a:lnTo>
                    <a:pt x="1276608" y="412746"/>
                  </a:lnTo>
                  <a:lnTo>
                    <a:pt x="1307475" y="414565"/>
                  </a:lnTo>
                  <a:lnTo>
                    <a:pt x="1354381" y="418232"/>
                  </a:lnTo>
                  <a:lnTo>
                    <a:pt x="1377926" y="418404"/>
                  </a:lnTo>
                  <a:lnTo>
                    <a:pt x="1422328" y="407590"/>
                  </a:lnTo>
                  <a:lnTo>
                    <a:pt x="1457532" y="375939"/>
                  </a:lnTo>
                  <a:lnTo>
                    <a:pt x="1481862" y="334071"/>
                  </a:lnTo>
                  <a:lnTo>
                    <a:pt x="1504502" y="288053"/>
                  </a:lnTo>
                  <a:lnTo>
                    <a:pt x="1526423" y="241707"/>
                  </a:lnTo>
                  <a:lnTo>
                    <a:pt x="1547621" y="195044"/>
                  </a:lnTo>
                  <a:lnTo>
                    <a:pt x="1568091" y="148074"/>
                  </a:lnTo>
                  <a:lnTo>
                    <a:pt x="1587828" y="100809"/>
                  </a:lnTo>
                  <a:lnTo>
                    <a:pt x="1599381" y="52438"/>
                  </a:lnTo>
                  <a:lnTo>
                    <a:pt x="1595813" y="36678"/>
                  </a:lnTo>
                  <a:lnTo>
                    <a:pt x="1568382" y="9669"/>
                  </a:lnTo>
                  <a:lnTo>
                    <a:pt x="1529736" y="510"/>
                  </a:lnTo>
                  <a:lnTo>
                    <a:pt x="1516373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" name="object 3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65840" y="1103125"/>
              <a:ext cx="359752" cy="24981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544900" y="1123340"/>
              <a:ext cx="1560830" cy="378460"/>
            </a:xfrm>
            <a:custGeom>
              <a:avLst/>
              <a:gdLst/>
              <a:ahLst/>
              <a:cxnLst/>
              <a:rect l="l" t="t" r="r" b="b"/>
              <a:pathLst>
                <a:path w="1560830" h="378459">
                  <a:moveTo>
                    <a:pt x="1490511" y="0"/>
                  </a:moveTo>
                  <a:lnTo>
                    <a:pt x="33436" y="3224"/>
                  </a:lnTo>
                  <a:lnTo>
                    <a:pt x="0" y="11548"/>
                  </a:lnTo>
                  <a:lnTo>
                    <a:pt x="2580" y="24627"/>
                  </a:lnTo>
                  <a:lnTo>
                    <a:pt x="5044" y="37252"/>
                  </a:lnTo>
                  <a:lnTo>
                    <a:pt x="7462" y="49887"/>
                  </a:lnTo>
                  <a:lnTo>
                    <a:pt x="15530" y="92803"/>
                  </a:lnTo>
                  <a:lnTo>
                    <a:pt x="45331" y="249706"/>
                  </a:lnTo>
                  <a:lnTo>
                    <a:pt x="59442" y="297358"/>
                  </a:lnTo>
                  <a:lnTo>
                    <a:pt x="101982" y="327196"/>
                  </a:lnTo>
                  <a:lnTo>
                    <a:pt x="147408" y="334201"/>
                  </a:lnTo>
                  <a:lnTo>
                    <a:pt x="204858" y="337986"/>
                  </a:lnTo>
                  <a:lnTo>
                    <a:pt x="245225" y="339891"/>
                  </a:lnTo>
                  <a:lnTo>
                    <a:pt x="1262834" y="372556"/>
                  </a:lnTo>
                  <a:lnTo>
                    <a:pt x="1291776" y="374304"/>
                  </a:lnTo>
                  <a:lnTo>
                    <a:pt x="1314093" y="376059"/>
                  </a:lnTo>
                  <a:lnTo>
                    <a:pt x="1323162" y="376876"/>
                  </a:lnTo>
                  <a:lnTo>
                    <a:pt x="1332122" y="377564"/>
                  </a:lnTo>
                  <a:lnTo>
                    <a:pt x="1340971" y="378039"/>
                  </a:lnTo>
                  <a:lnTo>
                    <a:pt x="1349711" y="378216"/>
                  </a:lnTo>
                  <a:lnTo>
                    <a:pt x="1363024" y="377686"/>
                  </a:lnTo>
                  <a:lnTo>
                    <a:pt x="1374816" y="376059"/>
                  </a:lnTo>
                  <a:lnTo>
                    <a:pt x="1383671" y="373722"/>
                  </a:lnTo>
                  <a:lnTo>
                    <a:pt x="1349709" y="373722"/>
                  </a:lnTo>
                  <a:lnTo>
                    <a:pt x="1341103" y="373547"/>
                  </a:lnTo>
                  <a:lnTo>
                    <a:pt x="1332362" y="373075"/>
                  </a:lnTo>
                  <a:lnTo>
                    <a:pt x="1323495" y="372392"/>
                  </a:lnTo>
                  <a:lnTo>
                    <a:pt x="1314510" y="371580"/>
                  </a:lnTo>
                  <a:lnTo>
                    <a:pt x="1292159" y="369822"/>
                  </a:lnTo>
                  <a:lnTo>
                    <a:pt x="1263185" y="368073"/>
                  </a:lnTo>
                  <a:lnTo>
                    <a:pt x="245433" y="335401"/>
                  </a:lnTo>
                  <a:lnTo>
                    <a:pt x="205203" y="333503"/>
                  </a:lnTo>
                  <a:lnTo>
                    <a:pt x="147826" y="329723"/>
                  </a:lnTo>
                  <a:lnTo>
                    <a:pt x="103752" y="323018"/>
                  </a:lnTo>
                  <a:lnTo>
                    <a:pt x="63219" y="294886"/>
                  </a:lnTo>
                  <a:lnTo>
                    <a:pt x="49748" y="248867"/>
                  </a:lnTo>
                  <a:lnTo>
                    <a:pt x="19947" y="91969"/>
                  </a:lnTo>
                  <a:lnTo>
                    <a:pt x="11450" y="46804"/>
                  </a:lnTo>
                  <a:lnTo>
                    <a:pt x="9457" y="36393"/>
                  </a:lnTo>
                  <a:lnTo>
                    <a:pt x="1532630" y="4491"/>
                  </a:lnTo>
                  <a:lnTo>
                    <a:pt x="1531543" y="4071"/>
                  </a:lnTo>
                  <a:lnTo>
                    <a:pt x="1521640" y="1849"/>
                  </a:lnTo>
                  <a:lnTo>
                    <a:pt x="1511353" y="626"/>
                  </a:lnTo>
                  <a:lnTo>
                    <a:pt x="1500903" y="107"/>
                  </a:lnTo>
                  <a:lnTo>
                    <a:pt x="1490511" y="0"/>
                  </a:lnTo>
                  <a:close/>
                </a:path>
                <a:path w="1560830" h="378459">
                  <a:moveTo>
                    <a:pt x="1532630" y="4491"/>
                  </a:moveTo>
                  <a:lnTo>
                    <a:pt x="1490518" y="4491"/>
                  </a:lnTo>
                  <a:lnTo>
                    <a:pt x="1500651" y="4595"/>
                  </a:lnTo>
                  <a:lnTo>
                    <a:pt x="1510813" y="5092"/>
                  </a:lnTo>
                  <a:lnTo>
                    <a:pt x="1550886" y="20639"/>
                  </a:lnTo>
                  <a:lnTo>
                    <a:pt x="1555983" y="36393"/>
                  </a:lnTo>
                  <a:lnTo>
                    <a:pt x="1554649" y="46804"/>
                  </a:lnTo>
                  <a:lnTo>
                    <a:pt x="1526696" y="118086"/>
                  </a:lnTo>
                  <a:lnTo>
                    <a:pt x="1506356" y="164749"/>
                  </a:lnTo>
                  <a:lnTo>
                    <a:pt x="1485274" y="211159"/>
                  </a:lnTo>
                  <a:lnTo>
                    <a:pt x="1463498" y="257210"/>
                  </a:lnTo>
                  <a:lnTo>
                    <a:pt x="1441076" y="302799"/>
                  </a:lnTo>
                  <a:lnTo>
                    <a:pt x="1419797" y="339891"/>
                  </a:lnTo>
                  <a:lnTo>
                    <a:pt x="1383570" y="369121"/>
                  </a:lnTo>
                  <a:lnTo>
                    <a:pt x="1349709" y="373722"/>
                  </a:lnTo>
                  <a:lnTo>
                    <a:pt x="1383671" y="373722"/>
                  </a:lnTo>
                  <a:lnTo>
                    <a:pt x="1423159" y="342920"/>
                  </a:lnTo>
                  <a:lnTo>
                    <a:pt x="1445089" y="304811"/>
                  </a:lnTo>
                  <a:lnTo>
                    <a:pt x="1467545" y="259162"/>
                  </a:lnTo>
                  <a:lnTo>
                    <a:pt x="1489353" y="213050"/>
                  </a:lnTo>
                  <a:lnTo>
                    <a:pt x="1510464" y="166578"/>
                  </a:lnTo>
                  <a:lnTo>
                    <a:pt x="1530833" y="119850"/>
                  </a:lnTo>
                  <a:lnTo>
                    <a:pt x="1550412" y="72971"/>
                  </a:lnTo>
                  <a:lnTo>
                    <a:pt x="1560551" y="35030"/>
                  </a:lnTo>
                  <a:lnTo>
                    <a:pt x="1558479" y="24347"/>
                  </a:lnTo>
                  <a:lnTo>
                    <a:pt x="1554539" y="18034"/>
                  </a:lnTo>
                  <a:lnTo>
                    <a:pt x="1548485" y="12361"/>
                  </a:lnTo>
                  <a:lnTo>
                    <a:pt x="1540694" y="7611"/>
                  </a:lnTo>
                  <a:lnTo>
                    <a:pt x="1532630" y="44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1848510" y="1214116"/>
              <a:ext cx="128270" cy="152400"/>
            </a:xfrm>
            <a:custGeom>
              <a:avLst/>
              <a:gdLst/>
              <a:ahLst/>
              <a:cxnLst/>
              <a:rect l="l" t="t" r="r" b="b"/>
              <a:pathLst>
                <a:path w="128269" h="152400">
                  <a:moveTo>
                    <a:pt x="128244" y="0"/>
                  </a:moveTo>
                  <a:lnTo>
                    <a:pt x="0" y="0"/>
                  </a:lnTo>
                  <a:lnTo>
                    <a:pt x="0" y="29210"/>
                  </a:lnTo>
                  <a:lnTo>
                    <a:pt x="0" y="152400"/>
                  </a:lnTo>
                  <a:lnTo>
                    <a:pt x="35204" y="152400"/>
                  </a:lnTo>
                  <a:lnTo>
                    <a:pt x="35204" y="29210"/>
                  </a:lnTo>
                  <a:lnTo>
                    <a:pt x="93040" y="29210"/>
                  </a:lnTo>
                  <a:lnTo>
                    <a:pt x="93040" y="152400"/>
                  </a:lnTo>
                  <a:lnTo>
                    <a:pt x="128244" y="152400"/>
                  </a:lnTo>
                  <a:lnTo>
                    <a:pt x="128244" y="29210"/>
                  </a:lnTo>
                  <a:lnTo>
                    <a:pt x="128244" y="0"/>
                  </a:lnTo>
                  <a:close/>
                </a:path>
              </a:pathLst>
            </a:custGeom>
            <a:solidFill>
              <a:srgbClr val="F6F4E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8" name="object 3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123291" y="1269010"/>
              <a:ext cx="100584" cy="9989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008991" y="1269010"/>
              <a:ext cx="95097" cy="14973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243077" y="1206147"/>
              <a:ext cx="197510" cy="162763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465734" y="1263981"/>
              <a:ext cx="337643" cy="108817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3366086" y="1464697"/>
              <a:ext cx="1588135" cy="448309"/>
            </a:xfrm>
            <a:custGeom>
              <a:avLst/>
              <a:gdLst/>
              <a:ahLst/>
              <a:cxnLst/>
              <a:rect l="l" t="t" r="r" b="b"/>
              <a:pathLst>
                <a:path w="1588135" h="448310">
                  <a:moveTo>
                    <a:pt x="439359" y="0"/>
                  </a:moveTo>
                  <a:lnTo>
                    <a:pt x="342969" y="199"/>
                  </a:lnTo>
                  <a:lnTo>
                    <a:pt x="260136" y="954"/>
                  </a:lnTo>
                  <a:lnTo>
                    <a:pt x="191457" y="2699"/>
                  </a:lnTo>
                  <a:lnTo>
                    <a:pt x="126635" y="13410"/>
                  </a:lnTo>
                  <a:lnTo>
                    <a:pt x="70077" y="49481"/>
                  </a:lnTo>
                  <a:lnTo>
                    <a:pt x="35536" y="110338"/>
                  </a:lnTo>
                  <a:lnTo>
                    <a:pt x="15661" y="184521"/>
                  </a:lnTo>
                  <a:lnTo>
                    <a:pt x="8247" y="225610"/>
                  </a:lnTo>
                  <a:lnTo>
                    <a:pt x="3022" y="266963"/>
                  </a:lnTo>
                  <a:lnTo>
                    <a:pt x="0" y="308489"/>
                  </a:lnTo>
                  <a:lnTo>
                    <a:pt x="3080" y="354717"/>
                  </a:lnTo>
                  <a:lnTo>
                    <a:pt x="18668" y="394128"/>
                  </a:lnTo>
                  <a:lnTo>
                    <a:pt x="49544" y="423883"/>
                  </a:lnTo>
                  <a:lnTo>
                    <a:pt x="98488" y="441145"/>
                  </a:lnTo>
                  <a:lnTo>
                    <a:pt x="166872" y="447442"/>
                  </a:lnTo>
                  <a:lnTo>
                    <a:pt x="201237" y="447798"/>
                  </a:lnTo>
                  <a:lnTo>
                    <a:pt x="297373" y="446063"/>
                  </a:lnTo>
                  <a:lnTo>
                    <a:pt x="561509" y="437551"/>
                  </a:lnTo>
                  <a:lnTo>
                    <a:pt x="945325" y="421670"/>
                  </a:lnTo>
                  <a:lnTo>
                    <a:pt x="1055178" y="416147"/>
                  </a:lnTo>
                  <a:lnTo>
                    <a:pt x="1358476" y="398343"/>
                  </a:lnTo>
                  <a:lnTo>
                    <a:pt x="1459613" y="393014"/>
                  </a:lnTo>
                  <a:lnTo>
                    <a:pt x="1530778" y="389680"/>
                  </a:lnTo>
                  <a:lnTo>
                    <a:pt x="1569476" y="378855"/>
                  </a:lnTo>
                  <a:lnTo>
                    <a:pt x="1586257" y="340030"/>
                  </a:lnTo>
                  <a:lnTo>
                    <a:pt x="1587552" y="314347"/>
                  </a:lnTo>
                  <a:lnTo>
                    <a:pt x="1585958" y="264417"/>
                  </a:lnTo>
                  <a:lnTo>
                    <a:pt x="1585445" y="237465"/>
                  </a:lnTo>
                  <a:lnTo>
                    <a:pt x="1577714" y="161440"/>
                  </a:lnTo>
                  <a:lnTo>
                    <a:pt x="1563192" y="115786"/>
                  </a:lnTo>
                  <a:lnTo>
                    <a:pt x="1536951" y="75928"/>
                  </a:lnTo>
                  <a:lnTo>
                    <a:pt x="1495425" y="45142"/>
                  </a:lnTo>
                  <a:lnTo>
                    <a:pt x="1444328" y="29230"/>
                  </a:lnTo>
                  <a:lnTo>
                    <a:pt x="1389829" y="23128"/>
                  </a:lnTo>
                  <a:lnTo>
                    <a:pt x="1315181" y="18344"/>
                  </a:lnTo>
                  <a:lnTo>
                    <a:pt x="1271960" y="16160"/>
                  </a:lnTo>
                  <a:lnTo>
                    <a:pt x="1225340" y="14114"/>
                  </a:lnTo>
                  <a:lnTo>
                    <a:pt x="1123499" y="10436"/>
                  </a:lnTo>
                  <a:lnTo>
                    <a:pt x="1012853" y="7312"/>
                  </a:lnTo>
                  <a:lnTo>
                    <a:pt x="896597" y="4742"/>
                  </a:lnTo>
                  <a:lnTo>
                    <a:pt x="777925" y="2725"/>
                  </a:lnTo>
                  <a:lnTo>
                    <a:pt x="660032" y="1263"/>
                  </a:lnTo>
                  <a:lnTo>
                    <a:pt x="546112" y="354"/>
                  </a:lnTo>
                  <a:lnTo>
                    <a:pt x="439359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3" name="object 4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366086" y="1610391"/>
              <a:ext cx="395805" cy="302104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3385617" y="1484257"/>
              <a:ext cx="1548765" cy="405765"/>
            </a:xfrm>
            <a:custGeom>
              <a:avLst/>
              <a:gdLst/>
              <a:ahLst/>
              <a:cxnLst/>
              <a:rect l="l" t="t" r="r" b="b"/>
              <a:pathLst>
                <a:path w="1548764" h="405764">
                  <a:moveTo>
                    <a:pt x="517626" y="101968"/>
                  </a:moveTo>
                  <a:lnTo>
                    <a:pt x="389382" y="101968"/>
                  </a:lnTo>
                  <a:lnTo>
                    <a:pt x="389382" y="131178"/>
                  </a:lnTo>
                  <a:lnTo>
                    <a:pt x="389382" y="254368"/>
                  </a:lnTo>
                  <a:lnTo>
                    <a:pt x="424586" y="254368"/>
                  </a:lnTo>
                  <a:lnTo>
                    <a:pt x="424586" y="131178"/>
                  </a:lnTo>
                  <a:lnTo>
                    <a:pt x="482422" y="131178"/>
                  </a:lnTo>
                  <a:lnTo>
                    <a:pt x="482422" y="254368"/>
                  </a:lnTo>
                  <a:lnTo>
                    <a:pt x="517626" y="254368"/>
                  </a:lnTo>
                  <a:lnTo>
                    <a:pt x="517626" y="131178"/>
                  </a:lnTo>
                  <a:lnTo>
                    <a:pt x="517626" y="101968"/>
                  </a:lnTo>
                  <a:close/>
                </a:path>
                <a:path w="1548764" h="405764">
                  <a:moveTo>
                    <a:pt x="1548320" y="285407"/>
                  </a:moveTo>
                  <a:lnTo>
                    <a:pt x="1547609" y="266814"/>
                  </a:lnTo>
                  <a:lnTo>
                    <a:pt x="1546961" y="252133"/>
                  </a:lnTo>
                  <a:lnTo>
                    <a:pt x="1546682" y="231990"/>
                  </a:lnTo>
                  <a:lnTo>
                    <a:pt x="1546364" y="218592"/>
                  </a:lnTo>
                  <a:lnTo>
                    <a:pt x="1545844" y="205041"/>
                  </a:lnTo>
                  <a:lnTo>
                    <a:pt x="1545043" y="191465"/>
                  </a:lnTo>
                  <a:lnTo>
                    <a:pt x="1543977" y="184213"/>
                  </a:lnTo>
                  <a:lnTo>
                    <a:pt x="1543977" y="285407"/>
                  </a:lnTo>
                  <a:lnTo>
                    <a:pt x="1543939" y="304114"/>
                  </a:lnTo>
                  <a:lnTo>
                    <a:pt x="1533817" y="341172"/>
                  </a:lnTo>
                  <a:lnTo>
                    <a:pt x="1436611" y="349694"/>
                  </a:lnTo>
                  <a:lnTo>
                    <a:pt x="1018438" y="373595"/>
                  </a:lnTo>
                  <a:lnTo>
                    <a:pt x="899223" y="378879"/>
                  </a:lnTo>
                  <a:lnTo>
                    <a:pt x="173926" y="400354"/>
                  </a:lnTo>
                  <a:lnTo>
                    <a:pt x="150406" y="400507"/>
                  </a:lnTo>
                  <a:lnTo>
                    <a:pt x="131241" y="400939"/>
                  </a:lnTo>
                  <a:lnTo>
                    <a:pt x="124079" y="400939"/>
                  </a:lnTo>
                  <a:lnTo>
                    <a:pt x="113766" y="400812"/>
                  </a:lnTo>
                  <a:lnTo>
                    <a:pt x="46405" y="386067"/>
                  </a:lnTo>
                  <a:lnTo>
                    <a:pt x="7429" y="332549"/>
                  </a:lnTo>
                  <a:lnTo>
                    <a:pt x="4343" y="290042"/>
                  </a:lnTo>
                  <a:lnTo>
                    <a:pt x="7277" y="249796"/>
                  </a:lnTo>
                  <a:lnTo>
                    <a:pt x="12344" y="209664"/>
                  </a:lnTo>
                  <a:lnTo>
                    <a:pt x="19545" y="169799"/>
                  </a:lnTo>
                  <a:lnTo>
                    <a:pt x="28829" y="130327"/>
                  </a:lnTo>
                  <a:lnTo>
                    <a:pt x="49860" y="72694"/>
                  </a:lnTo>
                  <a:lnTo>
                    <a:pt x="90512" y="27393"/>
                  </a:lnTo>
                  <a:lnTo>
                    <a:pt x="143116" y="10071"/>
                  </a:lnTo>
                  <a:lnTo>
                    <a:pt x="205740" y="5880"/>
                  </a:lnTo>
                  <a:lnTo>
                    <a:pt x="570433" y="5029"/>
                  </a:lnTo>
                  <a:lnTo>
                    <a:pt x="1016228" y="12242"/>
                  </a:lnTo>
                  <a:lnTo>
                    <a:pt x="1258620" y="20828"/>
                  </a:lnTo>
                  <a:lnTo>
                    <a:pt x="1335595" y="25107"/>
                  </a:lnTo>
                  <a:lnTo>
                    <a:pt x="1392326" y="29425"/>
                  </a:lnTo>
                  <a:lnTo>
                    <a:pt x="1442237" y="38188"/>
                  </a:lnTo>
                  <a:lnTo>
                    <a:pt x="1495920" y="68630"/>
                  </a:lnTo>
                  <a:lnTo>
                    <a:pt x="1533144" y="140017"/>
                  </a:lnTo>
                  <a:lnTo>
                    <a:pt x="1540700" y="191782"/>
                  </a:lnTo>
                  <a:lnTo>
                    <a:pt x="1542326" y="232105"/>
                  </a:lnTo>
                  <a:lnTo>
                    <a:pt x="1542605" y="252133"/>
                  </a:lnTo>
                  <a:lnTo>
                    <a:pt x="1543278" y="267208"/>
                  </a:lnTo>
                  <a:lnTo>
                    <a:pt x="1543977" y="285407"/>
                  </a:lnTo>
                  <a:lnTo>
                    <a:pt x="1543977" y="184213"/>
                  </a:lnTo>
                  <a:lnTo>
                    <a:pt x="1537258" y="138531"/>
                  </a:lnTo>
                  <a:lnTo>
                    <a:pt x="1522056" y="96862"/>
                  </a:lnTo>
                  <a:lnTo>
                    <a:pt x="1498866" y="65392"/>
                  </a:lnTo>
                  <a:lnTo>
                    <a:pt x="1467154" y="43078"/>
                  </a:lnTo>
                  <a:lnTo>
                    <a:pt x="1418412" y="28435"/>
                  </a:lnTo>
                  <a:lnTo>
                    <a:pt x="1368793" y="23075"/>
                  </a:lnTo>
                  <a:lnTo>
                    <a:pt x="1258900" y="16497"/>
                  </a:lnTo>
                  <a:lnTo>
                    <a:pt x="1016419" y="7899"/>
                  </a:lnTo>
                  <a:lnTo>
                    <a:pt x="856551" y="4343"/>
                  </a:lnTo>
                  <a:lnTo>
                    <a:pt x="405650" y="0"/>
                  </a:lnTo>
                  <a:lnTo>
                    <a:pt x="205651" y="1536"/>
                  </a:lnTo>
                  <a:lnTo>
                    <a:pt x="142062" y="5842"/>
                  </a:lnTo>
                  <a:lnTo>
                    <a:pt x="88252" y="23685"/>
                  </a:lnTo>
                  <a:lnTo>
                    <a:pt x="46228" y="70281"/>
                  </a:lnTo>
                  <a:lnTo>
                    <a:pt x="24625" y="129222"/>
                  </a:lnTo>
                  <a:lnTo>
                    <a:pt x="15290" y="168910"/>
                  </a:lnTo>
                  <a:lnTo>
                    <a:pt x="8051" y="209003"/>
                  </a:lnTo>
                  <a:lnTo>
                    <a:pt x="2946" y="249364"/>
                  </a:lnTo>
                  <a:lnTo>
                    <a:pt x="0" y="289839"/>
                  </a:lnTo>
                  <a:lnTo>
                    <a:pt x="3238" y="334086"/>
                  </a:lnTo>
                  <a:lnTo>
                    <a:pt x="43992" y="389839"/>
                  </a:lnTo>
                  <a:lnTo>
                    <a:pt x="82245" y="402310"/>
                  </a:lnTo>
                  <a:lnTo>
                    <a:pt x="129819" y="405257"/>
                  </a:lnTo>
                  <a:lnTo>
                    <a:pt x="150456" y="404850"/>
                  </a:lnTo>
                  <a:lnTo>
                    <a:pt x="173990" y="404710"/>
                  </a:lnTo>
                  <a:lnTo>
                    <a:pt x="197573" y="404304"/>
                  </a:lnTo>
                  <a:lnTo>
                    <a:pt x="339026" y="400939"/>
                  </a:lnTo>
                  <a:lnTo>
                    <a:pt x="944994" y="381342"/>
                  </a:lnTo>
                  <a:lnTo>
                    <a:pt x="1489773" y="351548"/>
                  </a:lnTo>
                  <a:lnTo>
                    <a:pt x="1495806" y="351307"/>
                  </a:lnTo>
                  <a:lnTo>
                    <a:pt x="1537360" y="344170"/>
                  </a:lnTo>
                  <a:lnTo>
                    <a:pt x="1548307" y="304114"/>
                  </a:lnTo>
                  <a:lnTo>
                    <a:pt x="1548320" y="285407"/>
                  </a:lnTo>
                  <a:close/>
                </a:path>
              </a:pathLst>
            </a:custGeom>
            <a:solidFill>
              <a:srgbClr val="F6F4E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5" name="object 45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935480" y="1641395"/>
              <a:ext cx="95097" cy="149734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049780" y="1641395"/>
              <a:ext cx="494690" cy="149734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1640097" y="2178505"/>
              <a:ext cx="2010410" cy="582930"/>
            </a:xfrm>
            <a:custGeom>
              <a:avLst/>
              <a:gdLst/>
              <a:ahLst/>
              <a:cxnLst/>
              <a:rect l="l" t="t" r="r" b="b"/>
              <a:pathLst>
                <a:path w="2010410" h="582930">
                  <a:moveTo>
                    <a:pt x="1564567" y="0"/>
                  </a:moveTo>
                  <a:lnTo>
                    <a:pt x="1463191" y="338"/>
                  </a:lnTo>
                  <a:lnTo>
                    <a:pt x="1352068" y="1400"/>
                  </a:lnTo>
                  <a:lnTo>
                    <a:pt x="1233651" y="3176"/>
                  </a:lnTo>
                  <a:lnTo>
                    <a:pt x="1110393" y="5661"/>
                  </a:lnTo>
                  <a:lnTo>
                    <a:pt x="984749" y="8846"/>
                  </a:lnTo>
                  <a:lnTo>
                    <a:pt x="859172" y="12724"/>
                  </a:lnTo>
                  <a:lnTo>
                    <a:pt x="736115" y="17287"/>
                  </a:lnTo>
                  <a:lnTo>
                    <a:pt x="618032" y="22527"/>
                  </a:lnTo>
                  <a:lnTo>
                    <a:pt x="561623" y="25400"/>
                  </a:lnTo>
                  <a:lnTo>
                    <a:pt x="507377" y="28438"/>
                  </a:lnTo>
                  <a:lnTo>
                    <a:pt x="455601" y="31643"/>
                  </a:lnTo>
                  <a:lnTo>
                    <a:pt x="406603" y="35012"/>
                  </a:lnTo>
                  <a:lnTo>
                    <a:pt x="360687" y="38545"/>
                  </a:lnTo>
                  <a:lnTo>
                    <a:pt x="318163" y="42241"/>
                  </a:lnTo>
                  <a:lnTo>
                    <a:pt x="279335" y="46099"/>
                  </a:lnTo>
                  <a:lnTo>
                    <a:pt x="213998" y="54297"/>
                  </a:lnTo>
                  <a:lnTo>
                    <a:pt x="148861" y="66949"/>
                  </a:lnTo>
                  <a:lnTo>
                    <a:pt x="110812" y="78462"/>
                  </a:lnTo>
                  <a:lnTo>
                    <a:pt x="49144" y="118391"/>
                  </a:lnTo>
                  <a:lnTo>
                    <a:pt x="27312" y="159072"/>
                  </a:lnTo>
                  <a:lnTo>
                    <a:pt x="17612" y="203830"/>
                  </a:lnTo>
                  <a:lnTo>
                    <a:pt x="8908" y="269792"/>
                  </a:lnTo>
                  <a:lnTo>
                    <a:pt x="3136" y="335986"/>
                  </a:lnTo>
                  <a:lnTo>
                    <a:pt x="0" y="385076"/>
                  </a:lnTo>
                  <a:lnTo>
                    <a:pt x="3743" y="429003"/>
                  </a:lnTo>
                  <a:lnTo>
                    <a:pt x="24411" y="461879"/>
                  </a:lnTo>
                  <a:lnTo>
                    <a:pt x="72048" y="477818"/>
                  </a:lnTo>
                  <a:lnTo>
                    <a:pt x="128810" y="482193"/>
                  </a:lnTo>
                  <a:lnTo>
                    <a:pt x="185602" y="486113"/>
                  </a:lnTo>
                  <a:lnTo>
                    <a:pt x="242417" y="489671"/>
                  </a:lnTo>
                  <a:lnTo>
                    <a:pt x="299251" y="492961"/>
                  </a:lnTo>
                  <a:lnTo>
                    <a:pt x="422593" y="499471"/>
                  </a:lnTo>
                  <a:lnTo>
                    <a:pt x="943212" y="527563"/>
                  </a:lnTo>
                  <a:lnTo>
                    <a:pt x="950534" y="527766"/>
                  </a:lnTo>
                  <a:lnTo>
                    <a:pt x="972563" y="527837"/>
                  </a:lnTo>
                  <a:lnTo>
                    <a:pt x="1024603" y="530699"/>
                  </a:lnTo>
                  <a:lnTo>
                    <a:pt x="1076116" y="534058"/>
                  </a:lnTo>
                  <a:lnTo>
                    <a:pt x="1228899" y="544974"/>
                  </a:lnTo>
                  <a:lnTo>
                    <a:pt x="1279709" y="548181"/>
                  </a:lnTo>
                  <a:lnTo>
                    <a:pt x="1382456" y="553559"/>
                  </a:lnTo>
                  <a:lnTo>
                    <a:pt x="1433709" y="556971"/>
                  </a:lnTo>
                  <a:lnTo>
                    <a:pt x="1587957" y="568586"/>
                  </a:lnTo>
                  <a:lnTo>
                    <a:pt x="1640716" y="572041"/>
                  </a:lnTo>
                  <a:lnTo>
                    <a:pt x="1694737" y="574849"/>
                  </a:lnTo>
                  <a:lnTo>
                    <a:pt x="1735847" y="577640"/>
                  </a:lnTo>
                  <a:lnTo>
                    <a:pt x="1777176" y="581004"/>
                  </a:lnTo>
                  <a:lnTo>
                    <a:pt x="1818481" y="582809"/>
                  </a:lnTo>
                  <a:lnTo>
                    <a:pt x="1859517" y="580926"/>
                  </a:lnTo>
                  <a:lnTo>
                    <a:pt x="1909895" y="567143"/>
                  </a:lnTo>
                  <a:lnTo>
                    <a:pt x="1950775" y="539269"/>
                  </a:lnTo>
                  <a:lnTo>
                    <a:pt x="1980655" y="499705"/>
                  </a:lnTo>
                  <a:lnTo>
                    <a:pt x="1998029" y="450851"/>
                  </a:lnTo>
                  <a:lnTo>
                    <a:pt x="2006277" y="397917"/>
                  </a:lnTo>
                  <a:lnTo>
                    <a:pt x="2009806" y="344606"/>
                  </a:lnTo>
                  <a:lnTo>
                    <a:pt x="2008637" y="291218"/>
                  </a:lnTo>
                  <a:lnTo>
                    <a:pt x="2002789" y="238051"/>
                  </a:lnTo>
                  <a:lnTo>
                    <a:pt x="1992282" y="185404"/>
                  </a:lnTo>
                  <a:lnTo>
                    <a:pt x="1977135" y="133576"/>
                  </a:lnTo>
                  <a:lnTo>
                    <a:pt x="1948969" y="73055"/>
                  </a:lnTo>
                  <a:lnTo>
                    <a:pt x="1899264" y="26187"/>
                  </a:lnTo>
                  <a:lnTo>
                    <a:pt x="1844757" y="8763"/>
                  </a:lnTo>
                  <a:lnTo>
                    <a:pt x="1785676" y="3396"/>
                  </a:lnTo>
                  <a:lnTo>
                    <a:pt x="1728264" y="1521"/>
                  </a:lnTo>
                  <a:lnTo>
                    <a:pt x="1653743" y="391"/>
                  </a:lnTo>
                  <a:lnTo>
                    <a:pt x="1564567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8" name="object 4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173195" y="2368821"/>
              <a:ext cx="476652" cy="392496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666839" y="2205252"/>
              <a:ext cx="1956297" cy="529333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864534" y="2512692"/>
              <a:ext cx="1755775" cy="459740"/>
            </a:xfrm>
            <a:custGeom>
              <a:avLst/>
              <a:gdLst/>
              <a:ahLst/>
              <a:cxnLst/>
              <a:rect l="l" t="t" r="r" b="b"/>
              <a:pathLst>
                <a:path w="1755775" h="459739">
                  <a:moveTo>
                    <a:pt x="1664556" y="0"/>
                  </a:moveTo>
                  <a:lnTo>
                    <a:pt x="55558" y="3530"/>
                  </a:lnTo>
                  <a:lnTo>
                    <a:pt x="10063" y="16294"/>
                  </a:lnTo>
                  <a:lnTo>
                    <a:pt x="0" y="38733"/>
                  </a:lnTo>
                  <a:lnTo>
                    <a:pt x="1562" y="53494"/>
                  </a:lnTo>
                  <a:lnTo>
                    <a:pt x="48464" y="300411"/>
                  </a:lnTo>
                  <a:lnTo>
                    <a:pt x="58329" y="340986"/>
                  </a:lnTo>
                  <a:lnTo>
                    <a:pt x="78743" y="376426"/>
                  </a:lnTo>
                  <a:lnTo>
                    <a:pt x="125136" y="402343"/>
                  </a:lnTo>
                  <a:lnTo>
                    <a:pt x="180263" y="411130"/>
                  </a:lnTo>
                  <a:lnTo>
                    <a:pt x="233918" y="414805"/>
                  </a:lnTo>
                  <a:lnTo>
                    <a:pt x="360624" y="420319"/>
                  </a:lnTo>
                  <a:lnTo>
                    <a:pt x="528250" y="425832"/>
                  </a:lnTo>
                  <a:lnTo>
                    <a:pt x="1112967" y="442374"/>
                  </a:lnTo>
                  <a:lnTo>
                    <a:pt x="1280594" y="447887"/>
                  </a:lnTo>
                  <a:lnTo>
                    <a:pt x="1370622" y="451563"/>
                  </a:lnTo>
                  <a:lnTo>
                    <a:pt x="1407301" y="453401"/>
                  </a:lnTo>
                  <a:lnTo>
                    <a:pt x="1437614" y="455238"/>
                  </a:lnTo>
                  <a:lnTo>
                    <a:pt x="1486735" y="459103"/>
                  </a:lnTo>
                  <a:lnTo>
                    <a:pt x="1512580" y="459292"/>
                  </a:lnTo>
                  <a:lnTo>
                    <a:pt x="1561321" y="447422"/>
                  </a:lnTo>
                  <a:lnTo>
                    <a:pt x="1599966" y="412675"/>
                  </a:lnTo>
                  <a:lnTo>
                    <a:pt x="1626675" y="366716"/>
                  </a:lnTo>
                  <a:lnTo>
                    <a:pt x="1647439" y="324646"/>
                  </a:lnTo>
                  <a:lnTo>
                    <a:pt x="1667657" y="282325"/>
                  </a:lnTo>
                  <a:lnTo>
                    <a:pt x="1687324" y="239759"/>
                  </a:lnTo>
                  <a:lnTo>
                    <a:pt x="1706438" y="196956"/>
                  </a:lnTo>
                  <a:lnTo>
                    <a:pt x="1724996" y="153921"/>
                  </a:lnTo>
                  <a:lnTo>
                    <a:pt x="1742994" y="110662"/>
                  </a:lnTo>
                  <a:lnTo>
                    <a:pt x="1755676" y="57564"/>
                  </a:lnTo>
                  <a:lnTo>
                    <a:pt x="1751761" y="40265"/>
                  </a:lnTo>
                  <a:lnTo>
                    <a:pt x="1721647" y="10613"/>
                  </a:lnTo>
                  <a:lnTo>
                    <a:pt x="1679225" y="559"/>
                  </a:lnTo>
                  <a:lnTo>
                    <a:pt x="1664556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1" name="object 51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225303" y="2512663"/>
              <a:ext cx="394907" cy="274226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3885048" y="2534850"/>
              <a:ext cx="1713230" cy="415290"/>
            </a:xfrm>
            <a:custGeom>
              <a:avLst/>
              <a:gdLst/>
              <a:ahLst/>
              <a:cxnLst/>
              <a:rect l="l" t="t" r="r" b="b"/>
              <a:pathLst>
                <a:path w="1713229" h="415289">
                  <a:moveTo>
                    <a:pt x="1636167" y="0"/>
                  </a:moveTo>
                  <a:lnTo>
                    <a:pt x="36708" y="3541"/>
                  </a:lnTo>
                  <a:lnTo>
                    <a:pt x="0" y="12678"/>
                  </a:lnTo>
                  <a:lnTo>
                    <a:pt x="2833" y="27035"/>
                  </a:lnTo>
                  <a:lnTo>
                    <a:pt x="5539" y="40895"/>
                  </a:lnTo>
                  <a:lnTo>
                    <a:pt x="8194" y="54764"/>
                  </a:lnTo>
                  <a:lnTo>
                    <a:pt x="17049" y="101875"/>
                  </a:lnTo>
                  <a:lnTo>
                    <a:pt x="49766" y="274110"/>
                  </a:lnTo>
                  <a:lnTo>
                    <a:pt x="58700" y="311290"/>
                  </a:lnTo>
                  <a:lnTo>
                    <a:pt x="91040" y="351298"/>
                  </a:lnTo>
                  <a:lnTo>
                    <a:pt x="135925" y="363923"/>
                  </a:lnTo>
                  <a:lnTo>
                    <a:pt x="184040" y="368618"/>
                  </a:lnTo>
                  <a:lnTo>
                    <a:pt x="288037" y="373907"/>
                  </a:lnTo>
                  <a:lnTo>
                    <a:pt x="1391579" y="409260"/>
                  </a:lnTo>
                  <a:lnTo>
                    <a:pt x="1420162" y="411032"/>
                  </a:lnTo>
                  <a:lnTo>
                    <a:pt x="1442509" y="412812"/>
                  </a:lnTo>
                  <a:lnTo>
                    <a:pt x="1452465" y="413707"/>
                  </a:lnTo>
                  <a:lnTo>
                    <a:pt x="1462301" y="414463"/>
                  </a:lnTo>
                  <a:lnTo>
                    <a:pt x="1472016" y="414985"/>
                  </a:lnTo>
                  <a:lnTo>
                    <a:pt x="1481608" y="415180"/>
                  </a:lnTo>
                  <a:lnTo>
                    <a:pt x="1496223" y="414599"/>
                  </a:lnTo>
                  <a:lnTo>
                    <a:pt x="1509170" y="412812"/>
                  </a:lnTo>
                  <a:lnTo>
                    <a:pt x="1518898" y="410244"/>
                  </a:lnTo>
                  <a:lnTo>
                    <a:pt x="1481608" y="410244"/>
                  </a:lnTo>
                  <a:lnTo>
                    <a:pt x="1472160" y="410051"/>
                  </a:lnTo>
                  <a:lnTo>
                    <a:pt x="1462564" y="409533"/>
                  </a:lnTo>
                  <a:lnTo>
                    <a:pt x="1452831" y="408783"/>
                  </a:lnTo>
                  <a:lnTo>
                    <a:pt x="1442970" y="407893"/>
                  </a:lnTo>
                  <a:lnTo>
                    <a:pt x="1420587" y="406112"/>
                  </a:lnTo>
                  <a:lnTo>
                    <a:pt x="1391970" y="404339"/>
                  </a:lnTo>
                  <a:lnTo>
                    <a:pt x="288365" y="368982"/>
                  </a:lnTo>
                  <a:lnTo>
                    <a:pt x="213259" y="365455"/>
                  </a:lnTo>
                  <a:lnTo>
                    <a:pt x="162272" y="361947"/>
                  </a:lnTo>
                  <a:lnTo>
                    <a:pt x="113893" y="354585"/>
                  </a:lnTo>
                  <a:lnTo>
                    <a:pt x="77925" y="335584"/>
                  </a:lnTo>
                  <a:lnTo>
                    <a:pt x="58537" y="292279"/>
                  </a:lnTo>
                  <a:lnTo>
                    <a:pt x="21898" y="100958"/>
                  </a:lnTo>
                  <a:lnTo>
                    <a:pt x="12569" y="51381"/>
                  </a:lnTo>
                  <a:lnTo>
                    <a:pt x="10381" y="39952"/>
                  </a:lnTo>
                  <a:lnTo>
                    <a:pt x="7674" y="26081"/>
                  </a:lnTo>
                  <a:lnTo>
                    <a:pt x="5425" y="14687"/>
                  </a:lnTo>
                  <a:lnTo>
                    <a:pt x="13111" y="11814"/>
                  </a:lnTo>
                  <a:lnTo>
                    <a:pt x="20347" y="9882"/>
                  </a:lnTo>
                  <a:lnTo>
                    <a:pt x="28445" y="8870"/>
                  </a:lnTo>
                  <a:lnTo>
                    <a:pt x="37071" y="8472"/>
                  </a:lnTo>
                  <a:lnTo>
                    <a:pt x="1682412" y="4935"/>
                  </a:lnTo>
                  <a:lnTo>
                    <a:pt x="1681210" y="4470"/>
                  </a:lnTo>
                  <a:lnTo>
                    <a:pt x="1670338" y="2031"/>
                  </a:lnTo>
                  <a:lnTo>
                    <a:pt x="1659045" y="688"/>
                  </a:lnTo>
                  <a:lnTo>
                    <a:pt x="1647574" y="118"/>
                  </a:lnTo>
                  <a:lnTo>
                    <a:pt x="1636167" y="0"/>
                  </a:lnTo>
                  <a:close/>
                </a:path>
                <a:path w="1713229" h="415289">
                  <a:moveTo>
                    <a:pt x="1682412" y="4935"/>
                  </a:moveTo>
                  <a:lnTo>
                    <a:pt x="1636175" y="4935"/>
                  </a:lnTo>
                  <a:lnTo>
                    <a:pt x="1647299" y="5048"/>
                  </a:lnTo>
                  <a:lnTo>
                    <a:pt x="1658454" y="5593"/>
                  </a:lnTo>
                  <a:lnTo>
                    <a:pt x="1696533" y="17244"/>
                  </a:lnTo>
                  <a:lnTo>
                    <a:pt x="1708038" y="39952"/>
                  </a:lnTo>
                  <a:lnTo>
                    <a:pt x="1706573" y="51381"/>
                  </a:lnTo>
                  <a:lnTo>
                    <a:pt x="1675890" y="129627"/>
                  </a:lnTo>
                  <a:lnTo>
                    <a:pt x="1653561" y="180852"/>
                  </a:lnTo>
                  <a:lnTo>
                    <a:pt x="1630419" y="231796"/>
                  </a:lnTo>
                  <a:lnTo>
                    <a:pt x="1606515" y="282347"/>
                  </a:lnTo>
                  <a:lnTo>
                    <a:pt x="1581900" y="332390"/>
                  </a:lnTo>
                  <a:lnTo>
                    <a:pt x="1558545" y="373109"/>
                  </a:lnTo>
                  <a:lnTo>
                    <a:pt x="1528329" y="401158"/>
                  </a:lnTo>
                  <a:lnTo>
                    <a:pt x="1481608" y="410244"/>
                  </a:lnTo>
                  <a:lnTo>
                    <a:pt x="1518898" y="410244"/>
                  </a:lnTo>
                  <a:lnTo>
                    <a:pt x="1562235" y="376433"/>
                  </a:lnTo>
                  <a:lnTo>
                    <a:pt x="1586311" y="334601"/>
                  </a:lnTo>
                  <a:lnTo>
                    <a:pt x="1606899" y="292881"/>
                  </a:lnTo>
                  <a:lnTo>
                    <a:pt x="1627000" y="250794"/>
                  </a:lnTo>
                  <a:lnTo>
                    <a:pt x="1646582" y="208407"/>
                  </a:lnTo>
                  <a:lnTo>
                    <a:pt x="1665617" y="165785"/>
                  </a:lnTo>
                  <a:lnTo>
                    <a:pt x="1684073" y="122995"/>
                  </a:lnTo>
                  <a:lnTo>
                    <a:pt x="1701921" y="80102"/>
                  </a:lnTo>
                  <a:lnTo>
                    <a:pt x="1713054" y="38455"/>
                  </a:lnTo>
                  <a:lnTo>
                    <a:pt x="1710781" y="26725"/>
                  </a:lnTo>
                  <a:lnTo>
                    <a:pt x="1706455" y="19797"/>
                  </a:lnTo>
                  <a:lnTo>
                    <a:pt x="1699809" y="13570"/>
                  </a:lnTo>
                  <a:lnTo>
                    <a:pt x="1691256" y="8356"/>
                  </a:lnTo>
                  <a:lnTo>
                    <a:pt x="1682412" y="493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4150677" y="2640326"/>
              <a:ext cx="128270" cy="152400"/>
            </a:xfrm>
            <a:custGeom>
              <a:avLst/>
              <a:gdLst/>
              <a:ahLst/>
              <a:cxnLst/>
              <a:rect l="l" t="t" r="r" b="b"/>
              <a:pathLst>
                <a:path w="128270" h="152400">
                  <a:moveTo>
                    <a:pt x="128244" y="0"/>
                  </a:moveTo>
                  <a:lnTo>
                    <a:pt x="0" y="0"/>
                  </a:lnTo>
                  <a:lnTo>
                    <a:pt x="0" y="29210"/>
                  </a:lnTo>
                  <a:lnTo>
                    <a:pt x="0" y="152400"/>
                  </a:lnTo>
                  <a:lnTo>
                    <a:pt x="35204" y="152400"/>
                  </a:lnTo>
                  <a:lnTo>
                    <a:pt x="35204" y="29210"/>
                  </a:lnTo>
                  <a:lnTo>
                    <a:pt x="93040" y="29210"/>
                  </a:lnTo>
                  <a:lnTo>
                    <a:pt x="93040" y="152400"/>
                  </a:lnTo>
                  <a:lnTo>
                    <a:pt x="128244" y="152400"/>
                  </a:lnTo>
                  <a:lnTo>
                    <a:pt x="128244" y="29210"/>
                  </a:lnTo>
                  <a:lnTo>
                    <a:pt x="128244" y="0"/>
                  </a:lnTo>
                  <a:close/>
                </a:path>
              </a:pathLst>
            </a:custGeom>
            <a:solidFill>
              <a:srgbClr val="F6F4E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4" name="object 5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311165" y="2695233"/>
              <a:ext cx="95097" cy="14973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425465" y="2695233"/>
              <a:ext cx="184938" cy="99899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629607" y="2695233"/>
              <a:ext cx="90755" cy="99899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745508" y="2695233"/>
              <a:ext cx="274551" cy="99899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051149" y="2690204"/>
              <a:ext cx="189737" cy="127922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5261004" y="2697519"/>
              <a:ext cx="73151" cy="9487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91440"/>
            <a:ext cx="5760720" cy="3200400"/>
            <a:chOff x="-3" y="91440"/>
            <a:chExt cx="5760720" cy="3200400"/>
          </a:xfrm>
        </p:grpSpPr>
        <p:sp>
          <p:nvSpPr>
            <p:cNvPr id="3" name="object 3"/>
            <p:cNvSpPr/>
            <p:nvPr/>
          </p:nvSpPr>
          <p:spPr>
            <a:xfrm>
              <a:off x="1958568" y="222246"/>
              <a:ext cx="120014" cy="162560"/>
            </a:xfrm>
            <a:custGeom>
              <a:avLst/>
              <a:gdLst/>
              <a:ahLst/>
              <a:cxnLst/>
              <a:rect l="l" t="t" r="r" b="b"/>
              <a:pathLst>
                <a:path w="120014" h="162560">
                  <a:moveTo>
                    <a:pt x="11990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0" y="162560"/>
                  </a:lnTo>
                  <a:lnTo>
                    <a:pt x="24968" y="162560"/>
                  </a:lnTo>
                  <a:lnTo>
                    <a:pt x="24968" y="22860"/>
                  </a:lnTo>
                  <a:lnTo>
                    <a:pt x="94945" y="22860"/>
                  </a:lnTo>
                  <a:lnTo>
                    <a:pt x="94945" y="162560"/>
                  </a:lnTo>
                  <a:lnTo>
                    <a:pt x="119900" y="162560"/>
                  </a:lnTo>
                  <a:lnTo>
                    <a:pt x="119900" y="22860"/>
                  </a:lnTo>
                  <a:lnTo>
                    <a:pt x="119900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37515" y="279661"/>
              <a:ext cx="110102" cy="10888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3217" y="279661"/>
              <a:ext cx="104720" cy="16173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67194" y="279661"/>
              <a:ext cx="98358" cy="10888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90512" y="281936"/>
              <a:ext cx="289209" cy="10342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04680" y="279661"/>
              <a:ext cx="206996" cy="10888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084830" y="279662"/>
              <a:ext cx="641350" cy="135255"/>
            </a:xfrm>
            <a:custGeom>
              <a:avLst/>
              <a:gdLst/>
              <a:ahLst/>
              <a:cxnLst/>
              <a:rect l="l" t="t" r="r" b="b"/>
              <a:pathLst>
                <a:path w="641350" h="135254">
                  <a:moveTo>
                    <a:pt x="115976" y="83680"/>
                  </a:moveTo>
                  <a:lnTo>
                    <a:pt x="100317" y="83680"/>
                  </a:lnTo>
                  <a:lnTo>
                    <a:pt x="100317" y="24714"/>
                  </a:lnTo>
                  <a:lnTo>
                    <a:pt x="100317" y="2692"/>
                  </a:lnTo>
                  <a:lnTo>
                    <a:pt x="76339" y="2692"/>
                  </a:lnTo>
                  <a:lnTo>
                    <a:pt x="76339" y="24714"/>
                  </a:lnTo>
                  <a:lnTo>
                    <a:pt x="76339" y="83680"/>
                  </a:lnTo>
                  <a:lnTo>
                    <a:pt x="34010" y="83680"/>
                  </a:lnTo>
                  <a:lnTo>
                    <a:pt x="39255" y="78219"/>
                  </a:lnTo>
                  <a:lnTo>
                    <a:pt x="43002" y="71145"/>
                  </a:lnTo>
                  <a:lnTo>
                    <a:pt x="45250" y="62445"/>
                  </a:lnTo>
                  <a:lnTo>
                    <a:pt x="45999" y="52120"/>
                  </a:lnTo>
                  <a:lnTo>
                    <a:pt x="45999" y="24714"/>
                  </a:lnTo>
                  <a:lnTo>
                    <a:pt x="76339" y="24714"/>
                  </a:lnTo>
                  <a:lnTo>
                    <a:pt x="76339" y="2692"/>
                  </a:lnTo>
                  <a:lnTo>
                    <a:pt x="22999" y="2692"/>
                  </a:lnTo>
                  <a:lnTo>
                    <a:pt x="22999" y="43065"/>
                  </a:lnTo>
                  <a:lnTo>
                    <a:pt x="22745" y="51549"/>
                  </a:lnTo>
                  <a:lnTo>
                    <a:pt x="0" y="83680"/>
                  </a:lnTo>
                  <a:lnTo>
                    <a:pt x="0" y="135064"/>
                  </a:lnTo>
                  <a:lnTo>
                    <a:pt x="22021" y="135064"/>
                  </a:lnTo>
                  <a:lnTo>
                    <a:pt x="22021" y="105702"/>
                  </a:lnTo>
                  <a:lnTo>
                    <a:pt x="93954" y="105702"/>
                  </a:lnTo>
                  <a:lnTo>
                    <a:pt x="93954" y="135064"/>
                  </a:lnTo>
                  <a:lnTo>
                    <a:pt x="115976" y="135064"/>
                  </a:lnTo>
                  <a:lnTo>
                    <a:pt x="115976" y="105702"/>
                  </a:lnTo>
                  <a:lnTo>
                    <a:pt x="115976" y="83680"/>
                  </a:lnTo>
                  <a:close/>
                </a:path>
                <a:path w="641350" h="135254">
                  <a:moveTo>
                    <a:pt x="226085" y="59944"/>
                  </a:moveTo>
                  <a:lnTo>
                    <a:pt x="217957" y="21780"/>
                  </a:lnTo>
                  <a:lnTo>
                    <a:pt x="217030" y="20561"/>
                  </a:lnTo>
                  <a:lnTo>
                    <a:pt x="211645" y="13462"/>
                  </a:lnTo>
                  <a:lnTo>
                    <a:pt x="204711" y="7569"/>
                  </a:lnTo>
                  <a:lnTo>
                    <a:pt x="201612" y="5905"/>
                  </a:lnTo>
                  <a:lnTo>
                    <a:pt x="201612" y="40373"/>
                  </a:lnTo>
                  <a:lnTo>
                    <a:pt x="153898" y="40373"/>
                  </a:lnTo>
                  <a:lnTo>
                    <a:pt x="155206" y="34836"/>
                  </a:lnTo>
                  <a:lnTo>
                    <a:pt x="157657" y="30429"/>
                  </a:lnTo>
                  <a:lnTo>
                    <a:pt x="161239" y="27165"/>
                  </a:lnTo>
                  <a:lnTo>
                    <a:pt x="165646" y="22758"/>
                  </a:lnTo>
                  <a:lnTo>
                    <a:pt x="171272" y="20561"/>
                  </a:lnTo>
                  <a:lnTo>
                    <a:pt x="184645" y="20561"/>
                  </a:lnTo>
                  <a:lnTo>
                    <a:pt x="190030" y="22517"/>
                  </a:lnTo>
                  <a:lnTo>
                    <a:pt x="198183" y="30022"/>
                  </a:lnTo>
                  <a:lnTo>
                    <a:pt x="200634" y="34671"/>
                  </a:lnTo>
                  <a:lnTo>
                    <a:pt x="201612" y="40373"/>
                  </a:lnTo>
                  <a:lnTo>
                    <a:pt x="201612" y="5905"/>
                  </a:lnTo>
                  <a:lnTo>
                    <a:pt x="196900" y="3365"/>
                  </a:lnTo>
                  <a:lnTo>
                    <a:pt x="188201" y="850"/>
                  </a:lnTo>
                  <a:lnTo>
                    <a:pt x="178612" y="0"/>
                  </a:lnTo>
                  <a:lnTo>
                    <a:pt x="168744" y="876"/>
                  </a:lnTo>
                  <a:lnTo>
                    <a:pt x="136944" y="22923"/>
                  </a:lnTo>
                  <a:lnTo>
                    <a:pt x="127723" y="56286"/>
                  </a:lnTo>
                  <a:lnTo>
                    <a:pt x="128663" y="67830"/>
                  </a:lnTo>
                  <a:lnTo>
                    <a:pt x="150012" y="101447"/>
                  </a:lnTo>
                  <a:lnTo>
                    <a:pt x="177634" y="108889"/>
                  </a:lnTo>
                  <a:lnTo>
                    <a:pt x="186410" y="108394"/>
                  </a:lnTo>
                  <a:lnTo>
                    <a:pt x="221691" y="87985"/>
                  </a:lnTo>
                  <a:lnTo>
                    <a:pt x="222084" y="87350"/>
                  </a:lnTo>
                  <a:lnTo>
                    <a:pt x="225348" y="82219"/>
                  </a:lnTo>
                  <a:lnTo>
                    <a:pt x="205282" y="70954"/>
                  </a:lnTo>
                  <a:lnTo>
                    <a:pt x="202666" y="75526"/>
                  </a:lnTo>
                  <a:lnTo>
                    <a:pt x="199491" y="79286"/>
                  </a:lnTo>
                  <a:lnTo>
                    <a:pt x="195745" y="82219"/>
                  </a:lnTo>
                  <a:lnTo>
                    <a:pt x="191173" y="85636"/>
                  </a:lnTo>
                  <a:lnTo>
                    <a:pt x="185712" y="87350"/>
                  </a:lnTo>
                  <a:lnTo>
                    <a:pt x="171513" y="87350"/>
                  </a:lnTo>
                  <a:lnTo>
                    <a:pt x="165404" y="85153"/>
                  </a:lnTo>
                  <a:lnTo>
                    <a:pt x="155778" y="75526"/>
                  </a:lnTo>
                  <a:lnTo>
                    <a:pt x="152844" y="68592"/>
                  </a:lnTo>
                  <a:lnTo>
                    <a:pt x="152184" y="59944"/>
                  </a:lnTo>
                  <a:lnTo>
                    <a:pt x="226085" y="59944"/>
                  </a:lnTo>
                  <a:close/>
                </a:path>
                <a:path w="641350" h="135254">
                  <a:moveTo>
                    <a:pt x="322973" y="2692"/>
                  </a:moveTo>
                  <a:lnTo>
                    <a:pt x="298996" y="2692"/>
                  </a:lnTo>
                  <a:lnTo>
                    <a:pt x="298996" y="23241"/>
                  </a:lnTo>
                  <a:lnTo>
                    <a:pt x="298996" y="48209"/>
                  </a:lnTo>
                  <a:lnTo>
                    <a:pt x="278447" y="48209"/>
                  </a:lnTo>
                  <a:lnTo>
                    <a:pt x="274040" y="47383"/>
                  </a:lnTo>
                  <a:lnTo>
                    <a:pt x="271589" y="45758"/>
                  </a:lnTo>
                  <a:lnTo>
                    <a:pt x="268325" y="43472"/>
                  </a:lnTo>
                  <a:lnTo>
                    <a:pt x="266700" y="40132"/>
                  </a:lnTo>
                  <a:lnTo>
                    <a:pt x="266700" y="31318"/>
                  </a:lnTo>
                  <a:lnTo>
                    <a:pt x="268655" y="27901"/>
                  </a:lnTo>
                  <a:lnTo>
                    <a:pt x="272567" y="25450"/>
                  </a:lnTo>
                  <a:lnTo>
                    <a:pt x="275183" y="23977"/>
                  </a:lnTo>
                  <a:lnTo>
                    <a:pt x="279336" y="23241"/>
                  </a:lnTo>
                  <a:lnTo>
                    <a:pt x="298996" y="23241"/>
                  </a:lnTo>
                  <a:lnTo>
                    <a:pt x="298996" y="2692"/>
                  </a:lnTo>
                  <a:lnTo>
                    <a:pt x="284556" y="2692"/>
                  </a:lnTo>
                  <a:lnTo>
                    <a:pt x="275170" y="3276"/>
                  </a:lnTo>
                  <a:lnTo>
                    <a:pt x="245757" y="28740"/>
                  </a:lnTo>
                  <a:lnTo>
                    <a:pt x="245173" y="35725"/>
                  </a:lnTo>
                  <a:lnTo>
                    <a:pt x="245173" y="44373"/>
                  </a:lnTo>
                  <a:lnTo>
                    <a:pt x="270129" y="64846"/>
                  </a:lnTo>
                  <a:lnTo>
                    <a:pt x="237832" y="105702"/>
                  </a:lnTo>
                  <a:lnTo>
                    <a:pt x="265963" y="105702"/>
                  </a:lnTo>
                  <a:lnTo>
                    <a:pt x="294106" y="67779"/>
                  </a:lnTo>
                  <a:lnTo>
                    <a:pt x="298996" y="67779"/>
                  </a:lnTo>
                  <a:lnTo>
                    <a:pt x="298996" y="105702"/>
                  </a:lnTo>
                  <a:lnTo>
                    <a:pt x="322973" y="105702"/>
                  </a:lnTo>
                  <a:lnTo>
                    <a:pt x="322973" y="67779"/>
                  </a:lnTo>
                  <a:lnTo>
                    <a:pt x="322973" y="48209"/>
                  </a:lnTo>
                  <a:lnTo>
                    <a:pt x="322973" y="23241"/>
                  </a:lnTo>
                  <a:lnTo>
                    <a:pt x="322973" y="2692"/>
                  </a:lnTo>
                  <a:close/>
                </a:path>
                <a:path w="641350" h="135254">
                  <a:moveTo>
                    <a:pt x="424268" y="2692"/>
                  </a:moveTo>
                  <a:lnTo>
                    <a:pt x="340106" y="2692"/>
                  </a:lnTo>
                  <a:lnTo>
                    <a:pt x="340106" y="24714"/>
                  </a:lnTo>
                  <a:lnTo>
                    <a:pt x="370205" y="24714"/>
                  </a:lnTo>
                  <a:lnTo>
                    <a:pt x="370205" y="105702"/>
                  </a:lnTo>
                  <a:lnTo>
                    <a:pt x="394169" y="105702"/>
                  </a:lnTo>
                  <a:lnTo>
                    <a:pt x="394169" y="24714"/>
                  </a:lnTo>
                  <a:lnTo>
                    <a:pt x="424268" y="24714"/>
                  </a:lnTo>
                  <a:lnTo>
                    <a:pt x="424268" y="2692"/>
                  </a:lnTo>
                  <a:close/>
                </a:path>
                <a:path w="641350" h="135254">
                  <a:moveTo>
                    <a:pt x="531685" y="59944"/>
                  </a:moveTo>
                  <a:lnTo>
                    <a:pt x="531634" y="56286"/>
                  </a:lnTo>
                  <a:lnTo>
                    <a:pt x="530783" y="43561"/>
                  </a:lnTo>
                  <a:lnTo>
                    <a:pt x="530047" y="40373"/>
                  </a:lnTo>
                  <a:lnTo>
                    <a:pt x="528078" y="31813"/>
                  </a:lnTo>
                  <a:lnTo>
                    <a:pt x="523557" y="21780"/>
                  </a:lnTo>
                  <a:lnTo>
                    <a:pt x="522630" y="20561"/>
                  </a:lnTo>
                  <a:lnTo>
                    <a:pt x="517245" y="13462"/>
                  </a:lnTo>
                  <a:lnTo>
                    <a:pt x="510324" y="7569"/>
                  </a:lnTo>
                  <a:lnTo>
                    <a:pt x="507212" y="5905"/>
                  </a:lnTo>
                  <a:lnTo>
                    <a:pt x="507212" y="40373"/>
                  </a:lnTo>
                  <a:lnTo>
                    <a:pt x="459498" y="40373"/>
                  </a:lnTo>
                  <a:lnTo>
                    <a:pt x="460806" y="34836"/>
                  </a:lnTo>
                  <a:lnTo>
                    <a:pt x="463257" y="30429"/>
                  </a:lnTo>
                  <a:lnTo>
                    <a:pt x="466839" y="27165"/>
                  </a:lnTo>
                  <a:lnTo>
                    <a:pt x="471246" y="22758"/>
                  </a:lnTo>
                  <a:lnTo>
                    <a:pt x="476872" y="20561"/>
                  </a:lnTo>
                  <a:lnTo>
                    <a:pt x="490258" y="20561"/>
                  </a:lnTo>
                  <a:lnTo>
                    <a:pt x="495630" y="22517"/>
                  </a:lnTo>
                  <a:lnTo>
                    <a:pt x="503796" y="30022"/>
                  </a:lnTo>
                  <a:lnTo>
                    <a:pt x="506234" y="34671"/>
                  </a:lnTo>
                  <a:lnTo>
                    <a:pt x="507212" y="40373"/>
                  </a:lnTo>
                  <a:lnTo>
                    <a:pt x="507212" y="5905"/>
                  </a:lnTo>
                  <a:lnTo>
                    <a:pt x="502500" y="3365"/>
                  </a:lnTo>
                  <a:lnTo>
                    <a:pt x="493801" y="850"/>
                  </a:lnTo>
                  <a:lnTo>
                    <a:pt x="484212" y="0"/>
                  </a:lnTo>
                  <a:lnTo>
                    <a:pt x="474357" y="876"/>
                  </a:lnTo>
                  <a:lnTo>
                    <a:pt x="442544" y="22923"/>
                  </a:lnTo>
                  <a:lnTo>
                    <a:pt x="433324" y="56286"/>
                  </a:lnTo>
                  <a:lnTo>
                    <a:pt x="434276" y="67830"/>
                  </a:lnTo>
                  <a:lnTo>
                    <a:pt x="455625" y="101447"/>
                  </a:lnTo>
                  <a:lnTo>
                    <a:pt x="483235" y="108889"/>
                  </a:lnTo>
                  <a:lnTo>
                    <a:pt x="492010" y="108394"/>
                  </a:lnTo>
                  <a:lnTo>
                    <a:pt x="527291" y="87985"/>
                  </a:lnTo>
                  <a:lnTo>
                    <a:pt x="527685" y="87350"/>
                  </a:lnTo>
                  <a:lnTo>
                    <a:pt x="530948" y="82219"/>
                  </a:lnTo>
                  <a:lnTo>
                    <a:pt x="510882" y="70954"/>
                  </a:lnTo>
                  <a:lnTo>
                    <a:pt x="508279" y="75526"/>
                  </a:lnTo>
                  <a:lnTo>
                    <a:pt x="505091" y="79286"/>
                  </a:lnTo>
                  <a:lnTo>
                    <a:pt x="501345" y="82219"/>
                  </a:lnTo>
                  <a:lnTo>
                    <a:pt x="496773" y="85636"/>
                  </a:lnTo>
                  <a:lnTo>
                    <a:pt x="491312" y="87350"/>
                  </a:lnTo>
                  <a:lnTo>
                    <a:pt x="477126" y="87350"/>
                  </a:lnTo>
                  <a:lnTo>
                    <a:pt x="471004" y="85153"/>
                  </a:lnTo>
                  <a:lnTo>
                    <a:pt x="461378" y="75526"/>
                  </a:lnTo>
                  <a:lnTo>
                    <a:pt x="458444" y="68592"/>
                  </a:lnTo>
                  <a:lnTo>
                    <a:pt x="457796" y="59944"/>
                  </a:lnTo>
                  <a:lnTo>
                    <a:pt x="531685" y="59944"/>
                  </a:lnTo>
                  <a:close/>
                </a:path>
                <a:path w="641350" h="135254">
                  <a:moveTo>
                    <a:pt x="641299" y="2692"/>
                  </a:moveTo>
                  <a:lnTo>
                    <a:pt x="563981" y="2692"/>
                  </a:lnTo>
                  <a:lnTo>
                    <a:pt x="563981" y="71615"/>
                  </a:lnTo>
                  <a:lnTo>
                    <a:pt x="562762" y="76098"/>
                  </a:lnTo>
                  <a:lnTo>
                    <a:pt x="556069" y="83769"/>
                  </a:lnTo>
                  <a:lnTo>
                    <a:pt x="550443" y="85318"/>
                  </a:lnTo>
                  <a:lnTo>
                    <a:pt x="543433" y="83680"/>
                  </a:lnTo>
                  <a:lnTo>
                    <a:pt x="543433" y="105702"/>
                  </a:lnTo>
                  <a:lnTo>
                    <a:pt x="581482" y="89382"/>
                  </a:lnTo>
                  <a:lnTo>
                    <a:pt x="586981" y="65582"/>
                  </a:lnTo>
                  <a:lnTo>
                    <a:pt x="586981" y="24714"/>
                  </a:lnTo>
                  <a:lnTo>
                    <a:pt x="617321" y="24714"/>
                  </a:lnTo>
                  <a:lnTo>
                    <a:pt x="617321" y="105702"/>
                  </a:lnTo>
                  <a:lnTo>
                    <a:pt x="641299" y="105702"/>
                  </a:lnTo>
                  <a:lnTo>
                    <a:pt x="641299" y="2692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56476" y="282351"/>
              <a:ext cx="76828" cy="10300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854335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4" h="102870">
                  <a:moveTo>
                    <a:pt x="90538" y="0"/>
                  </a:moveTo>
                  <a:lnTo>
                    <a:pt x="66560" y="0"/>
                  </a:lnTo>
                  <a:lnTo>
                    <a:pt x="66560" y="38100"/>
                  </a:lnTo>
                  <a:lnTo>
                    <a:pt x="23990" y="38100"/>
                  </a:lnTo>
                  <a:lnTo>
                    <a:pt x="23990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90" y="102870"/>
                  </a:lnTo>
                  <a:lnTo>
                    <a:pt x="23990" y="60960"/>
                  </a:lnTo>
                  <a:lnTo>
                    <a:pt x="66560" y="60960"/>
                  </a:lnTo>
                  <a:lnTo>
                    <a:pt x="66560" y="102870"/>
                  </a:lnTo>
                  <a:lnTo>
                    <a:pt x="90538" y="102870"/>
                  </a:lnTo>
                  <a:lnTo>
                    <a:pt x="90538" y="60960"/>
                  </a:lnTo>
                  <a:lnTo>
                    <a:pt x="90538" y="38100"/>
                  </a:lnTo>
                  <a:lnTo>
                    <a:pt x="90538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9834" y="279661"/>
              <a:ext cx="110102" cy="10888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99514" y="279661"/>
              <a:ext cx="275504" cy="10888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477134" y="161845"/>
              <a:ext cx="361950" cy="277495"/>
            </a:xfrm>
            <a:custGeom>
              <a:avLst/>
              <a:gdLst/>
              <a:ahLst/>
              <a:cxnLst/>
              <a:rect l="l" t="t" r="r" b="b"/>
              <a:pathLst>
                <a:path w="361950" h="277495">
                  <a:moveTo>
                    <a:pt x="333601" y="0"/>
                  </a:moveTo>
                  <a:lnTo>
                    <a:pt x="27769" y="0"/>
                  </a:lnTo>
                  <a:lnTo>
                    <a:pt x="16961" y="2183"/>
                  </a:lnTo>
                  <a:lnTo>
                    <a:pt x="8134" y="8136"/>
                  </a:lnTo>
                  <a:lnTo>
                    <a:pt x="2182" y="16964"/>
                  </a:lnTo>
                  <a:lnTo>
                    <a:pt x="0" y="27773"/>
                  </a:lnTo>
                  <a:lnTo>
                    <a:pt x="0" y="249123"/>
                  </a:lnTo>
                  <a:lnTo>
                    <a:pt x="2182" y="259936"/>
                  </a:lnTo>
                  <a:lnTo>
                    <a:pt x="8134" y="268768"/>
                  </a:lnTo>
                  <a:lnTo>
                    <a:pt x="16961" y="274724"/>
                  </a:lnTo>
                  <a:lnTo>
                    <a:pt x="27769" y="276908"/>
                  </a:lnTo>
                  <a:lnTo>
                    <a:pt x="222954" y="276908"/>
                  </a:lnTo>
                  <a:lnTo>
                    <a:pt x="219620" y="267289"/>
                  </a:lnTo>
                  <a:lnTo>
                    <a:pt x="161603" y="267289"/>
                  </a:lnTo>
                  <a:lnTo>
                    <a:pt x="159119" y="264805"/>
                  </a:lnTo>
                  <a:lnTo>
                    <a:pt x="159119" y="258671"/>
                  </a:lnTo>
                  <a:lnTo>
                    <a:pt x="161603" y="256197"/>
                  </a:lnTo>
                  <a:lnTo>
                    <a:pt x="218842" y="256197"/>
                  </a:lnTo>
                  <a:lnTo>
                    <a:pt x="224275" y="245934"/>
                  </a:lnTo>
                  <a:lnTo>
                    <a:pt x="38454" y="245934"/>
                  </a:lnTo>
                  <a:lnTo>
                    <a:pt x="38454" y="30974"/>
                  </a:lnTo>
                  <a:lnTo>
                    <a:pt x="361374" y="30974"/>
                  </a:lnTo>
                  <a:lnTo>
                    <a:pt x="361374" y="27773"/>
                  </a:lnTo>
                  <a:lnTo>
                    <a:pt x="359907" y="20505"/>
                  </a:lnTo>
                  <a:lnTo>
                    <a:pt x="177615" y="20505"/>
                  </a:lnTo>
                  <a:lnTo>
                    <a:pt x="175125" y="18014"/>
                  </a:lnTo>
                  <a:lnTo>
                    <a:pt x="175125" y="11865"/>
                  </a:lnTo>
                  <a:lnTo>
                    <a:pt x="177615" y="9406"/>
                  </a:lnTo>
                  <a:lnTo>
                    <a:pt x="354096" y="9406"/>
                  </a:lnTo>
                  <a:lnTo>
                    <a:pt x="353240" y="8136"/>
                  </a:lnTo>
                  <a:lnTo>
                    <a:pt x="344411" y="2183"/>
                  </a:lnTo>
                  <a:lnTo>
                    <a:pt x="333601" y="0"/>
                  </a:lnTo>
                  <a:close/>
                </a:path>
                <a:path w="361950" h="277495">
                  <a:moveTo>
                    <a:pt x="218842" y="256197"/>
                  </a:moveTo>
                  <a:lnTo>
                    <a:pt x="199759" y="256197"/>
                  </a:lnTo>
                  <a:lnTo>
                    <a:pt x="202251" y="258671"/>
                  </a:lnTo>
                  <a:lnTo>
                    <a:pt x="202251" y="264805"/>
                  </a:lnTo>
                  <a:lnTo>
                    <a:pt x="199759" y="267289"/>
                  </a:lnTo>
                  <a:lnTo>
                    <a:pt x="219620" y="267289"/>
                  </a:lnTo>
                  <a:lnTo>
                    <a:pt x="218278" y="263419"/>
                  </a:lnTo>
                  <a:lnTo>
                    <a:pt x="218842" y="256197"/>
                  </a:lnTo>
                  <a:close/>
                </a:path>
                <a:path w="361950" h="277495">
                  <a:moveTo>
                    <a:pt x="361374" y="204562"/>
                  </a:moveTo>
                  <a:lnTo>
                    <a:pt x="349163" y="204562"/>
                  </a:lnTo>
                  <a:lnTo>
                    <a:pt x="357000" y="209422"/>
                  </a:lnTo>
                  <a:lnTo>
                    <a:pt x="361374" y="216622"/>
                  </a:lnTo>
                  <a:lnTo>
                    <a:pt x="361374" y="204562"/>
                  </a:lnTo>
                  <a:close/>
                </a:path>
                <a:path w="361950" h="277495">
                  <a:moveTo>
                    <a:pt x="361374" y="30974"/>
                  </a:moveTo>
                  <a:lnTo>
                    <a:pt x="322930" y="30974"/>
                  </a:lnTo>
                  <a:lnTo>
                    <a:pt x="322930" y="198373"/>
                  </a:lnTo>
                  <a:lnTo>
                    <a:pt x="327618" y="199436"/>
                  </a:lnTo>
                  <a:lnTo>
                    <a:pt x="331819" y="201805"/>
                  </a:lnTo>
                  <a:lnTo>
                    <a:pt x="335051" y="205113"/>
                  </a:lnTo>
                  <a:lnTo>
                    <a:pt x="336740" y="204746"/>
                  </a:lnTo>
                  <a:lnTo>
                    <a:pt x="338439" y="204562"/>
                  </a:lnTo>
                  <a:lnTo>
                    <a:pt x="361374" y="204562"/>
                  </a:lnTo>
                  <a:lnTo>
                    <a:pt x="361374" y="30974"/>
                  </a:lnTo>
                  <a:close/>
                </a:path>
                <a:path w="361950" h="277495">
                  <a:moveTo>
                    <a:pt x="354096" y="9406"/>
                  </a:moveTo>
                  <a:lnTo>
                    <a:pt x="183757" y="9406"/>
                  </a:lnTo>
                  <a:lnTo>
                    <a:pt x="186249" y="11865"/>
                  </a:lnTo>
                  <a:lnTo>
                    <a:pt x="186249" y="18014"/>
                  </a:lnTo>
                  <a:lnTo>
                    <a:pt x="183757" y="20505"/>
                  </a:lnTo>
                  <a:lnTo>
                    <a:pt x="359907" y="20505"/>
                  </a:lnTo>
                  <a:lnTo>
                    <a:pt x="359192" y="16964"/>
                  </a:lnTo>
                  <a:lnTo>
                    <a:pt x="354096" y="9406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33963" y="207798"/>
              <a:ext cx="297108" cy="28338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463027" y="2538726"/>
              <a:ext cx="112395" cy="152400"/>
            </a:xfrm>
            <a:custGeom>
              <a:avLst/>
              <a:gdLst/>
              <a:ahLst/>
              <a:cxnLst/>
              <a:rect l="l" t="t" r="r" b="b"/>
              <a:pathLst>
                <a:path w="112394" h="152400">
                  <a:moveTo>
                    <a:pt x="112039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0" y="152400"/>
                  </a:lnTo>
                  <a:lnTo>
                    <a:pt x="23317" y="152400"/>
                  </a:lnTo>
                  <a:lnTo>
                    <a:pt x="23317" y="21590"/>
                  </a:lnTo>
                  <a:lnTo>
                    <a:pt x="88709" y="21590"/>
                  </a:lnTo>
                  <a:lnTo>
                    <a:pt x="88709" y="152400"/>
                  </a:lnTo>
                  <a:lnTo>
                    <a:pt x="112039" y="152400"/>
                  </a:lnTo>
                  <a:lnTo>
                    <a:pt x="112039" y="21590"/>
                  </a:lnTo>
                  <a:lnTo>
                    <a:pt x="112039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07540" y="2592010"/>
              <a:ext cx="329262" cy="15114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60128" y="2594527"/>
              <a:ext cx="169664" cy="9626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203383" y="2599329"/>
              <a:ext cx="78656" cy="8460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04907" y="2535760"/>
              <a:ext cx="412724" cy="20762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742789" y="2593613"/>
              <a:ext cx="90777" cy="9992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58716" y="2595899"/>
              <a:ext cx="77745" cy="9489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967559" y="2588580"/>
              <a:ext cx="81403" cy="1088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133335" y="2595899"/>
              <a:ext cx="80031" cy="9489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283106" y="2595899"/>
              <a:ext cx="76370" cy="9489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390577" y="2593613"/>
              <a:ext cx="95123" cy="14976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504906" y="2593613"/>
              <a:ext cx="100608" cy="9992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624721" y="2538276"/>
              <a:ext cx="129420" cy="20510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773347" y="2593613"/>
              <a:ext cx="90777" cy="9992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331" y="2593613"/>
              <a:ext cx="80942" cy="99921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983483" y="2593613"/>
              <a:ext cx="80942" cy="9992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89577" y="2588580"/>
              <a:ext cx="81403" cy="108841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202078" y="2588580"/>
              <a:ext cx="81403" cy="108841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310463" y="2599329"/>
              <a:ext cx="78656" cy="84603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90564" y="854924"/>
              <a:ext cx="2378617" cy="158199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985430" y="854924"/>
              <a:ext cx="2376161" cy="15819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91440"/>
            <a:ext cx="5760720" cy="3200400"/>
            <a:chOff x="-3" y="91440"/>
            <a:chExt cx="5760720" cy="3200400"/>
          </a:xfrm>
        </p:grpSpPr>
        <p:sp>
          <p:nvSpPr>
            <p:cNvPr id="3" name="object 3"/>
            <p:cNvSpPr/>
            <p:nvPr/>
          </p:nvSpPr>
          <p:spPr>
            <a:xfrm>
              <a:off x="1958568" y="222246"/>
              <a:ext cx="120014" cy="162560"/>
            </a:xfrm>
            <a:custGeom>
              <a:avLst/>
              <a:gdLst/>
              <a:ahLst/>
              <a:cxnLst/>
              <a:rect l="l" t="t" r="r" b="b"/>
              <a:pathLst>
                <a:path w="120014" h="162560">
                  <a:moveTo>
                    <a:pt x="11990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0" y="162560"/>
                  </a:lnTo>
                  <a:lnTo>
                    <a:pt x="24968" y="162560"/>
                  </a:lnTo>
                  <a:lnTo>
                    <a:pt x="24968" y="22860"/>
                  </a:lnTo>
                  <a:lnTo>
                    <a:pt x="94945" y="22860"/>
                  </a:lnTo>
                  <a:lnTo>
                    <a:pt x="94945" y="162560"/>
                  </a:lnTo>
                  <a:lnTo>
                    <a:pt x="119900" y="162560"/>
                  </a:lnTo>
                  <a:lnTo>
                    <a:pt x="119900" y="22860"/>
                  </a:lnTo>
                  <a:lnTo>
                    <a:pt x="119900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37515" y="279661"/>
              <a:ext cx="110102" cy="10888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3217" y="279661"/>
              <a:ext cx="104720" cy="16173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67194" y="279661"/>
              <a:ext cx="98358" cy="10888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90512" y="281936"/>
              <a:ext cx="289209" cy="10342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04680" y="279661"/>
              <a:ext cx="206996" cy="10888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084830" y="279662"/>
              <a:ext cx="641350" cy="135255"/>
            </a:xfrm>
            <a:custGeom>
              <a:avLst/>
              <a:gdLst/>
              <a:ahLst/>
              <a:cxnLst/>
              <a:rect l="l" t="t" r="r" b="b"/>
              <a:pathLst>
                <a:path w="641350" h="135254">
                  <a:moveTo>
                    <a:pt x="115976" y="83680"/>
                  </a:moveTo>
                  <a:lnTo>
                    <a:pt x="100317" y="83680"/>
                  </a:lnTo>
                  <a:lnTo>
                    <a:pt x="100317" y="24714"/>
                  </a:lnTo>
                  <a:lnTo>
                    <a:pt x="100317" y="2692"/>
                  </a:lnTo>
                  <a:lnTo>
                    <a:pt x="76339" y="2692"/>
                  </a:lnTo>
                  <a:lnTo>
                    <a:pt x="76339" y="24714"/>
                  </a:lnTo>
                  <a:lnTo>
                    <a:pt x="76339" y="83680"/>
                  </a:lnTo>
                  <a:lnTo>
                    <a:pt x="34010" y="83680"/>
                  </a:lnTo>
                  <a:lnTo>
                    <a:pt x="39255" y="78219"/>
                  </a:lnTo>
                  <a:lnTo>
                    <a:pt x="43002" y="71145"/>
                  </a:lnTo>
                  <a:lnTo>
                    <a:pt x="45250" y="62445"/>
                  </a:lnTo>
                  <a:lnTo>
                    <a:pt x="45999" y="52120"/>
                  </a:lnTo>
                  <a:lnTo>
                    <a:pt x="45999" y="24714"/>
                  </a:lnTo>
                  <a:lnTo>
                    <a:pt x="76339" y="24714"/>
                  </a:lnTo>
                  <a:lnTo>
                    <a:pt x="76339" y="2692"/>
                  </a:lnTo>
                  <a:lnTo>
                    <a:pt x="22999" y="2692"/>
                  </a:lnTo>
                  <a:lnTo>
                    <a:pt x="22999" y="43065"/>
                  </a:lnTo>
                  <a:lnTo>
                    <a:pt x="22745" y="51549"/>
                  </a:lnTo>
                  <a:lnTo>
                    <a:pt x="0" y="83680"/>
                  </a:lnTo>
                  <a:lnTo>
                    <a:pt x="0" y="135064"/>
                  </a:lnTo>
                  <a:lnTo>
                    <a:pt x="22021" y="135064"/>
                  </a:lnTo>
                  <a:lnTo>
                    <a:pt x="22021" y="105702"/>
                  </a:lnTo>
                  <a:lnTo>
                    <a:pt x="93954" y="105702"/>
                  </a:lnTo>
                  <a:lnTo>
                    <a:pt x="93954" y="135064"/>
                  </a:lnTo>
                  <a:lnTo>
                    <a:pt x="115976" y="135064"/>
                  </a:lnTo>
                  <a:lnTo>
                    <a:pt x="115976" y="105702"/>
                  </a:lnTo>
                  <a:lnTo>
                    <a:pt x="115976" y="83680"/>
                  </a:lnTo>
                  <a:close/>
                </a:path>
                <a:path w="641350" h="135254">
                  <a:moveTo>
                    <a:pt x="226085" y="59944"/>
                  </a:moveTo>
                  <a:lnTo>
                    <a:pt x="217957" y="21780"/>
                  </a:lnTo>
                  <a:lnTo>
                    <a:pt x="217030" y="20561"/>
                  </a:lnTo>
                  <a:lnTo>
                    <a:pt x="211645" y="13462"/>
                  </a:lnTo>
                  <a:lnTo>
                    <a:pt x="204711" y="7569"/>
                  </a:lnTo>
                  <a:lnTo>
                    <a:pt x="201612" y="5905"/>
                  </a:lnTo>
                  <a:lnTo>
                    <a:pt x="201612" y="40373"/>
                  </a:lnTo>
                  <a:lnTo>
                    <a:pt x="153898" y="40373"/>
                  </a:lnTo>
                  <a:lnTo>
                    <a:pt x="155206" y="34836"/>
                  </a:lnTo>
                  <a:lnTo>
                    <a:pt x="157657" y="30429"/>
                  </a:lnTo>
                  <a:lnTo>
                    <a:pt x="161239" y="27165"/>
                  </a:lnTo>
                  <a:lnTo>
                    <a:pt x="165646" y="22758"/>
                  </a:lnTo>
                  <a:lnTo>
                    <a:pt x="171272" y="20561"/>
                  </a:lnTo>
                  <a:lnTo>
                    <a:pt x="184645" y="20561"/>
                  </a:lnTo>
                  <a:lnTo>
                    <a:pt x="190030" y="22517"/>
                  </a:lnTo>
                  <a:lnTo>
                    <a:pt x="198183" y="30022"/>
                  </a:lnTo>
                  <a:lnTo>
                    <a:pt x="200634" y="34671"/>
                  </a:lnTo>
                  <a:lnTo>
                    <a:pt x="201612" y="40373"/>
                  </a:lnTo>
                  <a:lnTo>
                    <a:pt x="201612" y="5905"/>
                  </a:lnTo>
                  <a:lnTo>
                    <a:pt x="196900" y="3365"/>
                  </a:lnTo>
                  <a:lnTo>
                    <a:pt x="188201" y="850"/>
                  </a:lnTo>
                  <a:lnTo>
                    <a:pt x="178612" y="0"/>
                  </a:lnTo>
                  <a:lnTo>
                    <a:pt x="168744" y="876"/>
                  </a:lnTo>
                  <a:lnTo>
                    <a:pt x="136944" y="22923"/>
                  </a:lnTo>
                  <a:lnTo>
                    <a:pt x="127723" y="56286"/>
                  </a:lnTo>
                  <a:lnTo>
                    <a:pt x="128663" y="67830"/>
                  </a:lnTo>
                  <a:lnTo>
                    <a:pt x="150012" y="101447"/>
                  </a:lnTo>
                  <a:lnTo>
                    <a:pt x="177634" y="108889"/>
                  </a:lnTo>
                  <a:lnTo>
                    <a:pt x="186410" y="108394"/>
                  </a:lnTo>
                  <a:lnTo>
                    <a:pt x="221691" y="87985"/>
                  </a:lnTo>
                  <a:lnTo>
                    <a:pt x="222084" y="87350"/>
                  </a:lnTo>
                  <a:lnTo>
                    <a:pt x="225348" y="82219"/>
                  </a:lnTo>
                  <a:lnTo>
                    <a:pt x="205282" y="70954"/>
                  </a:lnTo>
                  <a:lnTo>
                    <a:pt x="202666" y="75526"/>
                  </a:lnTo>
                  <a:lnTo>
                    <a:pt x="199491" y="79286"/>
                  </a:lnTo>
                  <a:lnTo>
                    <a:pt x="195745" y="82219"/>
                  </a:lnTo>
                  <a:lnTo>
                    <a:pt x="191173" y="85636"/>
                  </a:lnTo>
                  <a:lnTo>
                    <a:pt x="185712" y="87350"/>
                  </a:lnTo>
                  <a:lnTo>
                    <a:pt x="171513" y="87350"/>
                  </a:lnTo>
                  <a:lnTo>
                    <a:pt x="165404" y="85153"/>
                  </a:lnTo>
                  <a:lnTo>
                    <a:pt x="155778" y="75526"/>
                  </a:lnTo>
                  <a:lnTo>
                    <a:pt x="152844" y="68592"/>
                  </a:lnTo>
                  <a:lnTo>
                    <a:pt x="152184" y="59944"/>
                  </a:lnTo>
                  <a:lnTo>
                    <a:pt x="226085" y="59944"/>
                  </a:lnTo>
                  <a:close/>
                </a:path>
                <a:path w="641350" h="135254">
                  <a:moveTo>
                    <a:pt x="322973" y="2692"/>
                  </a:moveTo>
                  <a:lnTo>
                    <a:pt x="298996" y="2692"/>
                  </a:lnTo>
                  <a:lnTo>
                    <a:pt x="298996" y="23241"/>
                  </a:lnTo>
                  <a:lnTo>
                    <a:pt x="298996" y="48209"/>
                  </a:lnTo>
                  <a:lnTo>
                    <a:pt x="278447" y="48209"/>
                  </a:lnTo>
                  <a:lnTo>
                    <a:pt x="274040" y="47383"/>
                  </a:lnTo>
                  <a:lnTo>
                    <a:pt x="271589" y="45758"/>
                  </a:lnTo>
                  <a:lnTo>
                    <a:pt x="268325" y="43472"/>
                  </a:lnTo>
                  <a:lnTo>
                    <a:pt x="266700" y="40132"/>
                  </a:lnTo>
                  <a:lnTo>
                    <a:pt x="266700" y="31318"/>
                  </a:lnTo>
                  <a:lnTo>
                    <a:pt x="268655" y="27901"/>
                  </a:lnTo>
                  <a:lnTo>
                    <a:pt x="272567" y="25450"/>
                  </a:lnTo>
                  <a:lnTo>
                    <a:pt x="275183" y="23977"/>
                  </a:lnTo>
                  <a:lnTo>
                    <a:pt x="279336" y="23241"/>
                  </a:lnTo>
                  <a:lnTo>
                    <a:pt x="298996" y="23241"/>
                  </a:lnTo>
                  <a:lnTo>
                    <a:pt x="298996" y="2692"/>
                  </a:lnTo>
                  <a:lnTo>
                    <a:pt x="284556" y="2692"/>
                  </a:lnTo>
                  <a:lnTo>
                    <a:pt x="275170" y="3276"/>
                  </a:lnTo>
                  <a:lnTo>
                    <a:pt x="245757" y="28740"/>
                  </a:lnTo>
                  <a:lnTo>
                    <a:pt x="245173" y="35725"/>
                  </a:lnTo>
                  <a:lnTo>
                    <a:pt x="245173" y="44373"/>
                  </a:lnTo>
                  <a:lnTo>
                    <a:pt x="270129" y="64846"/>
                  </a:lnTo>
                  <a:lnTo>
                    <a:pt x="237832" y="105702"/>
                  </a:lnTo>
                  <a:lnTo>
                    <a:pt x="265963" y="105702"/>
                  </a:lnTo>
                  <a:lnTo>
                    <a:pt x="294106" y="67779"/>
                  </a:lnTo>
                  <a:lnTo>
                    <a:pt x="298996" y="67779"/>
                  </a:lnTo>
                  <a:lnTo>
                    <a:pt x="298996" y="105702"/>
                  </a:lnTo>
                  <a:lnTo>
                    <a:pt x="322973" y="105702"/>
                  </a:lnTo>
                  <a:lnTo>
                    <a:pt x="322973" y="67779"/>
                  </a:lnTo>
                  <a:lnTo>
                    <a:pt x="322973" y="48209"/>
                  </a:lnTo>
                  <a:lnTo>
                    <a:pt x="322973" y="23241"/>
                  </a:lnTo>
                  <a:lnTo>
                    <a:pt x="322973" y="2692"/>
                  </a:lnTo>
                  <a:close/>
                </a:path>
                <a:path w="641350" h="135254">
                  <a:moveTo>
                    <a:pt x="424268" y="2692"/>
                  </a:moveTo>
                  <a:lnTo>
                    <a:pt x="340106" y="2692"/>
                  </a:lnTo>
                  <a:lnTo>
                    <a:pt x="340106" y="24714"/>
                  </a:lnTo>
                  <a:lnTo>
                    <a:pt x="370205" y="24714"/>
                  </a:lnTo>
                  <a:lnTo>
                    <a:pt x="370205" y="105702"/>
                  </a:lnTo>
                  <a:lnTo>
                    <a:pt x="394169" y="105702"/>
                  </a:lnTo>
                  <a:lnTo>
                    <a:pt x="394169" y="24714"/>
                  </a:lnTo>
                  <a:lnTo>
                    <a:pt x="424268" y="24714"/>
                  </a:lnTo>
                  <a:lnTo>
                    <a:pt x="424268" y="2692"/>
                  </a:lnTo>
                  <a:close/>
                </a:path>
                <a:path w="641350" h="135254">
                  <a:moveTo>
                    <a:pt x="531685" y="59944"/>
                  </a:moveTo>
                  <a:lnTo>
                    <a:pt x="531634" y="56286"/>
                  </a:lnTo>
                  <a:lnTo>
                    <a:pt x="530783" y="43561"/>
                  </a:lnTo>
                  <a:lnTo>
                    <a:pt x="530047" y="40373"/>
                  </a:lnTo>
                  <a:lnTo>
                    <a:pt x="528078" y="31813"/>
                  </a:lnTo>
                  <a:lnTo>
                    <a:pt x="523557" y="21780"/>
                  </a:lnTo>
                  <a:lnTo>
                    <a:pt x="522630" y="20561"/>
                  </a:lnTo>
                  <a:lnTo>
                    <a:pt x="517245" y="13462"/>
                  </a:lnTo>
                  <a:lnTo>
                    <a:pt x="510324" y="7569"/>
                  </a:lnTo>
                  <a:lnTo>
                    <a:pt x="507212" y="5905"/>
                  </a:lnTo>
                  <a:lnTo>
                    <a:pt x="507212" y="40373"/>
                  </a:lnTo>
                  <a:lnTo>
                    <a:pt x="459498" y="40373"/>
                  </a:lnTo>
                  <a:lnTo>
                    <a:pt x="460806" y="34836"/>
                  </a:lnTo>
                  <a:lnTo>
                    <a:pt x="463257" y="30429"/>
                  </a:lnTo>
                  <a:lnTo>
                    <a:pt x="466839" y="27165"/>
                  </a:lnTo>
                  <a:lnTo>
                    <a:pt x="471246" y="22758"/>
                  </a:lnTo>
                  <a:lnTo>
                    <a:pt x="476872" y="20561"/>
                  </a:lnTo>
                  <a:lnTo>
                    <a:pt x="490258" y="20561"/>
                  </a:lnTo>
                  <a:lnTo>
                    <a:pt x="495630" y="22517"/>
                  </a:lnTo>
                  <a:lnTo>
                    <a:pt x="503796" y="30022"/>
                  </a:lnTo>
                  <a:lnTo>
                    <a:pt x="506234" y="34671"/>
                  </a:lnTo>
                  <a:lnTo>
                    <a:pt x="507212" y="40373"/>
                  </a:lnTo>
                  <a:lnTo>
                    <a:pt x="507212" y="5905"/>
                  </a:lnTo>
                  <a:lnTo>
                    <a:pt x="502500" y="3365"/>
                  </a:lnTo>
                  <a:lnTo>
                    <a:pt x="493801" y="850"/>
                  </a:lnTo>
                  <a:lnTo>
                    <a:pt x="484212" y="0"/>
                  </a:lnTo>
                  <a:lnTo>
                    <a:pt x="474357" y="876"/>
                  </a:lnTo>
                  <a:lnTo>
                    <a:pt x="442544" y="22923"/>
                  </a:lnTo>
                  <a:lnTo>
                    <a:pt x="433324" y="56286"/>
                  </a:lnTo>
                  <a:lnTo>
                    <a:pt x="434276" y="67830"/>
                  </a:lnTo>
                  <a:lnTo>
                    <a:pt x="455625" y="101447"/>
                  </a:lnTo>
                  <a:lnTo>
                    <a:pt x="483235" y="108889"/>
                  </a:lnTo>
                  <a:lnTo>
                    <a:pt x="492010" y="108394"/>
                  </a:lnTo>
                  <a:lnTo>
                    <a:pt x="527291" y="87985"/>
                  </a:lnTo>
                  <a:lnTo>
                    <a:pt x="527685" y="87350"/>
                  </a:lnTo>
                  <a:lnTo>
                    <a:pt x="530948" y="82219"/>
                  </a:lnTo>
                  <a:lnTo>
                    <a:pt x="510882" y="70954"/>
                  </a:lnTo>
                  <a:lnTo>
                    <a:pt x="508279" y="75526"/>
                  </a:lnTo>
                  <a:lnTo>
                    <a:pt x="505091" y="79286"/>
                  </a:lnTo>
                  <a:lnTo>
                    <a:pt x="501345" y="82219"/>
                  </a:lnTo>
                  <a:lnTo>
                    <a:pt x="496773" y="85636"/>
                  </a:lnTo>
                  <a:lnTo>
                    <a:pt x="491312" y="87350"/>
                  </a:lnTo>
                  <a:lnTo>
                    <a:pt x="477126" y="87350"/>
                  </a:lnTo>
                  <a:lnTo>
                    <a:pt x="471004" y="85153"/>
                  </a:lnTo>
                  <a:lnTo>
                    <a:pt x="461378" y="75526"/>
                  </a:lnTo>
                  <a:lnTo>
                    <a:pt x="458444" y="68592"/>
                  </a:lnTo>
                  <a:lnTo>
                    <a:pt x="457796" y="59944"/>
                  </a:lnTo>
                  <a:lnTo>
                    <a:pt x="531685" y="59944"/>
                  </a:lnTo>
                  <a:close/>
                </a:path>
                <a:path w="641350" h="135254">
                  <a:moveTo>
                    <a:pt x="641299" y="2692"/>
                  </a:moveTo>
                  <a:lnTo>
                    <a:pt x="563981" y="2692"/>
                  </a:lnTo>
                  <a:lnTo>
                    <a:pt x="563981" y="71615"/>
                  </a:lnTo>
                  <a:lnTo>
                    <a:pt x="562762" y="76098"/>
                  </a:lnTo>
                  <a:lnTo>
                    <a:pt x="556069" y="83769"/>
                  </a:lnTo>
                  <a:lnTo>
                    <a:pt x="550443" y="85318"/>
                  </a:lnTo>
                  <a:lnTo>
                    <a:pt x="543433" y="83680"/>
                  </a:lnTo>
                  <a:lnTo>
                    <a:pt x="543433" y="105702"/>
                  </a:lnTo>
                  <a:lnTo>
                    <a:pt x="581482" y="89382"/>
                  </a:lnTo>
                  <a:lnTo>
                    <a:pt x="586981" y="65582"/>
                  </a:lnTo>
                  <a:lnTo>
                    <a:pt x="586981" y="24714"/>
                  </a:lnTo>
                  <a:lnTo>
                    <a:pt x="617321" y="24714"/>
                  </a:lnTo>
                  <a:lnTo>
                    <a:pt x="617321" y="105702"/>
                  </a:lnTo>
                  <a:lnTo>
                    <a:pt x="641299" y="105702"/>
                  </a:lnTo>
                  <a:lnTo>
                    <a:pt x="641299" y="2692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56476" y="282351"/>
              <a:ext cx="76828" cy="10300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854335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4" h="102870">
                  <a:moveTo>
                    <a:pt x="90538" y="0"/>
                  </a:moveTo>
                  <a:lnTo>
                    <a:pt x="66560" y="0"/>
                  </a:lnTo>
                  <a:lnTo>
                    <a:pt x="66560" y="38100"/>
                  </a:lnTo>
                  <a:lnTo>
                    <a:pt x="23990" y="38100"/>
                  </a:lnTo>
                  <a:lnTo>
                    <a:pt x="23990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90" y="102870"/>
                  </a:lnTo>
                  <a:lnTo>
                    <a:pt x="23990" y="60960"/>
                  </a:lnTo>
                  <a:lnTo>
                    <a:pt x="66560" y="60960"/>
                  </a:lnTo>
                  <a:lnTo>
                    <a:pt x="66560" y="102870"/>
                  </a:lnTo>
                  <a:lnTo>
                    <a:pt x="90538" y="102870"/>
                  </a:lnTo>
                  <a:lnTo>
                    <a:pt x="90538" y="60960"/>
                  </a:lnTo>
                  <a:lnTo>
                    <a:pt x="90538" y="38100"/>
                  </a:lnTo>
                  <a:lnTo>
                    <a:pt x="90538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9834" y="279661"/>
              <a:ext cx="110102" cy="10888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99514" y="279661"/>
              <a:ext cx="275504" cy="10888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477134" y="161845"/>
              <a:ext cx="361950" cy="277495"/>
            </a:xfrm>
            <a:custGeom>
              <a:avLst/>
              <a:gdLst/>
              <a:ahLst/>
              <a:cxnLst/>
              <a:rect l="l" t="t" r="r" b="b"/>
              <a:pathLst>
                <a:path w="361950" h="277495">
                  <a:moveTo>
                    <a:pt x="333601" y="0"/>
                  </a:moveTo>
                  <a:lnTo>
                    <a:pt x="27769" y="0"/>
                  </a:lnTo>
                  <a:lnTo>
                    <a:pt x="16961" y="2183"/>
                  </a:lnTo>
                  <a:lnTo>
                    <a:pt x="8134" y="8136"/>
                  </a:lnTo>
                  <a:lnTo>
                    <a:pt x="2182" y="16964"/>
                  </a:lnTo>
                  <a:lnTo>
                    <a:pt x="0" y="27773"/>
                  </a:lnTo>
                  <a:lnTo>
                    <a:pt x="0" y="249123"/>
                  </a:lnTo>
                  <a:lnTo>
                    <a:pt x="2182" y="259936"/>
                  </a:lnTo>
                  <a:lnTo>
                    <a:pt x="8134" y="268768"/>
                  </a:lnTo>
                  <a:lnTo>
                    <a:pt x="16961" y="274724"/>
                  </a:lnTo>
                  <a:lnTo>
                    <a:pt x="27769" y="276908"/>
                  </a:lnTo>
                  <a:lnTo>
                    <a:pt x="222954" y="276908"/>
                  </a:lnTo>
                  <a:lnTo>
                    <a:pt x="219620" y="267289"/>
                  </a:lnTo>
                  <a:lnTo>
                    <a:pt x="161603" y="267289"/>
                  </a:lnTo>
                  <a:lnTo>
                    <a:pt x="159119" y="264805"/>
                  </a:lnTo>
                  <a:lnTo>
                    <a:pt x="159119" y="258671"/>
                  </a:lnTo>
                  <a:lnTo>
                    <a:pt x="161603" y="256197"/>
                  </a:lnTo>
                  <a:lnTo>
                    <a:pt x="218842" y="256197"/>
                  </a:lnTo>
                  <a:lnTo>
                    <a:pt x="224275" y="245934"/>
                  </a:lnTo>
                  <a:lnTo>
                    <a:pt x="38454" y="245934"/>
                  </a:lnTo>
                  <a:lnTo>
                    <a:pt x="38454" y="30974"/>
                  </a:lnTo>
                  <a:lnTo>
                    <a:pt x="361374" y="30974"/>
                  </a:lnTo>
                  <a:lnTo>
                    <a:pt x="361374" y="27773"/>
                  </a:lnTo>
                  <a:lnTo>
                    <a:pt x="359907" y="20505"/>
                  </a:lnTo>
                  <a:lnTo>
                    <a:pt x="177615" y="20505"/>
                  </a:lnTo>
                  <a:lnTo>
                    <a:pt x="175125" y="18014"/>
                  </a:lnTo>
                  <a:lnTo>
                    <a:pt x="175125" y="11865"/>
                  </a:lnTo>
                  <a:lnTo>
                    <a:pt x="177615" y="9406"/>
                  </a:lnTo>
                  <a:lnTo>
                    <a:pt x="354096" y="9406"/>
                  </a:lnTo>
                  <a:lnTo>
                    <a:pt x="353240" y="8136"/>
                  </a:lnTo>
                  <a:lnTo>
                    <a:pt x="344411" y="2183"/>
                  </a:lnTo>
                  <a:lnTo>
                    <a:pt x="333601" y="0"/>
                  </a:lnTo>
                  <a:close/>
                </a:path>
                <a:path w="361950" h="277495">
                  <a:moveTo>
                    <a:pt x="218842" y="256197"/>
                  </a:moveTo>
                  <a:lnTo>
                    <a:pt x="199759" y="256197"/>
                  </a:lnTo>
                  <a:lnTo>
                    <a:pt x="202251" y="258671"/>
                  </a:lnTo>
                  <a:lnTo>
                    <a:pt x="202251" y="264805"/>
                  </a:lnTo>
                  <a:lnTo>
                    <a:pt x="199759" y="267289"/>
                  </a:lnTo>
                  <a:lnTo>
                    <a:pt x="219620" y="267289"/>
                  </a:lnTo>
                  <a:lnTo>
                    <a:pt x="218278" y="263419"/>
                  </a:lnTo>
                  <a:lnTo>
                    <a:pt x="218842" y="256197"/>
                  </a:lnTo>
                  <a:close/>
                </a:path>
                <a:path w="361950" h="277495">
                  <a:moveTo>
                    <a:pt x="361374" y="204562"/>
                  </a:moveTo>
                  <a:lnTo>
                    <a:pt x="349163" y="204562"/>
                  </a:lnTo>
                  <a:lnTo>
                    <a:pt x="357000" y="209422"/>
                  </a:lnTo>
                  <a:lnTo>
                    <a:pt x="361374" y="216622"/>
                  </a:lnTo>
                  <a:lnTo>
                    <a:pt x="361374" y="204562"/>
                  </a:lnTo>
                  <a:close/>
                </a:path>
                <a:path w="361950" h="277495">
                  <a:moveTo>
                    <a:pt x="361374" y="30974"/>
                  </a:moveTo>
                  <a:lnTo>
                    <a:pt x="322930" y="30974"/>
                  </a:lnTo>
                  <a:lnTo>
                    <a:pt x="322930" y="198373"/>
                  </a:lnTo>
                  <a:lnTo>
                    <a:pt x="327618" y="199436"/>
                  </a:lnTo>
                  <a:lnTo>
                    <a:pt x="331819" y="201805"/>
                  </a:lnTo>
                  <a:lnTo>
                    <a:pt x="335051" y="205113"/>
                  </a:lnTo>
                  <a:lnTo>
                    <a:pt x="336740" y="204746"/>
                  </a:lnTo>
                  <a:lnTo>
                    <a:pt x="338439" y="204562"/>
                  </a:lnTo>
                  <a:lnTo>
                    <a:pt x="361374" y="204562"/>
                  </a:lnTo>
                  <a:lnTo>
                    <a:pt x="361374" y="30974"/>
                  </a:lnTo>
                  <a:close/>
                </a:path>
                <a:path w="361950" h="277495">
                  <a:moveTo>
                    <a:pt x="354096" y="9406"/>
                  </a:moveTo>
                  <a:lnTo>
                    <a:pt x="183757" y="9406"/>
                  </a:lnTo>
                  <a:lnTo>
                    <a:pt x="186249" y="11865"/>
                  </a:lnTo>
                  <a:lnTo>
                    <a:pt x="186249" y="18014"/>
                  </a:lnTo>
                  <a:lnTo>
                    <a:pt x="183757" y="20505"/>
                  </a:lnTo>
                  <a:lnTo>
                    <a:pt x="359907" y="20505"/>
                  </a:lnTo>
                  <a:lnTo>
                    <a:pt x="359192" y="16964"/>
                  </a:lnTo>
                  <a:lnTo>
                    <a:pt x="354096" y="9406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33963" y="207798"/>
              <a:ext cx="297108" cy="283385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67051" y="1555023"/>
              <a:ext cx="1797241" cy="13654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5619916" y="1617354"/>
              <a:ext cx="73660" cy="13970"/>
            </a:xfrm>
            <a:custGeom>
              <a:avLst/>
              <a:gdLst/>
              <a:ahLst/>
              <a:cxnLst/>
              <a:rect l="l" t="t" r="r" b="b"/>
              <a:pathLst>
                <a:path w="73660" h="13969">
                  <a:moveTo>
                    <a:pt x="73151" y="0"/>
                  </a:moveTo>
                  <a:lnTo>
                    <a:pt x="0" y="0"/>
                  </a:lnTo>
                  <a:lnTo>
                    <a:pt x="0" y="13715"/>
                  </a:lnTo>
                  <a:lnTo>
                    <a:pt x="73151" y="13715"/>
                  </a:lnTo>
                  <a:lnTo>
                    <a:pt x="73151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760952" y="1756648"/>
              <a:ext cx="1332586" cy="10027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67051" y="1945774"/>
              <a:ext cx="1604605" cy="136547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764305" y="2172851"/>
              <a:ext cx="731520" cy="300355"/>
            </a:xfrm>
            <a:custGeom>
              <a:avLst/>
              <a:gdLst/>
              <a:ahLst/>
              <a:cxnLst/>
              <a:rect l="l" t="t" r="r" b="b"/>
              <a:pathLst>
                <a:path w="731520" h="300355">
                  <a:moveTo>
                    <a:pt x="55778" y="201168"/>
                  </a:moveTo>
                  <a:lnTo>
                    <a:pt x="0" y="201168"/>
                  </a:lnTo>
                  <a:lnTo>
                    <a:pt x="0" y="265328"/>
                  </a:lnTo>
                  <a:lnTo>
                    <a:pt x="14935" y="265328"/>
                  </a:lnTo>
                  <a:lnTo>
                    <a:pt x="14935" y="214884"/>
                  </a:lnTo>
                  <a:lnTo>
                    <a:pt x="40843" y="214884"/>
                  </a:lnTo>
                  <a:lnTo>
                    <a:pt x="40843" y="265328"/>
                  </a:lnTo>
                  <a:lnTo>
                    <a:pt x="55778" y="265328"/>
                  </a:lnTo>
                  <a:lnTo>
                    <a:pt x="55778" y="201168"/>
                  </a:lnTo>
                  <a:close/>
                </a:path>
                <a:path w="731520" h="300355">
                  <a:moveTo>
                    <a:pt x="57607" y="69951"/>
                  </a:moveTo>
                  <a:lnTo>
                    <a:pt x="28041" y="33832"/>
                  </a:lnTo>
                  <a:lnTo>
                    <a:pt x="56083" y="5791"/>
                  </a:lnTo>
                  <a:lnTo>
                    <a:pt x="36271" y="5791"/>
                  </a:lnTo>
                  <a:lnTo>
                    <a:pt x="14935" y="28651"/>
                  </a:lnTo>
                  <a:lnTo>
                    <a:pt x="14935" y="5791"/>
                  </a:lnTo>
                  <a:lnTo>
                    <a:pt x="0" y="5791"/>
                  </a:lnTo>
                  <a:lnTo>
                    <a:pt x="0" y="69951"/>
                  </a:lnTo>
                  <a:lnTo>
                    <a:pt x="14935" y="69951"/>
                  </a:lnTo>
                  <a:lnTo>
                    <a:pt x="14935" y="46024"/>
                  </a:lnTo>
                  <a:lnTo>
                    <a:pt x="17373" y="43586"/>
                  </a:lnTo>
                  <a:lnTo>
                    <a:pt x="38709" y="69951"/>
                  </a:lnTo>
                  <a:lnTo>
                    <a:pt x="57607" y="69951"/>
                  </a:lnTo>
                  <a:close/>
                </a:path>
                <a:path w="731520" h="300355">
                  <a:moveTo>
                    <a:pt x="132575" y="37490"/>
                  </a:moveTo>
                  <a:lnTo>
                    <a:pt x="132016" y="30378"/>
                  </a:lnTo>
                  <a:lnTo>
                    <a:pt x="130314" y="23990"/>
                  </a:lnTo>
                  <a:lnTo>
                    <a:pt x="127482" y="18300"/>
                  </a:lnTo>
                  <a:lnTo>
                    <a:pt x="126860" y="17526"/>
                  </a:lnTo>
                  <a:lnTo>
                    <a:pt x="123507" y="13335"/>
                  </a:lnTo>
                  <a:lnTo>
                    <a:pt x="122986" y="12801"/>
                  </a:lnTo>
                  <a:lnTo>
                    <a:pt x="117462" y="7188"/>
                  </a:lnTo>
                  <a:lnTo>
                    <a:pt x="117348" y="32308"/>
                  </a:lnTo>
                  <a:lnTo>
                    <a:pt x="117348" y="43789"/>
                  </a:lnTo>
                  <a:lnTo>
                    <a:pt x="115684" y="48615"/>
                  </a:lnTo>
                  <a:lnTo>
                    <a:pt x="109093" y="56540"/>
                  </a:lnTo>
                  <a:lnTo>
                    <a:pt x="104787" y="58521"/>
                  </a:lnTo>
                  <a:lnTo>
                    <a:pt x="94437" y="58521"/>
                  </a:lnTo>
                  <a:lnTo>
                    <a:pt x="90131" y="56743"/>
                  </a:lnTo>
                  <a:lnTo>
                    <a:pt x="83121" y="49631"/>
                  </a:lnTo>
                  <a:lnTo>
                    <a:pt x="81432" y="44818"/>
                  </a:lnTo>
                  <a:lnTo>
                    <a:pt x="81368" y="31648"/>
                  </a:lnTo>
                  <a:lnTo>
                    <a:pt x="83121" y="26543"/>
                  </a:lnTo>
                  <a:lnTo>
                    <a:pt x="90131" y="19329"/>
                  </a:lnTo>
                  <a:lnTo>
                    <a:pt x="94437" y="17526"/>
                  </a:lnTo>
                  <a:lnTo>
                    <a:pt x="104787" y="17526"/>
                  </a:lnTo>
                  <a:lnTo>
                    <a:pt x="109093" y="19507"/>
                  </a:lnTo>
                  <a:lnTo>
                    <a:pt x="115684" y="27432"/>
                  </a:lnTo>
                  <a:lnTo>
                    <a:pt x="117348" y="32308"/>
                  </a:lnTo>
                  <a:lnTo>
                    <a:pt x="117348" y="7150"/>
                  </a:lnTo>
                  <a:lnTo>
                    <a:pt x="110083" y="4114"/>
                  </a:lnTo>
                  <a:lnTo>
                    <a:pt x="93522" y="4114"/>
                  </a:lnTo>
                  <a:lnTo>
                    <a:pt x="87172" y="7010"/>
                  </a:lnTo>
                  <a:lnTo>
                    <a:pt x="82283" y="12801"/>
                  </a:lnTo>
                  <a:lnTo>
                    <a:pt x="82283" y="5791"/>
                  </a:lnTo>
                  <a:lnTo>
                    <a:pt x="67360" y="5791"/>
                  </a:lnTo>
                  <a:lnTo>
                    <a:pt x="67360" y="104851"/>
                  </a:lnTo>
                  <a:lnTo>
                    <a:pt x="82283" y="104851"/>
                  </a:lnTo>
                  <a:lnTo>
                    <a:pt x="82283" y="62484"/>
                  </a:lnTo>
                  <a:lnTo>
                    <a:pt x="87477" y="68783"/>
                  </a:lnTo>
                  <a:lnTo>
                    <a:pt x="93878" y="71932"/>
                  </a:lnTo>
                  <a:lnTo>
                    <a:pt x="109626" y="71932"/>
                  </a:lnTo>
                  <a:lnTo>
                    <a:pt x="131991" y="44818"/>
                  </a:lnTo>
                  <a:lnTo>
                    <a:pt x="132575" y="37490"/>
                  </a:lnTo>
                  <a:close/>
                </a:path>
                <a:path w="731520" h="300355">
                  <a:moveTo>
                    <a:pt x="139890" y="232867"/>
                  </a:moveTo>
                  <a:lnTo>
                    <a:pt x="139331" y="225755"/>
                  </a:lnTo>
                  <a:lnTo>
                    <a:pt x="137629" y="219367"/>
                  </a:lnTo>
                  <a:lnTo>
                    <a:pt x="134797" y="213677"/>
                  </a:lnTo>
                  <a:lnTo>
                    <a:pt x="134175" y="212902"/>
                  </a:lnTo>
                  <a:lnTo>
                    <a:pt x="130822" y="208711"/>
                  </a:lnTo>
                  <a:lnTo>
                    <a:pt x="130302" y="208178"/>
                  </a:lnTo>
                  <a:lnTo>
                    <a:pt x="124777" y="202565"/>
                  </a:lnTo>
                  <a:lnTo>
                    <a:pt x="124663" y="227685"/>
                  </a:lnTo>
                  <a:lnTo>
                    <a:pt x="124663" y="239166"/>
                  </a:lnTo>
                  <a:lnTo>
                    <a:pt x="122999" y="243992"/>
                  </a:lnTo>
                  <a:lnTo>
                    <a:pt x="116408" y="251917"/>
                  </a:lnTo>
                  <a:lnTo>
                    <a:pt x="112102" y="253898"/>
                  </a:lnTo>
                  <a:lnTo>
                    <a:pt x="101752" y="253898"/>
                  </a:lnTo>
                  <a:lnTo>
                    <a:pt x="97447" y="252120"/>
                  </a:lnTo>
                  <a:lnTo>
                    <a:pt x="90436" y="245008"/>
                  </a:lnTo>
                  <a:lnTo>
                    <a:pt x="88747" y="240195"/>
                  </a:lnTo>
                  <a:lnTo>
                    <a:pt x="88684" y="227025"/>
                  </a:lnTo>
                  <a:lnTo>
                    <a:pt x="90436" y="221919"/>
                  </a:lnTo>
                  <a:lnTo>
                    <a:pt x="97447" y="214706"/>
                  </a:lnTo>
                  <a:lnTo>
                    <a:pt x="101752" y="212902"/>
                  </a:lnTo>
                  <a:lnTo>
                    <a:pt x="112102" y="212902"/>
                  </a:lnTo>
                  <a:lnTo>
                    <a:pt x="116408" y="214884"/>
                  </a:lnTo>
                  <a:lnTo>
                    <a:pt x="122999" y="222808"/>
                  </a:lnTo>
                  <a:lnTo>
                    <a:pt x="124663" y="227685"/>
                  </a:lnTo>
                  <a:lnTo>
                    <a:pt x="124663" y="202526"/>
                  </a:lnTo>
                  <a:lnTo>
                    <a:pt x="117398" y="199491"/>
                  </a:lnTo>
                  <a:lnTo>
                    <a:pt x="100838" y="199491"/>
                  </a:lnTo>
                  <a:lnTo>
                    <a:pt x="94488" y="202387"/>
                  </a:lnTo>
                  <a:lnTo>
                    <a:pt x="89598" y="208178"/>
                  </a:lnTo>
                  <a:lnTo>
                    <a:pt x="89598" y="201168"/>
                  </a:lnTo>
                  <a:lnTo>
                    <a:pt x="74676" y="201168"/>
                  </a:lnTo>
                  <a:lnTo>
                    <a:pt x="74676" y="300228"/>
                  </a:lnTo>
                  <a:lnTo>
                    <a:pt x="89598" y="300228"/>
                  </a:lnTo>
                  <a:lnTo>
                    <a:pt x="89598" y="257860"/>
                  </a:lnTo>
                  <a:lnTo>
                    <a:pt x="94792" y="264160"/>
                  </a:lnTo>
                  <a:lnTo>
                    <a:pt x="101193" y="267309"/>
                  </a:lnTo>
                  <a:lnTo>
                    <a:pt x="116941" y="267309"/>
                  </a:lnTo>
                  <a:lnTo>
                    <a:pt x="139306" y="240195"/>
                  </a:lnTo>
                  <a:lnTo>
                    <a:pt x="139890" y="232867"/>
                  </a:lnTo>
                  <a:close/>
                </a:path>
                <a:path w="731520" h="300355">
                  <a:moveTo>
                    <a:pt x="206032" y="41452"/>
                  </a:moveTo>
                  <a:lnTo>
                    <a:pt x="190792" y="6565"/>
                  </a:lnTo>
                  <a:lnTo>
                    <a:pt x="190792" y="29260"/>
                  </a:lnTo>
                  <a:lnTo>
                    <a:pt x="161074" y="29260"/>
                  </a:lnTo>
                  <a:lnTo>
                    <a:pt x="161886" y="25806"/>
                  </a:lnTo>
                  <a:lnTo>
                    <a:pt x="163410" y="23063"/>
                  </a:lnTo>
                  <a:lnTo>
                    <a:pt x="165646" y="21031"/>
                  </a:lnTo>
                  <a:lnTo>
                    <a:pt x="168389" y="18288"/>
                  </a:lnTo>
                  <a:lnTo>
                    <a:pt x="171894" y="16916"/>
                  </a:lnTo>
                  <a:lnTo>
                    <a:pt x="180225" y="16916"/>
                  </a:lnTo>
                  <a:lnTo>
                    <a:pt x="183578" y="18135"/>
                  </a:lnTo>
                  <a:lnTo>
                    <a:pt x="188658" y="22809"/>
                  </a:lnTo>
                  <a:lnTo>
                    <a:pt x="190182" y="25704"/>
                  </a:lnTo>
                  <a:lnTo>
                    <a:pt x="190792" y="29260"/>
                  </a:lnTo>
                  <a:lnTo>
                    <a:pt x="190792" y="6565"/>
                  </a:lnTo>
                  <a:lnTo>
                    <a:pt x="184797" y="4114"/>
                  </a:lnTo>
                  <a:lnTo>
                    <a:pt x="167932" y="4114"/>
                  </a:lnTo>
                  <a:lnTo>
                    <a:pt x="144767" y="39166"/>
                  </a:lnTo>
                  <a:lnTo>
                    <a:pt x="145364" y="46367"/>
                  </a:lnTo>
                  <a:lnTo>
                    <a:pt x="166916" y="71932"/>
                  </a:lnTo>
                  <a:lnTo>
                    <a:pt x="183476" y="71932"/>
                  </a:lnTo>
                  <a:lnTo>
                    <a:pt x="189776" y="70307"/>
                  </a:lnTo>
                  <a:lnTo>
                    <a:pt x="194754" y="67056"/>
                  </a:lnTo>
                  <a:lnTo>
                    <a:pt x="199123" y="64312"/>
                  </a:lnTo>
                  <a:lnTo>
                    <a:pt x="202730" y="60401"/>
                  </a:lnTo>
                  <a:lnTo>
                    <a:pt x="203784" y="58521"/>
                  </a:lnTo>
                  <a:lnTo>
                    <a:pt x="205574" y="55321"/>
                  </a:lnTo>
                  <a:lnTo>
                    <a:pt x="193078" y="48310"/>
                  </a:lnTo>
                  <a:lnTo>
                    <a:pt x="191452" y="51155"/>
                  </a:lnTo>
                  <a:lnTo>
                    <a:pt x="189471" y="53492"/>
                  </a:lnTo>
                  <a:lnTo>
                    <a:pt x="187134" y="55321"/>
                  </a:lnTo>
                  <a:lnTo>
                    <a:pt x="184289" y="57454"/>
                  </a:lnTo>
                  <a:lnTo>
                    <a:pt x="180886" y="58521"/>
                  </a:lnTo>
                  <a:lnTo>
                    <a:pt x="172046" y="58521"/>
                  </a:lnTo>
                  <a:lnTo>
                    <a:pt x="168236" y="57150"/>
                  </a:lnTo>
                  <a:lnTo>
                    <a:pt x="162242" y="51155"/>
                  </a:lnTo>
                  <a:lnTo>
                    <a:pt x="160413" y="46837"/>
                  </a:lnTo>
                  <a:lnTo>
                    <a:pt x="160007" y="41452"/>
                  </a:lnTo>
                  <a:lnTo>
                    <a:pt x="206032" y="41452"/>
                  </a:lnTo>
                  <a:close/>
                </a:path>
                <a:path w="731520" h="300355">
                  <a:moveTo>
                    <a:pt x="220662" y="233324"/>
                  </a:moveTo>
                  <a:lnTo>
                    <a:pt x="205422" y="204749"/>
                  </a:lnTo>
                  <a:lnTo>
                    <a:pt x="205422" y="226669"/>
                  </a:lnTo>
                  <a:lnTo>
                    <a:pt x="205422" y="239674"/>
                  </a:lnTo>
                  <a:lnTo>
                    <a:pt x="203695" y="244627"/>
                  </a:lnTo>
                  <a:lnTo>
                    <a:pt x="196786" y="252044"/>
                  </a:lnTo>
                  <a:lnTo>
                    <a:pt x="192163" y="253898"/>
                  </a:lnTo>
                  <a:lnTo>
                    <a:pt x="180581" y="253898"/>
                  </a:lnTo>
                  <a:lnTo>
                    <a:pt x="175958" y="252044"/>
                  </a:lnTo>
                  <a:lnTo>
                    <a:pt x="169049" y="244627"/>
                  </a:lnTo>
                  <a:lnTo>
                    <a:pt x="167322" y="239674"/>
                  </a:lnTo>
                  <a:lnTo>
                    <a:pt x="167322" y="226669"/>
                  </a:lnTo>
                  <a:lnTo>
                    <a:pt x="169176" y="221538"/>
                  </a:lnTo>
                  <a:lnTo>
                    <a:pt x="176593" y="214630"/>
                  </a:lnTo>
                  <a:lnTo>
                    <a:pt x="181089" y="212902"/>
                  </a:lnTo>
                  <a:lnTo>
                    <a:pt x="191655" y="212902"/>
                  </a:lnTo>
                  <a:lnTo>
                    <a:pt x="196151" y="214630"/>
                  </a:lnTo>
                  <a:lnTo>
                    <a:pt x="203568" y="221538"/>
                  </a:lnTo>
                  <a:lnTo>
                    <a:pt x="205422" y="226669"/>
                  </a:lnTo>
                  <a:lnTo>
                    <a:pt x="205422" y="204749"/>
                  </a:lnTo>
                  <a:lnTo>
                    <a:pt x="199809" y="201879"/>
                  </a:lnTo>
                  <a:lnTo>
                    <a:pt x="193395" y="200088"/>
                  </a:lnTo>
                  <a:lnTo>
                    <a:pt x="186372" y="199491"/>
                  </a:lnTo>
                  <a:lnTo>
                    <a:pt x="179362" y="200088"/>
                  </a:lnTo>
                  <a:lnTo>
                    <a:pt x="152082" y="233324"/>
                  </a:lnTo>
                  <a:lnTo>
                    <a:pt x="152704" y="240334"/>
                  </a:lnTo>
                  <a:lnTo>
                    <a:pt x="186372" y="267309"/>
                  </a:lnTo>
                  <a:lnTo>
                    <a:pt x="193395" y="266700"/>
                  </a:lnTo>
                  <a:lnTo>
                    <a:pt x="199809" y="264896"/>
                  </a:lnTo>
                  <a:lnTo>
                    <a:pt x="205625" y="261861"/>
                  </a:lnTo>
                  <a:lnTo>
                    <a:pt x="210832" y="257632"/>
                  </a:lnTo>
                  <a:lnTo>
                    <a:pt x="213956" y="253898"/>
                  </a:lnTo>
                  <a:lnTo>
                    <a:pt x="215138" y="252488"/>
                  </a:lnTo>
                  <a:lnTo>
                    <a:pt x="218211" y="246722"/>
                  </a:lnTo>
                  <a:lnTo>
                    <a:pt x="220052" y="240334"/>
                  </a:lnTo>
                  <a:lnTo>
                    <a:pt x="220662" y="233324"/>
                  </a:lnTo>
                  <a:close/>
                </a:path>
                <a:path w="731520" h="300355">
                  <a:moveTo>
                    <a:pt x="283451" y="5791"/>
                  </a:moveTo>
                  <a:lnTo>
                    <a:pt x="269430" y="5791"/>
                  </a:lnTo>
                  <a:lnTo>
                    <a:pt x="269430" y="31648"/>
                  </a:lnTo>
                  <a:lnTo>
                    <a:pt x="269430" y="44653"/>
                  </a:lnTo>
                  <a:lnTo>
                    <a:pt x="267677" y="49631"/>
                  </a:lnTo>
                  <a:lnTo>
                    <a:pt x="260667" y="56743"/>
                  </a:lnTo>
                  <a:lnTo>
                    <a:pt x="256387" y="58521"/>
                  </a:lnTo>
                  <a:lnTo>
                    <a:pt x="246011" y="58521"/>
                  </a:lnTo>
                  <a:lnTo>
                    <a:pt x="241731" y="56540"/>
                  </a:lnTo>
                  <a:lnTo>
                    <a:pt x="235115" y="48615"/>
                  </a:lnTo>
                  <a:lnTo>
                    <a:pt x="233476" y="43789"/>
                  </a:lnTo>
                  <a:lnTo>
                    <a:pt x="233476" y="32308"/>
                  </a:lnTo>
                  <a:lnTo>
                    <a:pt x="235115" y="27432"/>
                  </a:lnTo>
                  <a:lnTo>
                    <a:pt x="241731" y="19507"/>
                  </a:lnTo>
                  <a:lnTo>
                    <a:pt x="246011" y="17526"/>
                  </a:lnTo>
                  <a:lnTo>
                    <a:pt x="256387" y="17526"/>
                  </a:lnTo>
                  <a:lnTo>
                    <a:pt x="260667" y="19329"/>
                  </a:lnTo>
                  <a:lnTo>
                    <a:pt x="267677" y="26543"/>
                  </a:lnTo>
                  <a:lnTo>
                    <a:pt x="269430" y="31648"/>
                  </a:lnTo>
                  <a:lnTo>
                    <a:pt x="269430" y="5791"/>
                  </a:lnTo>
                  <a:lnTo>
                    <a:pt x="268516" y="5791"/>
                  </a:lnTo>
                  <a:lnTo>
                    <a:pt x="268516" y="13258"/>
                  </a:lnTo>
                  <a:lnTo>
                    <a:pt x="263842" y="7162"/>
                  </a:lnTo>
                  <a:lnTo>
                    <a:pt x="257492" y="4114"/>
                  </a:lnTo>
                  <a:lnTo>
                    <a:pt x="240728" y="4114"/>
                  </a:lnTo>
                  <a:lnTo>
                    <a:pt x="218224" y="37795"/>
                  </a:lnTo>
                  <a:lnTo>
                    <a:pt x="218694" y="43789"/>
                  </a:lnTo>
                  <a:lnTo>
                    <a:pt x="239877" y="71932"/>
                  </a:lnTo>
                  <a:lnTo>
                    <a:pt x="257136" y="71932"/>
                  </a:lnTo>
                  <a:lnTo>
                    <a:pt x="263537" y="69037"/>
                  </a:lnTo>
                  <a:lnTo>
                    <a:pt x="268516" y="63246"/>
                  </a:lnTo>
                  <a:lnTo>
                    <a:pt x="268516" y="69951"/>
                  </a:lnTo>
                  <a:lnTo>
                    <a:pt x="283451" y="69951"/>
                  </a:lnTo>
                  <a:lnTo>
                    <a:pt x="283451" y="63246"/>
                  </a:lnTo>
                  <a:lnTo>
                    <a:pt x="283451" y="58521"/>
                  </a:lnTo>
                  <a:lnTo>
                    <a:pt x="283451" y="17526"/>
                  </a:lnTo>
                  <a:lnTo>
                    <a:pt x="283451" y="13258"/>
                  </a:lnTo>
                  <a:lnTo>
                    <a:pt x="283451" y="5791"/>
                  </a:lnTo>
                  <a:close/>
                </a:path>
                <a:path w="731520" h="300355">
                  <a:moveTo>
                    <a:pt x="294119" y="236829"/>
                  </a:moveTo>
                  <a:lnTo>
                    <a:pt x="288480" y="212293"/>
                  </a:lnTo>
                  <a:lnTo>
                    <a:pt x="285127" y="207873"/>
                  </a:lnTo>
                  <a:lnTo>
                    <a:pt x="279742" y="202285"/>
                  </a:lnTo>
                  <a:lnTo>
                    <a:pt x="278879" y="201942"/>
                  </a:lnTo>
                  <a:lnTo>
                    <a:pt x="278879" y="224637"/>
                  </a:lnTo>
                  <a:lnTo>
                    <a:pt x="249161" y="224637"/>
                  </a:lnTo>
                  <a:lnTo>
                    <a:pt x="249974" y="221183"/>
                  </a:lnTo>
                  <a:lnTo>
                    <a:pt x="251498" y="218440"/>
                  </a:lnTo>
                  <a:lnTo>
                    <a:pt x="253733" y="216408"/>
                  </a:lnTo>
                  <a:lnTo>
                    <a:pt x="256476" y="213664"/>
                  </a:lnTo>
                  <a:lnTo>
                    <a:pt x="259981" y="212293"/>
                  </a:lnTo>
                  <a:lnTo>
                    <a:pt x="268312" y="212293"/>
                  </a:lnTo>
                  <a:lnTo>
                    <a:pt x="271665" y="213512"/>
                  </a:lnTo>
                  <a:lnTo>
                    <a:pt x="276745" y="218186"/>
                  </a:lnTo>
                  <a:lnTo>
                    <a:pt x="278269" y="221081"/>
                  </a:lnTo>
                  <a:lnTo>
                    <a:pt x="278879" y="224637"/>
                  </a:lnTo>
                  <a:lnTo>
                    <a:pt x="278879" y="201942"/>
                  </a:lnTo>
                  <a:lnTo>
                    <a:pt x="272884" y="199491"/>
                  </a:lnTo>
                  <a:lnTo>
                    <a:pt x="256019" y="199491"/>
                  </a:lnTo>
                  <a:lnTo>
                    <a:pt x="232854" y="234543"/>
                  </a:lnTo>
                  <a:lnTo>
                    <a:pt x="233451" y="241731"/>
                  </a:lnTo>
                  <a:lnTo>
                    <a:pt x="255003" y="267309"/>
                  </a:lnTo>
                  <a:lnTo>
                    <a:pt x="271564" y="267309"/>
                  </a:lnTo>
                  <a:lnTo>
                    <a:pt x="277863" y="265684"/>
                  </a:lnTo>
                  <a:lnTo>
                    <a:pt x="282841" y="262432"/>
                  </a:lnTo>
                  <a:lnTo>
                    <a:pt x="287210" y="259689"/>
                  </a:lnTo>
                  <a:lnTo>
                    <a:pt x="290817" y="255778"/>
                  </a:lnTo>
                  <a:lnTo>
                    <a:pt x="291871" y="253898"/>
                  </a:lnTo>
                  <a:lnTo>
                    <a:pt x="293662" y="250698"/>
                  </a:lnTo>
                  <a:lnTo>
                    <a:pt x="281165" y="243687"/>
                  </a:lnTo>
                  <a:lnTo>
                    <a:pt x="279539" y="246532"/>
                  </a:lnTo>
                  <a:lnTo>
                    <a:pt x="277558" y="248869"/>
                  </a:lnTo>
                  <a:lnTo>
                    <a:pt x="275221" y="250698"/>
                  </a:lnTo>
                  <a:lnTo>
                    <a:pt x="272376" y="252831"/>
                  </a:lnTo>
                  <a:lnTo>
                    <a:pt x="268973" y="253898"/>
                  </a:lnTo>
                  <a:lnTo>
                    <a:pt x="260134" y="253898"/>
                  </a:lnTo>
                  <a:lnTo>
                    <a:pt x="256324" y="252526"/>
                  </a:lnTo>
                  <a:lnTo>
                    <a:pt x="250329" y="246532"/>
                  </a:lnTo>
                  <a:lnTo>
                    <a:pt x="248500" y="242214"/>
                  </a:lnTo>
                  <a:lnTo>
                    <a:pt x="248094" y="236829"/>
                  </a:lnTo>
                  <a:lnTo>
                    <a:pt x="294119" y="236829"/>
                  </a:lnTo>
                  <a:close/>
                </a:path>
                <a:path w="731520" h="300355">
                  <a:moveTo>
                    <a:pt x="346544" y="5791"/>
                  </a:moveTo>
                  <a:lnTo>
                    <a:pt x="294119" y="5791"/>
                  </a:lnTo>
                  <a:lnTo>
                    <a:pt x="294119" y="19507"/>
                  </a:lnTo>
                  <a:lnTo>
                    <a:pt x="312864" y="19507"/>
                  </a:lnTo>
                  <a:lnTo>
                    <a:pt x="312864" y="69951"/>
                  </a:lnTo>
                  <a:lnTo>
                    <a:pt x="327799" y="69951"/>
                  </a:lnTo>
                  <a:lnTo>
                    <a:pt x="327799" y="19507"/>
                  </a:lnTo>
                  <a:lnTo>
                    <a:pt x="346544" y="19507"/>
                  </a:lnTo>
                  <a:lnTo>
                    <a:pt x="346544" y="5791"/>
                  </a:lnTo>
                  <a:close/>
                </a:path>
                <a:path w="731520" h="300355">
                  <a:moveTo>
                    <a:pt x="367271" y="265328"/>
                  </a:moveTo>
                  <a:lnTo>
                    <a:pt x="337705" y="229209"/>
                  </a:lnTo>
                  <a:lnTo>
                    <a:pt x="365747" y="201168"/>
                  </a:lnTo>
                  <a:lnTo>
                    <a:pt x="345935" y="201168"/>
                  </a:lnTo>
                  <a:lnTo>
                    <a:pt x="324599" y="224028"/>
                  </a:lnTo>
                  <a:lnTo>
                    <a:pt x="324599" y="201168"/>
                  </a:lnTo>
                  <a:lnTo>
                    <a:pt x="309664" y="201168"/>
                  </a:lnTo>
                  <a:lnTo>
                    <a:pt x="309664" y="265328"/>
                  </a:lnTo>
                  <a:lnTo>
                    <a:pt x="324599" y="265328"/>
                  </a:lnTo>
                  <a:lnTo>
                    <a:pt x="324599" y="241401"/>
                  </a:lnTo>
                  <a:lnTo>
                    <a:pt x="327037" y="238963"/>
                  </a:lnTo>
                  <a:lnTo>
                    <a:pt x="348373" y="265328"/>
                  </a:lnTo>
                  <a:lnTo>
                    <a:pt x="367271" y="265328"/>
                  </a:lnTo>
                  <a:close/>
                </a:path>
                <a:path w="731520" h="300355">
                  <a:moveTo>
                    <a:pt x="416039" y="0"/>
                  </a:moveTo>
                  <a:lnTo>
                    <a:pt x="372148" y="42214"/>
                  </a:lnTo>
                  <a:lnTo>
                    <a:pt x="372148" y="5791"/>
                  </a:lnTo>
                  <a:lnTo>
                    <a:pt x="357212" y="5791"/>
                  </a:lnTo>
                  <a:lnTo>
                    <a:pt x="357212" y="74828"/>
                  </a:lnTo>
                  <a:lnTo>
                    <a:pt x="401104" y="32613"/>
                  </a:lnTo>
                  <a:lnTo>
                    <a:pt x="401104" y="69951"/>
                  </a:lnTo>
                  <a:lnTo>
                    <a:pt x="416039" y="69951"/>
                  </a:lnTo>
                  <a:lnTo>
                    <a:pt x="416039" y="0"/>
                  </a:lnTo>
                  <a:close/>
                </a:path>
                <a:path w="731520" h="300355">
                  <a:moveTo>
                    <a:pt x="422744" y="201168"/>
                  </a:moveTo>
                  <a:lnTo>
                    <a:pt x="370319" y="201168"/>
                  </a:lnTo>
                  <a:lnTo>
                    <a:pt x="370319" y="214884"/>
                  </a:lnTo>
                  <a:lnTo>
                    <a:pt x="389064" y="214884"/>
                  </a:lnTo>
                  <a:lnTo>
                    <a:pt x="389064" y="265328"/>
                  </a:lnTo>
                  <a:lnTo>
                    <a:pt x="403999" y="265328"/>
                  </a:lnTo>
                  <a:lnTo>
                    <a:pt x="403999" y="214884"/>
                  </a:lnTo>
                  <a:lnTo>
                    <a:pt x="422744" y="214884"/>
                  </a:lnTo>
                  <a:lnTo>
                    <a:pt x="422744" y="201168"/>
                  </a:lnTo>
                  <a:close/>
                </a:path>
                <a:path w="731520" h="300355">
                  <a:moveTo>
                    <a:pt x="486752" y="57251"/>
                  </a:moveTo>
                  <a:lnTo>
                    <a:pt x="486714" y="45770"/>
                  </a:lnTo>
                  <a:lnTo>
                    <a:pt x="485571" y="42976"/>
                  </a:lnTo>
                  <a:lnTo>
                    <a:pt x="485076" y="41757"/>
                  </a:lnTo>
                  <a:lnTo>
                    <a:pt x="481723" y="38709"/>
                  </a:lnTo>
                  <a:lnTo>
                    <a:pt x="479183" y="36474"/>
                  </a:lnTo>
                  <a:lnTo>
                    <a:pt x="476288" y="35052"/>
                  </a:lnTo>
                  <a:lnTo>
                    <a:pt x="473036" y="34442"/>
                  </a:lnTo>
                  <a:lnTo>
                    <a:pt x="478116" y="31902"/>
                  </a:lnTo>
                  <a:lnTo>
                    <a:pt x="478802" y="30784"/>
                  </a:lnTo>
                  <a:lnTo>
                    <a:pt x="480656" y="27736"/>
                  </a:lnTo>
                  <a:lnTo>
                    <a:pt x="480656" y="17983"/>
                  </a:lnTo>
                  <a:lnTo>
                    <a:pt x="480656" y="16865"/>
                  </a:lnTo>
                  <a:lnTo>
                    <a:pt x="478675" y="12750"/>
                  </a:lnTo>
                  <a:lnTo>
                    <a:pt x="474713" y="9601"/>
                  </a:lnTo>
                  <a:lnTo>
                    <a:pt x="471817" y="7416"/>
                  </a:lnTo>
                  <a:lnTo>
                    <a:pt x="471817" y="47650"/>
                  </a:lnTo>
                  <a:lnTo>
                    <a:pt x="471817" y="52730"/>
                  </a:lnTo>
                  <a:lnTo>
                    <a:pt x="470801" y="54610"/>
                  </a:lnTo>
                  <a:lnTo>
                    <a:pt x="468769" y="55930"/>
                  </a:lnTo>
                  <a:lnTo>
                    <a:pt x="466940" y="57150"/>
                  </a:lnTo>
                  <a:lnTo>
                    <a:pt x="464350" y="57759"/>
                  </a:lnTo>
                  <a:lnTo>
                    <a:pt x="449872" y="57759"/>
                  </a:lnTo>
                  <a:lnTo>
                    <a:pt x="449872" y="42976"/>
                  </a:lnTo>
                  <a:lnTo>
                    <a:pt x="464705" y="42976"/>
                  </a:lnTo>
                  <a:lnTo>
                    <a:pt x="467194" y="43535"/>
                  </a:lnTo>
                  <a:lnTo>
                    <a:pt x="468922" y="44653"/>
                  </a:lnTo>
                  <a:lnTo>
                    <a:pt x="470852" y="45770"/>
                  </a:lnTo>
                  <a:lnTo>
                    <a:pt x="471817" y="47650"/>
                  </a:lnTo>
                  <a:lnTo>
                    <a:pt x="471817" y="7416"/>
                  </a:lnTo>
                  <a:lnTo>
                    <a:pt x="471360" y="7061"/>
                  </a:lnTo>
                  <a:lnTo>
                    <a:pt x="466483" y="5791"/>
                  </a:lnTo>
                  <a:lnTo>
                    <a:pt x="466331" y="5791"/>
                  </a:lnTo>
                  <a:lnTo>
                    <a:pt x="466331" y="22098"/>
                  </a:lnTo>
                  <a:lnTo>
                    <a:pt x="466331" y="26466"/>
                  </a:lnTo>
                  <a:lnTo>
                    <a:pt x="465366" y="28194"/>
                  </a:lnTo>
                  <a:lnTo>
                    <a:pt x="463435" y="29413"/>
                  </a:lnTo>
                  <a:lnTo>
                    <a:pt x="462114" y="30327"/>
                  </a:lnTo>
                  <a:lnTo>
                    <a:pt x="460133" y="30784"/>
                  </a:lnTo>
                  <a:lnTo>
                    <a:pt x="449872" y="30784"/>
                  </a:lnTo>
                  <a:lnTo>
                    <a:pt x="449872" y="17983"/>
                  </a:lnTo>
                  <a:lnTo>
                    <a:pt x="460336" y="17983"/>
                  </a:lnTo>
                  <a:lnTo>
                    <a:pt x="462521" y="18389"/>
                  </a:lnTo>
                  <a:lnTo>
                    <a:pt x="463740" y="19202"/>
                  </a:lnTo>
                  <a:lnTo>
                    <a:pt x="465467" y="20421"/>
                  </a:lnTo>
                  <a:lnTo>
                    <a:pt x="466331" y="22098"/>
                  </a:lnTo>
                  <a:lnTo>
                    <a:pt x="466331" y="5791"/>
                  </a:lnTo>
                  <a:lnTo>
                    <a:pt x="434936" y="5791"/>
                  </a:lnTo>
                  <a:lnTo>
                    <a:pt x="434936" y="69951"/>
                  </a:lnTo>
                  <a:lnTo>
                    <a:pt x="470954" y="69951"/>
                  </a:lnTo>
                  <a:lnTo>
                    <a:pt x="475881" y="68529"/>
                  </a:lnTo>
                  <a:lnTo>
                    <a:pt x="479742" y="65684"/>
                  </a:lnTo>
                  <a:lnTo>
                    <a:pt x="484416" y="62128"/>
                  </a:lnTo>
                  <a:lnTo>
                    <a:pt x="486511" y="57759"/>
                  </a:lnTo>
                  <a:lnTo>
                    <a:pt x="486752" y="57251"/>
                  </a:lnTo>
                  <a:close/>
                </a:path>
                <a:path w="731520" h="300355">
                  <a:moveTo>
                    <a:pt x="496963" y="233324"/>
                  </a:moveTo>
                  <a:lnTo>
                    <a:pt x="496354" y="226263"/>
                  </a:lnTo>
                  <a:lnTo>
                    <a:pt x="494512" y="219862"/>
                  </a:lnTo>
                  <a:lnTo>
                    <a:pt x="491439" y="214109"/>
                  </a:lnTo>
                  <a:lnTo>
                    <a:pt x="490410" y="212902"/>
                  </a:lnTo>
                  <a:lnTo>
                    <a:pt x="487133" y="209016"/>
                  </a:lnTo>
                  <a:lnTo>
                    <a:pt x="481926" y="204851"/>
                  </a:lnTo>
                  <a:lnTo>
                    <a:pt x="481723" y="204749"/>
                  </a:lnTo>
                  <a:lnTo>
                    <a:pt x="481723" y="226669"/>
                  </a:lnTo>
                  <a:lnTo>
                    <a:pt x="481723" y="239674"/>
                  </a:lnTo>
                  <a:lnTo>
                    <a:pt x="479996" y="244627"/>
                  </a:lnTo>
                  <a:lnTo>
                    <a:pt x="473087" y="252044"/>
                  </a:lnTo>
                  <a:lnTo>
                    <a:pt x="468464" y="253898"/>
                  </a:lnTo>
                  <a:lnTo>
                    <a:pt x="456882" y="253898"/>
                  </a:lnTo>
                  <a:lnTo>
                    <a:pt x="452259" y="252044"/>
                  </a:lnTo>
                  <a:lnTo>
                    <a:pt x="445350" y="244627"/>
                  </a:lnTo>
                  <a:lnTo>
                    <a:pt x="443623" y="239674"/>
                  </a:lnTo>
                  <a:lnTo>
                    <a:pt x="443623" y="226669"/>
                  </a:lnTo>
                  <a:lnTo>
                    <a:pt x="445477" y="221538"/>
                  </a:lnTo>
                  <a:lnTo>
                    <a:pt x="452894" y="214630"/>
                  </a:lnTo>
                  <a:lnTo>
                    <a:pt x="457390" y="212902"/>
                  </a:lnTo>
                  <a:lnTo>
                    <a:pt x="467956" y="212902"/>
                  </a:lnTo>
                  <a:lnTo>
                    <a:pt x="472452" y="214630"/>
                  </a:lnTo>
                  <a:lnTo>
                    <a:pt x="479869" y="221538"/>
                  </a:lnTo>
                  <a:lnTo>
                    <a:pt x="481723" y="226669"/>
                  </a:lnTo>
                  <a:lnTo>
                    <a:pt x="481723" y="204749"/>
                  </a:lnTo>
                  <a:lnTo>
                    <a:pt x="476110" y="201879"/>
                  </a:lnTo>
                  <a:lnTo>
                    <a:pt x="469696" y="200088"/>
                  </a:lnTo>
                  <a:lnTo>
                    <a:pt x="462673" y="199491"/>
                  </a:lnTo>
                  <a:lnTo>
                    <a:pt x="455663" y="200088"/>
                  </a:lnTo>
                  <a:lnTo>
                    <a:pt x="428383" y="233324"/>
                  </a:lnTo>
                  <a:lnTo>
                    <a:pt x="428993" y="240334"/>
                  </a:lnTo>
                  <a:lnTo>
                    <a:pt x="462673" y="267309"/>
                  </a:lnTo>
                  <a:lnTo>
                    <a:pt x="469696" y="266700"/>
                  </a:lnTo>
                  <a:lnTo>
                    <a:pt x="476110" y="264896"/>
                  </a:lnTo>
                  <a:lnTo>
                    <a:pt x="481926" y="261861"/>
                  </a:lnTo>
                  <a:lnTo>
                    <a:pt x="487133" y="257632"/>
                  </a:lnTo>
                  <a:lnTo>
                    <a:pt x="490258" y="253898"/>
                  </a:lnTo>
                  <a:lnTo>
                    <a:pt x="491439" y="252488"/>
                  </a:lnTo>
                  <a:lnTo>
                    <a:pt x="494512" y="246722"/>
                  </a:lnTo>
                  <a:lnTo>
                    <a:pt x="496354" y="240334"/>
                  </a:lnTo>
                  <a:lnTo>
                    <a:pt x="496963" y="233324"/>
                  </a:lnTo>
                  <a:close/>
                </a:path>
                <a:path w="731520" h="300355">
                  <a:moveTo>
                    <a:pt x="558685" y="5791"/>
                  </a:moveTo>
                  <a:lnTo>
                    <a:pt x="543750" y="5791"/>
                  </a:lnTo>
                  <a:lnTo>
                    <a:pt x="543750" y="29565"/>
                  </a:lnTo>
                  <a:lnTo>
                    <a:pt x="517232" y="29565"/>
                  </a:lnTo>
                  <a:lnTo>
                    <a:pt x="517232" y="5791"/>
                  </a:lnTo>
                  <a:lnTo>
                    <a:pt x="502297" y="5791"/>
                  </a:lnTo>
                  <a:lnTo>
                    <a:pt x="502297" y="69951"/>
                  </a:lnTo>
                  <a:lnTo>
                    <a:pt x="517232" y="69951"/>
                  </a:lnTo>
                  <a:lnTo>
                    <a:pt x="517232" y="43281"/>
                  </a:lnTo>
                  <a:lnTo>
                    <a:pt x="543750" y="43281"/>
                  </a:lnTo>
                  <a:lnTo>
                    <a:pt x="543750" y="69951"/>
                  </a:lnTo>
                  <a:lnTo>
                    <a:pt x="558685" y="69951"/>
                  </a:lnTo>
                  <a:lnTo>
                    <a:pt x="558685" y="5791"/>
                  </a:lnTo>
                  <a:close/>
                </a:path>
                <a:path w="731520" h="300355">
                  <a:moveTo>
                    <a:pt x="564324" y="252628"/>
                  </a:moveTo>
                  <a:lnTo>
                    <a:pt x="564286" y="241147"/>
                  </a:lnTo>
                  <a:lnTo>
                    <a:pt x="563143" y="238353"/>
                  </a:lnTo>
                  <a:lnTo>
                    <a:pt x="562648" y="237134"/>
                  </a:lnTo>
                  <a:lnTo>
                    <a:pt x="559295" y="234086"/>
                  </a:lnTo>
                  <a:lnTo>
                    <a:pt x="556755" y="231851"/>
                  </a:lnTo>
                  <a:lnTo>
                    <a:pt x="553859" y="230428"/>
                  </a:lnTo>
                  <a:lnTo>
                    <a:pt x="550608" y="229819"/>
                  </a:lnTo>
                  <a:lnTo>
                    <a:pt x="555688" y="227279"/>
                  </a:lnTo>
                  <a:lnTo>
                    <a:pt x="556374" y="226161"/>
                  </a:lnTo>
                  <a:lnTo>
                    <a:pt x="558228" y="223113"/>
                  </a:lnTo>
                  <a:lnTo>
                    <a:pt x="558228" y="213360"/>
                  </a:lnTo>
                  <a:lnTo>
                    <a:pt x="558228" y="212242"/>
                  </a:lnTo>
                  <a:lnTo>
                    <a:pt x="556247" y="208127"/>
                  </a:lnTo>
                  <a:lnTo>
                    <a:pt x="552284" y="204978"/>
                  </a:lnTo>
                  <a:lnTo>
                    <a:pt x="549389" y="202793"/>
                  </a:lnTo>
                  <a:lnTo>
                    <a:pt x="549389" y="243027"/>
                  </a:lnTo>
                  <a:lnTo>
                    <a:pt x="549389" y="248107"/>
                  </a:lnTo>
                  <a:lnTo>
                    <a:pt x="548373" y="249986"/>
                  </a:lnTo>
                  <a:lnTo>
                    <a:pt x="546341" y="251307"/>
                  </a:lnTo>
                  <a:lnTo>
                    <a:pt x="544512" y="252526"/>
                  </a:lnTo>
                  <a:lnTo>
                    <a:pt x="541921" y="253136"/>
                  </a:lnTo>
                  <a:lnTo>
                    <a:pt x="527443" y="253136"/>
                  </a:lnTo>
                  <a:lnTo>
                    <a:pt x="527443" y="238353"/>
                  </a:lnTo>
                  <a:lnTo>
                    <a:pt x="542277" y="238353"/>
                  </a:lnTo>
                  <a:lnTo>
                    <a:pt x="544766" y="238912"/>
                  </a:lnTo>
                  <a:lnTo>
                    <a:pt x="546493" y="240030"/>
                  </a:lnTo>
                  <a:lnTo>
                    <a:pt x="548424" y="241147"/>
                  </a:lnTo>
                  <a:lnTo>
                    <a:pt x="549389" y="243027"/>
                  </a:lnTo>
                  <a:lnTo>
                    <a:pt x="549389" y="202793"/>
                  </a:lnTo>
                  <a:lnTo>
                    <a:pt x="548932" y="202438"/>
                  </a:lnTo>
                  <a:lnTo>
                    <a:pt x="544055" y="201168"/>
                  </a:lnTo>
                  <a:lnTo>
                    <a:pt x="543902" y="201168"/>
                  </a:lnTo>
                  <a:lnTo>
                    <a:pt x="543902" y="217474"/>
                  </a:lnTo>
                  <a:lnTo>
                    <a:pt x="543902" y="221843"/>
                  </a:lnTo>
                  <a:lnTo>
                    <a:pt x="542937" y="223570"/>
                  </a:lnTo>
                  <a:lnTo>
                    <a:pt x="541007" y="224790"/>
                  </a:lnTo>
                  <a:lnTo>
                    <a:pt x="539686" y="225704"/>
                  </a:lnTo>
                  <a:lnTo>
                    <a:pt x="537705" y="226161"/>
                  </a:lnTo>
                  <a:lnTo>
                    <a:pt x="527443" y="226161"/>
                  </a:lnTo>
                  <a:lnTo>
                    <a:pt x="527443" y="213360"/>
                  </a:lnTo>
                  <a:lnTo>
                    <a:pt x="537908" y="213360"/>
                  </a:lnTo>
                  <a:lnTo>
                    <a:pt x="540092" y="213766"/>
                  </a:lnTo>
                  <a:lnTo>
                    <a:pt x="541312" y="214579"/>
                  </a:lnTo>
                  <a:lnTo>
                    <a:pt x="543039" y="215798"/>
                  </a:lnTo>
                  <a:lnTo>
                    <a:pt x="543902" y="217474"/>
                  </a:lnTo>
                  <a:lnTo>
                    <a:pt x="543902" y="201168"/>
                  </a:lnTo>
                  <a:lnTo>
                    <a:pt x="512508" y="201168"/>
                  </a:lnTo>
                  <a:lnTo>
                    <a:pt x="512508" y="265328"/>
                  </a:lnTo>
                  <a:lnTo>
                    <a:pt x="548525" y="265328"/>
                  </a:lnTo>
                  <a:lnTo>
                    <a:pt x="553453" y="263906"/>
                  </a:lnTo>
                  <a:lnTo>
                    <a:pt x="557314" y="261061"/>
                  </a:lnTo>
                  <a:lnTo>
                    <a:pt x="561987" y="257505"/>
                  </a:lnTo>
                  <a:lnTo>
                    <a:pt x="564083" y="253136"/>
                  </a:lnTo>
                  <a:lnTo>
                    <a:pt x="564324" y="252628"/>
                  </a:lnTo>
                  <a:close/>
                </a:path>
                <a:path w="731520" h="300355">
                  <a:moveTo>
                    <a:pt x="625436" y="43484"/>
                  </a:moveTo>
                  <a:lnTo>
                    <a:pt x="624649" y="41300"/>
                  </a:lnTo>
                  <a:lnTo>
                    <a:pt x="623760" y="38811"/>
                  </a:lnTo>
                  <a:lnTo>
                    <a:pt x="618578" y="33020"/>
                  </a:lnTo>
                  <a:lnTo>
                    <a:pt x="616445" y="31496"/>
                  </a:lnTo>
                  <a:lnTo>
                    <a:pt x="611568" y="29464"/>
                  </a:lnTo>
                  <a:lnTo>
                    <a:pt x="610501" y="29171"/>
                  </a:lnTo>
                  <a:lnTo>
                    <a:pt x="610501" y="46380"/>
                  </a:lnTo>
                  <a:lnTo>
                    <a:pt x="610501" y="51968"/>
                  </a:lnTo>
                  <a:lnTo>
                    <a:pt x="609384" y="54152"/>
                  </a:lnTo>
                  <a:lnTo>
                    <a:pt x="607148" y="55778"/>
                  </a:lnTo>
                  <a:lnTo>
                    <a:pt x="605624" y="56692"/>
                  </a:lnTo>
                  <a:lnTo>
                    <a:pt x="603034" y="57150"/>
                  </a:lnTo>
                  <a:lnTo>
                    <a:pt x="592518" y="57150"/>
                  </a:lnTo>
                  <a:lnTo>
                    <a:pt x="592518" y="41300"/>
                  </a:lnTo>
                  <a:lnTo>
                    <a:pt x="603084" y="41300"/>
                  </a:lnTo>
                  <a:lnTo>
                    <a:pt x="605675" y="41808"/>
                  </a:lnTo>
                  <a:lnTo>
                    <a:pt x="607301" y="42824"/>
                  </a:lnTo>
                  <a:lnTo>
                    <a:pt x="609434" y="44246"/>
                  </a:lnTo>
                  <a:lnTo>
                    <a:pt x="610501" y="46380"/>
                  </a:lnTo>
                  <a:lnTo>
                    <a:pt x="610501" y="29171"/>
                  </a:lnTo>
                  <a:lnTo>
                    <a:pt x="609485" y="28879"/>
                  </a:lnTo>
                  <a:lnTo>
                    <a:pt x="606031" y="28575"/>
                  </a:lnTo>
                  <a:lnTo>
                    <a:pt x="603796" y="28498"/>
                  </a:lnTo>
                  <a:lnTo>
                    <a:pt x="592518" y="28498"/>
                  </a:lnTo>
                  <a:lnTo>
                    <a:pt x="592518" y="5791"/>
                  </a:lnTo>
                  <a:lnTo>
                    <a:pt x="577583" y="5791"/>
                  </a:lnTo>
                  <a:lnTo>
                    <a:pt x="577583" y="69951"/>
                  </a:lnTo>
                  <a:lnTo>
                    <a:pt x="603745" y="69951"/>
                  </a:lnTo>
                  <a:lnTo>
                    <a:pt x="605955" y="69900"/>
                  </a:lnTo>
                  <a:lnTo>
                    <a:pt x="624801" y="57150"/>
                  </a:lnTo>
                  <a:lnTo>
                    <a:pt x="625322" y="55778"/>
                  </a:lnTo>
                  <a:lnTo>
                    <a:pt x="625436" y="43484"/>
                  </a:lnTo>
                  <a:close/>
                </a:path>
                <a:path w="731520" h="300355">
                  <a:moveTo>
                    <a:pt x="647077" y="5791"/>
                  </a:moveTo>
                  <a:lnTo>
                    <a:pt x="632142" y="5791"/>
                  </a:lnTo>
                  <a:lnTo>
                    <a:pt x="632142" y="69951"/>
                  </a:lnTo>
                  <a:lnTo>
                    <a:pt x="647077" y="69951"/>
                  </a:lnTo>
                  <a:lnTo>
                    <a:pt x="647077" y="5791"/>
                  </a:lnTo>
                  <a:close/>
                </a:path>
                <a:path w="731520" h="300355">
                  <a:moveTo>
                    <a:pt x="674204" y="195376"/>
                  </a:moveTo>
                  <a:lnTo>
                    <a:pt x="630313" y="237591"/>
                  </a:lnTo>
                  <a:lnTo>
                    <a:pt x="630313" y="201168"/>
                  </a:lnTo>
                  <a:lnTo>
                    <a:pt x="615378" y="201168"/>
                  </a:lnTo>
                  <a:lnTo>
                    <a:pt x="615378" y="270205"/>
                  </a:lnTo>
                  <a:lnTo>
                    <a:pt x="659269" y="227990"/>
                  </a:lnTo>
                  <a:lnTo>
                    <a:pt x="659269" y="265328"/>
                  </a:lnTo>
                  <a:lnTo>
                    <a:pt x="674204" y="265328"/>
                  </a:lnTo>
                  <a:lnTo>
                    <a:pt x="674204" y="195376"/>
                  </a:lnTo>
                  <a:close/>
                </a:path>
                <a:path w="731520" h="300355">
                  <a:moveTo>
                    <a:pt x="731202" y="69951"/>
                  </a:moveTo>
                  <a:lnTo>
                    <a:pt x="703770" y="35204"/>
                  </a:lnTo>
                  <a:lnTo>
                    <a:pt x="727392" y="5791"/>
                  </a:lnTo>
                  <a:lnTo>
                    <a:pt x="709104" y="5791"/>
                  </a:lnTo>
                  <a:lnTo>
                    <a:pt x="694778" y="24536"/>
                  </a:lnTo>
                  <a:lnTo>
                    <a:pt x="680605" y="5791"/>
                  </a:lnTo>
                  <a:lnTo>
                    <a:pt x="662927" y="5791"/>
                  </a:lnTo>
                  <a:lnTo>
                    <a:pt x="685787" y="35204"/>
                  </a:lnTo>
                  <a:lnTo>
                    <a:pt x="657440" y="69951"/>
                  </a:lnTo>
                  <a:lnTo>
                    <a:pt x="675728" y="69951"/>
                  </a:lnTo>
                  <a:lnTo>
                    <a:pt x="694778" y="46024"/>
                  </a:lnTo>
                  <a:lnTo>
                    <a:pt x="713219" y="69951"/>
                  </a:lnTo>
                  <a:lnTo>
                    <a:pt x="731202" y="69951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92925" y="2342775"/>
              <a:ext cx="284072" cy="113687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831409" y="2372338"/>
              <a:ext cx="139899" cy="6781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60952" y="2538151"/>
              <a:ext cx="1379054" cy="48813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59084" y="613641"/>
              <a:ext cx="1642989" cy="241264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869711" y="613641"/>
              <a:ext cx="1807897" cy="241264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91440"/>
            <a:ext cx="5760720" cy="3200400"/>
            <a:chOff x="-3" y="91440"/>
            <a:chExt cx="5760720" cy="3200400"/>
          </a:xfrm>
        </p:grpSpPr>
        <p:sp>
          <p:nvSpPr>
            <p:cNvPr id="3" name="object 3"/>
            <p:cNvSpPr/>
            <p:nvPr/>
          </p:nvSpPr>
          <p:spPr>
            <a:xfrm>
              <a:off x="1958568" y="222246"/>
              <a:ext cx="120014" cy="162560"/>
            </a:xfrm>
            <a:custGeom>
              <a:avLst/>
              <a:gdLst/>
              <a:ahLst/>
              <a:cxnLst/>
              <a:rect l="l" t="t" r="r" b="b"/>
              <a:pathLst>
                <a:path w="120014" h="162560">
                  <a:moveTo>
                    <a:pt x="11990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0" y="162560"/>
                  </a:lnTo>
                  <a:lnTo>
                    <a:pt x="24968" y="162560"/>
                  </a:lnTo>
                  <a:lnTo>
                    <a:pt x="24968" y="22860"/>
                  </a:lnTo>
                  <a:lnTo>
                    <a:pt x="94945" y="22860"/>
                  </a:lnTo>
                  <a:lnTo>
                    <a:pt x="94945" y="162560"/>
                  </a:lnTo>
                  <a:lnTo>
                    <a:pt x="119900" y="162560"/>
                  </a:lnTo>
                  <a:lnTo>
                    <a:pt x="119900" y="22860"/>
                  </a:lnTo>
                  <a:lnTo>
                    <a:pt x="119900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37515" y="279661"/>
              <a:ext cx="110102" cy="10888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3217" y="279661"/>
              <a:ext cx="104720" cy="16173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67194" y="279661"/>
              <a:ext cx="98358" cy="10888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90512" y="281936"/>
              <a:ext cx="289209" cy="10342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04680" y="279661"/>
              <a:ext cx="206996" cy="10888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084830" y="279662"/>
              <a:ext cx="641350" cy="135255"/>
            </a:xfrm>
            <a:custGeom>
              <a:avLst/>
              <a:gdLst/>
              <a:ahLst/>
              <a:cxnLst/>
              <a:rect l="l" t="t" r="r" b="b"/>
              <a:pathLst>
                <a:path w="641350" h="135254">
                  <a:moveTo>
                    <a:pt x="115976" y="83680"/>
                  </a:moveTo>
                  <a:lnTo>
                    <a:pt x="100317" y="83680"/>
                  </a:lnTo>
                  <a:lnTo>
                    <a:pt x="100317" y="24714"/>
                  </a:lnTo>
                  <a:lnTo>
                    <a:pt x="100317" y="2692"/>
                  </a:lnTo>
                  <a:lnTo>
                    <a:pt x="76339" y="2692"/>
                  </a:lnTo>
                  <a:lnTo>
                    <a:pt x="76339" y="24714"/>
                  </a:lnTo>
                  <a:lnTo>
                    <a:pt x="76339" y="83680"/>
                  </a:lnTo>
                  <a:lnTo>
                    <a:pt x="34010" y="83680"/>
                  </a:lnTo>
                  <a:lnTo>
                    <a:pt x="39255" y="78219"/>
                  </a:lnTo>
                  <a:lnTo>
                    <a:pt x="43002" y="71145"/>
                  </a:lnTo>
                  <a:lnTo>
                    <a:pt x="45250" y="62445"/>
                  </a:lnTo>
                  <a:lnTo>
                    <a:pt x="45999" y="52120"/>
                  </a:lnTo>
                  <a:lnTo>
                    <a:pt x="45999" y="24714"/>
                  </a:lnTo>
                  <a:lnTo>
                    <a:pt x="76339" y="24714"/>
                  </a:lnTo>
                  <a:lnTo>
                    <a:pt x="76339" y="2692"/>
                  </a:lnTo>
                  <a:lnTo>
                    <a:pt x="22999" y="2692"/>
                  </a:lnTo>
                  <a:lnTo>
                    <a:pt x="22999" y="43065"/>
                  </a:lnTo>
                  <a:lnTo>
                    <a:pt x="22745" y="51549"/>
                  </a:lnTo>
                  <a:lnTo>
                    <a:pt x="0" y="83680"/>
                  </a:lnTo>
                  <a:lnTo>
                    <a:pt x="0" y="135064"/>
                  </a:lnTo>
                  <a:lnTo>
                    <a:pt x="22021" y="135064"/>
                  </a:lnTo>
                  <a:lnTo>
                    <a:pt x="22021" y="105702"/>
                  </a:lnTo>
                  <a:lnTo>
                    <a:pt x="93954" y="105702"/>
                  </a:lnTo>
                  <a:lnTo>
                    <a:pt x="93954" y="135064"/>
                  </a:lnTo>
                  <a:lnTo>
                    <a:pt x="115976" y="135064"/>
                  </a:lnTo>
                  <a:lnTo>
                    <a:pt x="115976" y="105702"/>
                  </a:lnTo>
                  <a:lnTo>
                    <a:pt x="115976" y="83680"/>
                  </a:lnTo>
                  <a:close/>
                </a:path>
                <a:path w="641350" h="135254">
                  <a:moveTo>
                    <a:pt x="226085" y="59944"/>
                  </a:moveTo>
                  <a:lnTo>
                    <a:pt x="217957" y="21780"/>
                  </a:lnTo>
                  <a:lnTo>
                    <a:pt x="217030" y="20561"/>
                  </a:lnTo>
                  <a:lnTo>
                    <a:pt x="211645" y="13462"/>
                  </a:lnTo>
                  <a:lnTo>
                    <a:pt x="204711" y="7569"/>
                  </a:lnTo>
                  <a:lnTo>
                    <a:pt x="201612" y="5905"/>
                  </a:lnTo>
                  <a:lnTo>
                    <a:pt x="201612" y="40373"/>
                  </a:lnTo>
                  <a:lnTo>
                    <a:pt x="153898" y="40373"/>
                  </a:lnTo>
                  <a:lnTo>
                    <a:pt x="155206" y="34836"/>
                  </a:lnTo>
                  <a:lnTo>
                    <a:pt x="157657" y="30429"/>
                  </a:lnTo>
                  <a:lnTo>
                    <a:pt x="161239" y="27165"/>
                  </a:lnTo>
                  <a:lnTo>
                    <a:pt x="165646" y="22758"/>
                  </a:lnTo>
                  <a:lnTo>
                    <a:pt x="171272" y="20561"/>
                  </a:lnTo>
                  <a:lnTo>
                    <a:pt x="184645" y="20561"/>
                  </a:lnTo>
                  <a:lnTo>
                    <a:pt x="190030" y="22517"/>
                  </a:lnTo>
                  <a:lnTo>
                    <a:pt x="198183" y="30022"/>
                  </a:lnTo>
                  <a:lnTo>
                    <a:pt x="200634" y="34671"/>
                  </a:lnTo>
                  <a:lnTo>
                    <a:pt x="201612" y="40373"/>
                  </a:lnTo>
                  <a:lnTo>
                    <a:pt x="201612" y="5905"/>
                  </a:lnTo>
                  <a:lnTo>
                    <a:pt x="196900" y="3365"/>
                  </a:lnTo>
                  <a:lnTo>
                    <a:pt x="188201" y="850"/>
                  </a:lnTo>
                  <a:lnTo>
                    <a:pt x="178612" y="0"/>
                  </a:lnTo>
                  <a:lnTo>
                    <a:pt x="168744" y="876"/>
                  </a:lnTo>
                  <a:lnTo>
                    <a:pt x="136944" y="22923"/>
                  </a:lnTo>
                  <a:lnTo>
                    <a:pt x="127723" y="56286"/>
                  </a:lnTo>
                  <a:lnTo>
                    <a:pt x="128663" y="67830"/>
                  </a:lnTo>
                  <a:lnTo>
                    <a:pt x="150012" y="101447"/>
                  </a:lnTo>
                  <a:lnTo>
                    <a:pt x="177634" y="108889"/>
                  </a:lnTo>
                  <a:lnTo>
                    <a:pt x="186410" y="108394"/>
                  </a:lnTo>
                  <a:lnTo>
                    <a:pt x="221691" y="87985"/>
                  </a:lnTo>
                  <a:lnTo>
                    <a:pt x="222084" y="87350"/>
                  </a:lnTo>
                  <a:lnTo>
                    <a:pt x="225348" y="82219"/>
                  </a:lnTo>
                  <a:lnTo>
                    <a:pt x="205282" y="70954"/>
                  </a:lnTo>
                  <a:lnTo>
                    <a:pt x="202666" y="75526"/>
                  </a:lnTo>
                  <a:lnTo>
                    <a:pt x="199491" y="79286"/>
                  </a:lnTo>
                  <a:lnTo>
                    <a:pt x="195745" y="82219"/>
                  </a:lnTo>
                  <a:lnTo>
                    <a:pt x="191173" y="85636"/>
                  </a:lnTo>
                  <a:lnTo>
                    <a:pt x="185712" y="87350"/>
                  </a:lnTo>
                  <a:lnTo>
                    <a:pt x="171513" y="87350"/>
                  </a:lnTo>
                  <a:lnTo>
                    <a:pt x="165404" y="85153"/>
                  </a:lnTo>
                  <a:lnTo>
                    <a:pt x="155778" y="75526"/>
                  </a:lnTo>
                  <a:lnTo>
                    <a:pt x="152844" y="68592"/>
                  </a:lnTo>
                  <a:lnTo>
                    <a:pt x="152184" y="59944"/>
                  </a:lnTo>
                  <a:lnTo>
                    <a:pt x="226085" y="59944"/>
                  </a:lnTo>
                  <a:close/>
                </a:path>
                <a:path w="641350" h="135254">
                  <a:moveTo>
                    <a:pt x="322973" y="2692"/>
                  </a:moveTo>
                  <a:lnTo>
                    <a:pt x="298996" y="2692"/>
                  </a:lnTo>
                  <a:lnTo>
                    <a:pt x="298996" y="23241"/>
                  </a:lnTo>
                  <a:lnTo>
                    <a:pt x="298996" y="48209"/>
                  </a:lnTo>
                  <a:lnTo>
                    <a:pt x="278447" y="48209"/>
                  </a:lnTo>
                  <a:lnTo>
                    <a:pt x="274040" y="47383"/>
                  </a:lnTo>
                  <a:lnTo>
                    <a:pt x="271589" y="45758"/>
                  </a:lnTo>
                  <a:lnTo>
                    <a:pt x="268325" y="43472"/>
                  </a:lnTo>
                  <a:lnTo>
                    <a:pt x="266700" y="40132"/>
                  </a:lnTo>
                  <a:lnTo>
                    <a:pt x="266700" y="31318"/>
                  </a:lnTo>
                  <a:lnTo>
                    <a:pt x="268655" y="27901"/>
                  </a:lnTo>
                  <a:lnTo>
                    <a:pt x="272567" y="25450"/>
                  </a:lnTo>
                  <a:lnTo>
                    <a:pt x="275183" y="23977"/>
                  </a:lnTo>
                  <a:lnTo>
                    <a:pt x="279336" y="23241"/>
                  </a:lnTo>
                  <a:lnTo>
                    <a:pt x="298996" y="23241"/>
                  </a:lnTo>
                  <a:lnTo>
                    <a:pt x="298996" y="2692"/>
                  </a:lnTo>
                  <a:lnTo>
                    <a:pt x="284556" y="2692"/>
                  </a:lnTo>
                  <a:lnTo>
                    <a:pt x="275170" y="3276"/>
                  </a:lnTo>
                  <a:lnTo>
                    <a:pt x="245757" y="28740"/>
                  </a:lnTo>
                  <a:lnTo>
                    <a:pt x="245173" y="35725"/>
                  </a:lnTo>
                  <a:lnTo>
                    <a:pt x="245173" y="44373"/>
                  </a:lnTo>
                  <a:lnTo>
                    <a:pt x="270129" y="64846"/>
                  </a:lnTo>
                  <a:lnTo>
                    <a:pt x="237832" y="105702"/>
                  </a:lnTo>
                  <a:lnTo>
                    <a:pt x="265963" y="105702"/>
                  </a:lnTo>
                  <a:lnTo>
                    <a:pt x="294106" y="67779"/>
                  </a:lnTo>
                  <a:lnTo>
                    <a:pt x="298996" y="67779"/>
                  </a:lnTo>
                  <a:lnTo>
                    <a:pt x="298996" y="105702"/>
                  </a:lnTo>
                  <a:lnTo>
                    <a:pt x="322973" y="105702"/>
                  </a:lnTo>
                  <a:lnTo>
                    <a:pt x="322973" y="67779"/>
                  </a:lnTo>
                  <a:lnTo>
                    <a:pt x="322973" y="48209"/>
                  </a:lnTo>
                  <a:lnTo>
                    <a:pt x="322973" y="23241"/>
                  </a:lnTo>
                  <a:lnTo>
                    <a:pt x="322973" y="2692"/>
                  </a:lnTo>
                  <a:close/>
                </a:path>
                <a:path w="641350" h="135254">
                  <a:moveTo>
                    <a:pt x="424268" y="2692"/>
                  </a:moveTo>
                  <a:lnTo>
                    <a:pt x="340106" y="2692"/>
                  </a:lnTo>
                  <a:lnTo>
                    <a:pt x="340106" y="24714"/>
                  </a:lnTo>
                  <a:lnTo>
                    <a:pt x="370205" y="24714"/>
                  </a:lnTo>
                  <a:lnTo>
                    <a:pt x="370205" y="105702"/>
                  </a:lnTo>
                  <a:lnTo>
                    <a:pt x="394169" y="105702"/>
                  </a:lnTo>
                  <a:lnTo>
                    <a:pt x="394169" y="24714"/>
                  </a:lnTo>
                  <a:lnTo>
                    <a:pt x="424268" y="24714"/>
                  </a:lnTo>
                  <a:lnTo>
                    <a:pt x="424268" y="2692"/>
                  </a:lnTo>
                  <a:close/>
                </a:path>
                <a:path w="641350" h="135254">
                  <a:moveTo>
                    <a:pt x="531685" y="59944"/>
                  </a:moveTo>
                  <a:lnTo>
                    <a:pt x="531634" y="56286"/>
                  </a:lnTo>
                  <a:lnTo>
                    <a:pt x="530783" y="43561"/>
                  </a:lnTo>
                  <a:lnTo>
                    <a:pt x="530047" y="40373"/>
                  </a:lnTo>
                  <a:lnTo>
                    <a:pt x="528078" y="31813"/>
                  </a:lnTo>
                  <a:lnTo>
                    <a:pt x="523557" y="21780"/>
                  </a:lnTo>
                  <a:lnTo>
                    <a:pt x="522630" y="20561"/>
                  </a:lnTo>
                  <a:lnTo>
                    <a:pt x="517245" y="13462"/>
                  </a:lnTo>
                  <a:lnTo>
                    <a:pt x="510324" y="7569"/>
                  </a:lnTo>
                  <a:lnTo>
                    <a:pt x="507212" y="5905"/>
                  </a:lnTo>
                  <a:lnTo>
                    <a:pt x="507212" y="40373"/>
                  </a:lnTo>
                  <a:lnTo>
                    <a:pt x="459498" y="40373"/>
                  </a:lnTo>
                  <a:lnTo>
                    <a:pt x="460806" y="34836"/>
                  </a:lnTo>
                  <a:lnTo>
                    <a:pt x="463257" y="30429"/>
                  </a:lnTo>
                  <a:lnTo>
                    <a:pt x="466839" y="27165"/>
                  </a:lnTo>
                  <a:lnTo>
                    <a:pt x="471246" y="22758"/>
                  </a:lnTo>
                  <a:lnTo>
                    <a:pt x="476872" y="20561"/>
                  </a:lnTo>
                  <a:lnTo>
                    <a:pt x="490258" y="20561"/>
                  </a:lnTo>
                  <a:lnTo>
                    <a:pt x="495630" y="22517"/>
                  </a:lnTo>
                  <a:lnTo>
                    <a:pt x="503796" y="30022"/>
                  </a:lnTo>
                  <a:lnTo>
                    <a:pt x="506234" y="34671"/>
                  </a:lnTo>
                  <a:lnTo>
                    <a:pt x="507212" y="40373"/>
                  </a:lnTo>
                  <a:lnTo>
                    <a:pt x="507212" y="5905"/>
                  </a:lnTo>
                  <a:lnTo>
                    <a:pt x="502500" y="3365"/>
                  </a:lnTo>
                  <a:lnTo>
                    <a:pt x="493801" y="850"/>
                  </a:lnTo>
                  <a:lnTo>
                    <a:pt x="484212" y="0"/>
                  </a:lnTo>
                  <a:lnTo>
                    <a:pt x="474357" y="876"/>
                  </a:lnTo>
                  <a:lnTo>
                    <a:pt x="442544" y="22923"/>
                  </a:lnTo>
                  <a:lnTo>
                    <a:pt x="433324" y="56286"/>
                  </a:lnTo>
                  <a:lnTo>
                    <a:pt x="434276" y="67830"/>
                  </a:lnTo>
                  <a:lnTo>
                    <a:pt x="455625" y="101447"/>
                  </a:lnTo>
                  <a:lnTo>
                    <a:pt x="483235" y="108889"/>
                  </a:lnTo>
                  <a:lnTo>
                    <a:pt x="492010" y="108394"/>
                  </a:lnTo>
                  <a:lnTo>
                    <a:pt x="527291" y="87985"/>
                  </a:lnTo>
                  <a:lnTo>
                    <a:pt x="527685" y="87350"/>
                  </a:lnTo>
                  <a:lnTo>
                    <a:pt x="530948" y="82219"/>
                  </a:lnTo>
                  <a:lnTo>
                    <a:pt x="510882" y="70954"/>
                  </a:lnTo>
                  <a:lnTo>
                    <a:pt x="508279" y="75526"/>
                  </a:lnTo>
                  <a:lnTo>
                    <a:pt x="505091" y="79286"/>
                  </a:lnTo>
                  <a:lnTo>
                    <a:pt x="501345" y="82219"/>
                  </a:lnTo>
                  <a:lnTo>
                    <a:pt x="496773" y="85636"/>
                  </a:lnTo>
                  <a:lnTo>
                    <a:pt x="491312" y="87350"/>
                  </a:lnTo>
                  <a:lnTo>
                    <a:pt x="477126" y="87350"/>
                  </a:lnTo>
                  <a:lnTo>
                    <a:pt x="471004" y="85153"/>
                  </a:lnTo>
                  <a:lnTo>
                    <a:pt x="461378" y="75526"/>
                  </a:lnTo>
                  <a:lnTo>
                    <a:pt x="458444" y="68592"/>
                  </a:lnTo>
                  <a:lnTo>
                    <a:pt x="457796" y="59944"/>
                  </a:lnTo>
                  <a:lnTo>
                    <a:pt x="531685" y="59944"/>
                  </a:lnTo>
                  <a:close/>
                </a:path>
                <a:path w="641350" h="135254">
                  <a:moveTo>
                    <a:pt x="641299" y="2692"/>
                  </a:moveTo>
                  <a:lnTo>
                    <a:pt x="563981" y="2692"/>
                  </a:lnTo>
                  <a:lnTo>
                    <a:pt x="563981" y="71615"/>
                  </a:lnTo>
                  <a:lnTo>
                    <a:pt x="562762" y="76098"/>
                  </a:lnTo>
                  <a:lnTo>
                    <a:pt x="556069" y="83769"/>
                  </a:lnTo>
                  <a:lnTo>
                    <a:pt x="550443" y="85318"/>
                  </a:lnTo>
                  <a:lnTo>
                    <a:pt x="543433" y="83680"/>
                  </a:lnTo>
                  <a:lnTo>
                    <a:pt x="543433" y="105702"/>
                  </a:lnTo>
                  <a:lnTo>
                    <a:pt x="581482" y="89382"/>
                  </a:lnTo>
                  <a:lnTo>
                    <a:pt x="586981" y="65582"/>
                  </a:lnTo>
                  <a:lnTo>
                    <a:pt x="586981" y="24714"/>
                  </a:lnTo>
                  <a:lnTo>
                    <a:pt x="617321" y="24714"/>
                  </a:lnTo>
                  <a:lnTo>
                    <a:pt x="617321" y="105702"/>
                  </a:lnTo>
                  <a:lnTo>
                    <a:pt x="641299" y="105702"/>
                  </a:lnTo>
                  <a:lnTo>
                    <a:pt x="641299" y="2692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56476" y="282351"/>
              <a:ext cx="76828" cy="10300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854335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4" h="102870">
                  <a:moveTo>
                    <a:pt x="90538" y="0"/>
                  </a:moveTo>
                  <a:lnTo>
                    <a:pt x="66560" y="0"/>
                  </a:lnTo>
                  <a:lnTo>
                    <a:pt x="66560" y="38100"/>
                  </a:lnTo>
                  <a:lnTo>
                    <a:pt x="23990" y="38100"/>
                  </a:lnTo>
                  <a:lnTo>
                    <a:pt x="23990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90" y="102870"/>
                  </a:lnTo>
                  <a:lnTo>
                    <a:pt x="23990" y="60960"/>
                  </a:lnTo>
                  <a:lnTo>
                    <a:pt x="66560" y="60960"/>
                  </a:lnTo>
                  <a:lnTo>
                    <a:pt x="66560" y="102870"/>
                  </a:lnTo>
                  <a:lnTo>
                    <a:pt x="90538" y="102870"/>
                  </a:lnTo>
                  <a:lnTo>
                    <a:pt x="90538" y="60960"/>
                  </a:lnTo>
                  <a:lnTo>
                    <a:pt x="90538" y="38100"/>
                  </a:lnTo>
                  <a:lnTo>
                    <a:pt x="90538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9834" y="279661"/>
              <a:ext cx="110102" cy="10888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99514" y="279661"/>
              <a:ext cx="275504" cy="10888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477134" y="161845"/>
              <a:ext cx="361950" cy="277495"/>
            </a:xfrm>
            <a:custGeom>
              <a:avLst/>
              <a:gdLst/>
              <a:ahLst/>
              <a:cxnLst/>
              <a:rect l="l" t="t" r="r" b="b"/>
              <a:pathLst>
                <a:path w="361950" h="277495">
                  <a:moveTo>
                    <a:pt x="333601" y="0"/>
                  </a:moveTo>
                  <a:lnTo>
                    <a:pt x="27769" y="0"/>
                  </a:lnTo>
                  <a:lnTo>
                    <a:pt x="16961" y="2183"/>
                  </a:lnTo>
                  <a:lnTo>
                    <a:pt x="8134" y="8136"/>
                  </a:lnTo>
                  <a:lnTo>
                    <a:pt x="2182" y="16964"/>
                  </a:lnTo>
                  <a:lnTo>
                    <a:pt x="0" y="27773"/>
                  </a:lnTo>
                  <a:lnTo>
                    <a:pt x="0" y="249123"/>
                  </a:lnTo>
                  <a:lnTo>
                    <a:pt x="2182" y="259936"/>
                  </a:lnTo>
                  <a:lnTo>
                    <a:pt x="8134" y="268768"/>
                  </a:lnTo>
                  <a:lnTo>
                    <a:pt x="16961" y="274724"/>
                  </a:lnTo>
                  <a:lnTo>
                    <a:pt x="27769" y="276908"/>
                  </a:lnTo>
                  <a:lnTo>
                    <a:pt x="222954" y="276908"/>
                  </a:lnTo>
                  <a:lnTo>
                    <a:pt x="219620" y="267289"/>
                  </a:lnTo>
                  <a:lnTo>
                    <a:pt x="161603" y="267289"/>
                  </a:lnTo>
                  <a:lnTo>
                    <a:pt x="159119" y="264805"/>
                  </a:lnTo>
                  <a:lnTo>
                    <a:pt x="159119" y="258671"/>
                  </a:lnTo>
                  <a:lnTo>
                    <a:pt x="161603" y="256197"/>
                  </a:lnTo>
                  <a:lnTo>
                    <a:pt x="218842" y="256197"/>
                  </a:lnTo>
                  <a:lnTo>
                    <a:pt x="224275" y="245934"/>
                  </a:lnTo>
                  <a:lnTo>
                    <a:pt x="38454" y="245934"/>
                  </a:lnTo>
                  <a:lnTo>
                    <a:pt x="38454" y="30974"/>
                  </a:lnTo>
                  <a:lnTo>
                    <a:pt x="361374" y="30974"/>
                  </a:lnTo>
                  <a:lnTo>
                    <a:pt x="361374" y="27773"/>
                  </a:lnTo>
                  <a:lnTo>
                    <a:pt x="359907" y="20505"/>
                  </a:lnTo>
                  <a:lnTo>
                    <a:pt x="177615" y="20505"/>
                  </a:lnTo>
                  <a:lnTo>
                    <a:pt x="175125" y="18014"/>
                  </a:lnTo>
                  <a:lnTo>
                    <a:pt x="175125" y="11865"/>
                  </a:lnTo>
                  <a:lnTo>
                    <a:pt x="177615" y="9406"/>
                  </a:lnTo>
                  <a:lnTo>
                    <a:pt x="354096" y="9406"/>
                  </a:lnTo>
                  <a:lnTo>
                    <a:pt x="353240" y="8136"/>
                  </a:lnTo>
                  <a:lnTo>
                    <a:pt x="344411" y="2183"/>
                  </a:lnTo>
                  <a:lnTo>
                    <a:pt x="333601" y="0"/>
                  </a:lnTo>
                  <a:close/>
                </a:path>
                <a:path w="361950" h="277495">
                  <a:moveTo>
                    <a:pt x="218842" y="256197"/>
                  </a:moveTo>
                  <a:lnTo>
                    <a:pt x="199759" y="256197"/>
                  </a:lnTo>
                  <a:lnTo>
                    <a:pt x="202251" y="258671"/>
                  </a:lnTo>
                  <a:lnTo>
                    <a:pt x="202251" y="264805"/>
                  </a:lnTo>
                  <a:lnTo>
                    <a:pt x="199759" y="267289"/>
                  </a:lnTo>
                  <a:lnTo>
                    <a:pt x="219620" y="267289"/>
                  </a:lnTo>
                  <a:lnTo>
                    <a:pt x="218278" y="263419"/>
                  </a:lnTo>
                  <a:lnTo>
                    <a:pt x="218842" y="256197"/>
                  </a:lnTo>
                  <a:close/>
                </a:path>
                <a:path w="361950" h="277495">
                  <a:moveTo>
                    <a:pt x="361374" y="204562"/>
                  </a:moveTo>
                  <a:lnTo>
                    <a:pt x="349163" y="204562"/>
                  </a:lnTo>
                  <a:lnTo>
                    <a:pt x="357000" y="209422"/>
                  </a:lnTo>
                  <a:lnTo>
                    <a:pt x="361374" y="216622"/>
                  </a:lnTo>
                  <a:lnTo>
                    <a:pt x="361374" y="204562"/>
                  </a:lnTo>
                  <a:close/>
                </a:path>
                <a:path w="361950" h="277495">
                  <a:moveTo>
                    <a:pt x="361374" y="30974"/>
                  </a:moveTo>
                  <a:lnTo>
                    <a:pt x="322930" y="30974"/>
                  </a:lnTo>
                  <a:lnTo>
                    <a:pt x="322930" y="198373"/>
                  </a:lnTo>
                  <a:lnTo>
                    <a:pt x="327618" y="199436"/>
                  </a:lnTo>
                  <a:lnTo>
                    <a:pt x="331819" y="201805"/>
                  </a:lnTo>
                  <a:lnTo>
                    <a:pt x="335051" y="205113"/>
                  </a:lnTo>
                  <a:lnTo>
                    <a:pt x="336740" y="204746"/>
                  </a:lnTo>
                  <a:lnTo>
                    <a:pt x="338439" y="204562"/>
                  </a:lnTo>
                  <a:lnTo>
                    <a:pt x="361374" y="204562"/>
                  </a:lnTo>
                  <a:lnTo>
                    <a:pt x="361374" y="30974"/>
                  </a:lnTo>
                  <a:close/>
                </a:path>
                <a:path w="361950" h="277495">
                  <a:moveTo>
                    <a:pt x="354096" y="9406"/>
                  </a:moveTo>
                  <a:lnTo>
                    <a:pt x="183757" y="9406"/>
                  </a:lnTo>
                  <a:lnTo>
                    <a:pt x="186249" y="11865"/>
                  </a:lnTo>
                  <a:lnTo>
                    <a:pt x="186249" y="18014"/>
                  </a:lnTo>
                  <a:lnTo>
                    <a:pt x="183757" y="20505"/>
                  </a:lnTo>
                  <a:lnTo>
                    <a:pt x="359907" y="20505"/>
                  </a:lnTo>
                  <a:lnTo>
                    <a:pt x="359192" y="16964"/>
                  </a:lnTo>
                  <a:lnTo>
                    <a:pt x="354096" y="9406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33963" y="207798"/>
              <a:ext cx="297108" cy="28338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219555" y="2641024"/>
              <a:ext cx="154305" cy="105410"/>
            </a:xfrm>
            <a:custGeom>
              <a:avLst/>
              <a:gdLst/>
              <a:ahLst/>
              <a:cxnLst/>
              <a:rect l="l" t="t" r="r" b="b"/>
              <a:pathLst>
                <a:path w="154305" h="105410">
                  <a:moveTo>
                    <a:pt x="75590" y="66497"/>
                  </a:moveTo>
                  <a:lnTo>
                    <a:pt x="73863" y="60756"/>
                  </a:lnTo>
                  <a:lnTo>
                    <a:pt x="66852" y="51803"/>
                  </a:lnTo>
                  <a:lnTo>
                    <a:pt x="62280" y="48818"/>
                  </a:lnTo>
                  <a:lnTo>
                    <a:pt x="56692" y="47396"/>
                  </a:lnTo>
                  <a:lnTo>
                    <a:pt x="60655" y="45161"/>
                  </a:lnTo>
                  <a:lnTo>
                    <a:pt x="63703" y="42202"/>
                  </a:lnTo>
                  <a:lnTo>
                    <a:pt x="68072" y="35001"/>
                  </a:lnTo>
                  <a:lnTo>
                    <a:pt x="69189" y="30772"/>
                  </a:lnTo>
                  <a:lnTo>
                    <a:pt x="69189" y="18796"/>
                  </a:lnTo>
                  <a:lnTo>
                    <a:pt x="66751" y="12852"/>
                  </a:lnTo>
                  <a:lnTo>
                    <a:pt x="56286" y="2692"/>
                  </a:lnTo>
                  <a:lnTo>
                    <a:pt x="48412" y="0"/>
                  </a:lnTo>
                  <a:lnTo>
                    <a:pt x="31038" y="0"/>
                  </a:lnTo>
                  <a:lnTo>
                    <a:pt x="24892" y="1270"/>
                  </a:lnTo>
                  <a:lnTo>
                    <a:pt x="14833" y="6146"/>
                  </a:lnTo>
                  <a:lnTo>
                    <a:pt x="10464" y="9804"/>
                  </a:lnTo>
                  <a:lnTo>
                    <a:pt x="6705" y="14782"/>
                  </a:lnTo>
                  <a:lnTo>
                    <a:pt x="16916" y="24688"/>
                  </a:lnTo>
                  <a:lnTo>
                    <a:pt x="19253" y="21539"/>
                  </a:lnTo>
                  <a:lnTo>
                    <a:pt x="22047" y="19050"/>
                  </a:lnTo>
                  <a:lnTo>
                    <a:pt x="28651" y="15290"/>
                  </a:lnTo>
                  <a:lnTo>
                    <a:pt x="32766" y="14325"/>
                  </a:lnTo>
                  <a:lnTo>
                    <a:pt x="42824" y="14325"/>
                  </a:lnTo>
                  <a:lnTo>
                    <a:pt x="46736" y="15341"/>
                  </a:lnTo>
                  <a:lnTo>
                    <a:pt x="52628" y="19812"/>
                  </a:lnTo>
                  <a:lnTo>
                    <a:pt x="54254" y="23317"/>
                  </a:lnTo>
                  <a:lnTo>
                    <a:pt x="54254" y="32258"/>
                  </a:lnTo>
                  <a:lnTo>
                    <a:pt x="52730" y="35712"/>
                  </a:lnTo>
                  <a:lnTo>
                    <a:pt x="46431" y="40995"/>
                  </a:lnTo>
                  <a:lnTo>
                    <a:pt x="41554" y="42367"/>
                  </a:lnTo>
                  <a:lnTo>
                    <a:pt x="26822" y="42367"/>
                  </a:lnTo>
                  <a:lnTo>
                    <a:pt x="26822" y="56997"/>
                  </a:lnTo>
                  <a:lnTo>
                    <a:pt x="44500" y="56997"/>
                  </a:lnTo>
                  <a:lnTo>
                    <a:pt x="50647" y="58318"/>
                  </a:lnTo>
                  <a:lnTo>
                    <a:pt x="58369" y="63601"/>
                  </a:lnTo>
                  <a:lnTo>
                    <a:pt x="60350" y="67564"/>
                  </a:lnTo>
                  <a:lnTo>
                    <a:pt x="60350" y="77914"/>
                  </a:lnTo>
                  <a:lnTo>
                    <a:pt x="58724" y="82092"/>
                  </a:lnTo>
                  <a:lnTo>
                    <a:pt x="51816" y="89001"/>
                  </a:lnTo>
                  <a:lnTo>
                    <a:pt x="46634" y="90830"/>
                  </a:lnTo>
                  <a:lnTo>
                    <a:pt x="33223" y="90830"/>
                  </a:lnTo>
                  <a:lnTo>
                    <a:pt x="27635" y="89255"/>
                  </a:lnTo>
                  <a:lnTo>
                    <a:pt x="18897" y="83058"/>
                  </a:lnTo>
                  <a:lnTo>
                    <a:pt x="15748" y="78943"/>
                  </a:lnTo>
                  <a:lnTo>
                    <a:pt x="13716" y="73748"/>
                  </a:lnTo>
                  <a:lnTo>
                    <a:pt x="0" y="80772"/>
                  </a:lnTo>
                  <a:lnTo>
                    <a:pt x="30962" y="104660"/>
                  </a:lnTo>
                  <a:lnTo>
                    <a:pt x="37947" y="105156"/>
                  </a:lnTo>
                  <a:lnTo>
                    <a:pt x="46062" y="104597"/>
                  </a:lnTo>
                  <a:lnTo>
                    <a:pt x="75590" y="82753"/>
                  </a:lnTo>
                  <a:lnTo>
                    <a:pt x="75590" y="66497"/>
                  </a:lnTo>
                  <a:close/>
                </a:path>
                <a:path w="154305" h="105410">
                  <a:moveTo>
                    <a:pt x="154228" y="39166"/>
                  </a:moveTo>
                  <a:lnTo>
                    <a:pt x="140208" y="39166"/>
                  </a:lnTo>
                  <a:lnTo>
                    <a:pt x="140208" y="65024"/>
                  </a:lnTo>
                  <a:lnTo>
                    <a:pt x="140208" y="78028"/>
                  </a:lnTo>
                  <a:lnTo>
                    <a:pt x="138455" y="83007"/>
                  </a:lnTo>
                  <a:lnTo>
                    <a:pt x="131445" y="90119"/>
                  </a:lnTo>
                  <a:lnTo>
                    <a:pt x="127152" y="91897"/>
                  </a:lnTo>
                  <a:lnTo>
                    <a:pt x="116789" y="91897"/>
                  </a:lnTo>
                  <a:lnTo>
                    <a:pt x="112496" y="89916"/>
                  </a:lnTo>
                  <a:lnTo>
                    <a:pt x="105892" y="81978"/>
                  </a:lnTo>
                  <a:lnTo>
                    <a:pt x="104241" y="77165"/>
                  </a:lnTo>
                  <a:lnTo>
                    <a:pt x="104241" y="65684"/>
                  </a:lnTo>
                  <a:lnTo>
                    <a:pt x="105892" y="60807"/>
                  </a:lnTo>
                  <a:lnTo>
                    <a:pt x="112496" y="52882"/>
                  </a:lnTo>
                  <a:lnTo>
                    <a:pt x="116789" y="50888"/>
                  </a:lnTo>
                  <a:lnTo>
                    <a:pt x="127152" y="50888"/>
                  </a:lnTo>
                  <a:lnTo>
                    <a:pt x="131445" y="52705"/>
                  </a:lnTo>
                  <a:lnTo>
                    <a:pt x="138455" y="59918"/>
                  </a:lnTo>
                  <a:lnTo>
                    <a:pt x="140208" y="65024"/>
                  </a:lnTo>
                  <a:lnTo>
                    <a:pt x="140208" y="39166"/>
                  </a:lnTo>
                  <a:lnTo>
                    <a:pt x="139293" y="39166"/>
                  </a:lnTo>
                  <a:lnTo>
                    <a:pt x="139293" y="46634"/>
                  </a:lnTo>
                  <a:lnTo>
                    <a:pt x="134620" y="40538"/>
                  </a:lnTo>
                  <a:lnTo>
                    <a:pt x="128270" y="37490"/>
                  </a:lnTo>
                  <a:lnTo>
                    <a:pt x="111506" y="37490"/>
                  </a:lnTo>
                  <a:lnTo>
                    <a:pt x="89001" y="71170"/>
                  </a:lnTo>
                  <a:lnTo>
                    <a:pt x="89471" y="77165"/>
                  </a:lnTo>
                  <a:lnTo>
                    <a:pt x="110642" y="105295"/>
                  </a:lnTo>
                  <a:lnTo>
                    <a:pt x="127914" y="105295"/>
                  </a:lnTo>
                  <a:lnTo>
                    <a:pt x="134315" y="102412"/>
                  </a:lnTo>
                  <a:lnTo>
                    <a:pt x="139293" y="96608"/>
                  </a:lnTo>
                  <a:lnTo>
                    <a:pt x="139293" y="103327"/>
                  </a:lnTo>
                  <a:lnTo>
                    <a:pt x="154228" y="103327"/>
                  </a:lnTo>
                  <a:lnTo>
                    <a:pt x="154228" y="96608"/>
                  </a:lnTo>
                  <a:lnTo>
                    <a:pt x="154228" y="91897"/>
                  </a:lnTo>
                  <a:lnTo>
                    <a:pt x="154228" y="50888"/>
                  </a:lnTo>
                  <a:lnTo>
                    <a:pt x="154228" y="46634"/>
                  </a:lnTo>
                  <a:lnTo>
                    <a:pt x="154228" y="39166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2688" y="2674389"/>
              <a:ext cx="3240615" cy="30022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38649" y="764895"/>
              <a:ext cx="2644485" cy="176204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971846" y="764895"/>
              <a:ext cx="2641658" cy="176204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3" y="0"/>
            <a:ext cx="5852160" cy="3291840"/>
          </a:xfrm>
          <a:custGeom>
            <a:avLst/>
            <a:gdLst/>
            <a:ahLst/>
            <a:cxnLst/>
            <a:rect l="l" t="t" r="r" b="b"/>
            <a:pathLst>
              <a:path w="5852160" h="3291840">
                <a:moveTo>
                  <a:pt x="5852159" y="0"/>
                </a:moveTo>
                <a:lnTo>
                  <a:pt x="0" y="0"/>
                </a:lnTo>
                <a:lnTo>
                  <a:pt x="0" y="3291840"/>
                </a:lnTo>
                <a:lnTo>
                  <a:pt x="5852159" y="3291840"/>
                </a:lnTo>
                <a:lnTo>
                  <a:pt x="5852159" y="0"/>
                </a:lnTo>
                <a:close/>
              </a:path>
            </a:pathLst>
          </a:custGeom>
          <a:solidFill>
            <a:srgbClr val="F6F4E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-3" y="0"/>
            <a:ext cx="2311400" cy="524510"/>
          </a:xfrm>
          <a:custGeom>
            <a:avLst/>
            <a:gdLst/>
            <a:ahLst/>
            <a:cxnLst/>
            <a:rect l="l" t="t" r="r" b="b"/>
            <a:pathLst>
              <a:path w="2311400" h="524510">
                <a:moveTo>
                  <a:pt x="2311116" y="0"/>
                </a:moveTo>
                <a:lnTo>
                  <a:pt x="0" y="0"/>
                </a:lnTo>
                <a:lnTo>
                  <a:pt x="0" y="265568"/>
                </a:lnTo>
                <a:lnTo>
                  <a:pt x="60804" y="296280"/>
                </a:lnTo>
                <a:lnTo>
                  <a:pt x="121187" y="324816"/>
                </a:lnTo>
                <a:lnTo>
                  <a:pt x="181135" y="351225"/>
                </a:lnTo>
                <a:lnTo>
                  <a:pt x="240634" y="375553"/>
                </a:lnTo>
                <a:lnTo>
                  <a:pt x="299668" y="397846"/>
                </a:lnTo>
                <a:lnTo>
                  <a:pt x="358225" y="418154"/>
                </a:lnTo>
                <a:lnTo>
                  <a:pt x="416291" y="436521"/>
                </a:lnTo>
                <a:lnTo>
                  <a:pt x="473850" y="452997"/>
                </a:lnTo>
                <a:lnTo>
                  <a:pt x="530888" y="467627"/>
                </a:lnTo>
                <a:lnTo>
                  <a:pt x="587393" y="480458"/>
                </a:lnTo>
                <a:lnTo>
                  <a:pt x="643349" y="491539"/>
                </a:lnTo>
                <a:lnTo>
                  <a:pt x="698743" y="500916"/>
                </a:lnTo>
                <a:lnTo>
                  <a:pt x="753560" y="508636"/>
                </a:lnTo>
                <a:lnTo>
                  <a:pt x="807786" y="514747"/>
                </a:lnTo>
                <a:lnTo>
                  <a:pt x="861407" y="519295"/>
                </a:lnTo>
                <a:lnTo>
                  <a:pt x="914409" y="522328"/>
                </a:lnTo>
                <a:lnTo>
                  <a:pt x="966778" y="523893"/>
                </a:lnTo>
                <a:lnTo>
                  <a:pt x="1018499" y="524036"/>
                </a:lnTo>
                <a:lnTo>
                  <a:pt x="1069559" y="522806"/>
                </a:lnTo>
                <a:lnTo>
                  <a:pt x="1119943" y="520248"/>
                </a:lnTo>
                <a:lnTo>
                  <a:pt x="1169638" y="516411"/>
                </a:lnTo>
                <a:lnTo>
                  <a:pt x="1218629" y="511342"/>
                </a:lnTo>
                <a:lnTo>
                  <a:pt x="1266901" y="505087"/>
                </a:lnTo>
                <a:lnTo>
                  <a:pt x="1314442" y="497694"/>
                </a:lnTo>
                <a:lnTo>
                  <a:pt x="1361236" y="489210"/>
                </a:lnTo>
                <a:lnTo>
                  <a:pt x="1407270" y="479681"/>
                </a:lnTo>
                <a:lnTo>
                  <a:pt x="1452529" y="469156"/>
                </a:lnTo>
                <a:lnTo>
                  <a:pt x="1497000" y="457681"/>
                </a:lnTo>
                <a:lnTo>
                  <a:pt x="1540668" y="445303"/>
                </a:lnTo>
                <a:lnTo>
                  <a:pt x="1583519" y="432070"/>
                </a:lnTo>
                <a:lnTo>
                  <a:pt x="1625539" y="418029"/>
                </a:lnTo>
                <a:lnTo>
                  <a:pt x="1666714" y="403226"/>
                </a:lnTo>
                <a:lnTo>
                  <a:pt x="1707029" y="387709"/>
                </a:lnTo>
                <a:lnTo>
                  <a:pt x="1746471" y="371526"/>
                </a:lnTo>
                <a:lnTo>
                  <a:pt x="1785025" y="354722"/>
                </a:lnTo>
                <a:lnTo>
                  <a:pt x="1822678" y="337346"/>
                </a:lnTo>
                <a:lnTo>
                  <a:pt x="1859415" y="319444"/>
                </a:lnTo>
                <a:lnTo>
                  <a:pt x="1895221" y="301064"/>
                </a:lnTo>
                <a:lnTo>
                  <a:pt x="1930084" y="282252"/>
                </a:lnTo>
                <a:lnTo>
                  <a:pt x="1963989" y="263057"/>
                </a:lnTo>
                <a:lnTo>
                  <a:pt x="1996921" y="243524"/>
                </a:lnTo>
                <a:lnTo>
                  <a:pt x="2059811" y="203636"/>
                </a:lnTo>
                <a:lnTo>
                  <a:pt x="2118642" y="162966"/>
                </a:lnTo>
                <a:lnTo>
                  <a:pt x="2173302" y="121890"/>
                </a:lnTo>
                <a:lnTo>
                  <a:pt x="2223676" y="80785"/>
                </a:lnTo>
                <a:lnTo>
                  <a:pt x="2269652" y="40030"/>
                </a:lnTo>
                <a:lnTo>
                  <a:pt x="2311116" y="0"/>
                </a:lnTo>
                <a:close/>
              </a:path>
            </a:pathLst>
          </a:custGeom>
          <a:solidFill>
            <a:srgbClr val="4F1331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-3" y="725015"/>
            <a:ext cx="1856739" cy="2567305"/>
            <a:chOff x="-3" y="725015"/>
            <a:chExt cx="1856739" cy="2567305"/>
          </a:xfrm>
        </p:grpSpPr>
        <p:sp>
          <p:nvSpPr>
            <p:cNvPr id="5" name="object 5"/>
            <p:cNvSpPr/>
            <p:nvPr/>
          </p:nvSpPr>
          <p:spPr>
            <a:xfrm>
              <a:off x="-3" y="725015"/>
              <a:ext cx="1856739" cy="2567305"/>
            </a:xfrm>
            <a:custGeom>
              <a:avLst/>
              <a:gdLst/>
              <a:ahLst/>
              <a:cxnLst/>
              <a:rect l="l" t="t" r="r" b="b"/>
              <a:pathLst>
                <a:path w="1856739" h="2567304">
                  <a:moveTo>
                    <a:pt x="49458" y="0"/>
                  </a:moveTo>
                  <a:lnTo>
                    <a:pt x="0" y="284"/>
                  </a:lnTo>
                  <a:lnTo>
                    <a:pt x="0" y="2525500"/>
                  </a:lnTo>
                  <a:lnTo>
                    <a:pt x="69231" y="2544731"/>
                  </a:lnTo>
                  <a:lnTo>
                    <a:pt x="151323" y="2566824"/>
                  </a:lnTo>
                  <a:lnTo>
                    <a:pt x="1855851" y="2566824"/>
                  </a:lnTo>
                  <a:lnTo>
                    <a:pt x="1856653" y="2531478"/>
                  </a:lnTo>
                  <a:lnTo>
                    <a:pt x="1855834" y="2497643"/>
                  </a:lnTo>
                  <a:lnTo>
                    <a:pt x="1849492" y="2434346"/>
                  </a:lnTo>
                  <a:lnTo>
                    <a:pt x="1837156" y="2376606"/>
                  </a:lnTo>
                  <a:lnTo>
                    <a:pt x="1819155" y="2324095"/>
                  </a:lnTo>
                  <a:lnTo>
                    <a:pt x="1795818" y="2276484"/>
                  </a:lnTo>
                  <a:lnTo>
                    <a:pt x="1767474" y="2233446"/>
                  </a:lnTo>
                  <a:lnTo>
                    <a:pt x="1734454" y="2194653"/>
                  </a:lnTo>
                  <a:lnTo>
                    <a:pt x="1697087" y="2159776"/>
                  </a:lnTo>
                  <a:lnTo>
                    <a:pt x="1655703" y="2128489"/>
                  </a:lnTo>
                  <a:lnTo>
                    <a:pt x="1610630" y="2100462"/>
                  </a:lnTo>
                  <a:lnTo>
                    <a:pt x="1562199" y="2075369"/>
                  </a:lnTo>
                  <a:lnTo>
                    <a:pt x="1510738" y="2052880"/>
                  </a:lnTo>
                  <a:lnTo>
                    <a:pt x="1456579" y="2032669"/>
                  </a:lnTo>
                  <a:lnTo>
                    <a:pt x="1400049" y="2014407"/>
                  </a:lnTo>
                  <a:lnTo>
                    <a:pt x="1341480" y="1997766"/>
                  </a:lnTo>
                  <a:lnTo>
                    <a:pt x="1281199" y="1982418"/>
                  </a:lnTo>
                  <a:lnTo>
                    <a:pt x="1188291" y="1961104"/>
                  </a:lnTo>
                  <a:lnTo>
                    <a:pt x="997601" y="1920566"/>
                  </a:lnTo>
                  <a:lnTo>
                    <a:pt x="933802" y="1906469"/>
                  </a:lnTo>
                  <a:lnTo>
                    <a:pt x="870434" y="1891534"/>
                  </a:lnTo>
                  <a:lnTo>
                    <a:pt x="807827" y="1875433"/>
                  </a:lnTo>
                  <a:lnTo>
                    <a:pt x="746310" y="1857838"/>
                  </a:lnTo>
                  <a:lnTo>
                    <a:pt x="686213" y="1838421"/>
                  </a:lnTo>
                  <a:lnTo>
                    <a:pt x="627865" y="1816853"/>
                  </a:lnTo>
                  <a:lnTo>
                    <a:pt x="571596" y="1792808"/>
                  </a:lnTo>
                  <a:lnTo>
                    <a:pt x="517736" y="1765956"/>
                  </a:lnTo>
                  <a:lnTo>
                    <a:pt x="466614" y="1735971"/>
                  </a:lnTo>
                  <a:lnTo>
                    <a:pt x="418559" y="1702523"/>
                  </a:lnTo>
                  <a:lnTo>
                    <a:pt x="373902" y="1665286"/>
                  </a:lnTo>
                  <a:lnTo>
                    <a:pt x="332971" y="1623931"/>
                  </a:lnTo>
                  <a:lnTo>
                    <a:pt x="296096" y="1578130"/>
                  </a:lnTo>
                  <a:lnTo>
                    <a:pt x="263608" y="1527556"/>
                  </a:lnTo>
                  <a:lnTo>
                    <a:pt x="235834" y="1471880"/>
                  </a:lnTo>
                  <a:lnTo>
                    <a:pt x="213105" y="1410774"/>
                  </a:lnTo>
                  <a:lnTo>
                    <a:pt x="195751" y="1343911"/>
                  </a:lnTo>
                  <a:lnTo>
                    <a:pt x="184100" y="1270963"/>
                  </a:lnTo>
                  <a:lnTo>
                    <a:pt x="180517" y="1232104"/>
                  </a:lnTo>
                  <a:lnTo>
                    <a:pt x="178483" y="1191601"/>
                  </a:lnTo>
                  <a:lnTo>
                    <a:pt x="178041" y="1149412"/>
                  </a:lnTo>
                  <a:lnTo>
                    <a:pt x="179230" y="1105498"/>
                  </a:lnTo>
                  <a:lnTo>
                    <a:pt x="184879" y="1053746"/>
                  </a:lnTo>
                  <a:lnTo>
                    <a:pt x="196623" y="994421"/>
                  </a:lnTo>
                  <a:lnTo>
                    <a:pt x="213089" y="928731"/>
                  </a:lnTo>
                  <a:lnTo>
                    <a:pt x="277112" y="705590"/>
                  </a:lnTo>
                  <a:lnTo>
                    <a:pt x="288116" y="666187"/>
                  </a:lnTo>
                  <a:lnTo>
                    <a:pt x="298758" y="626554"/>
                  </a:lnTo>
                  <a:lnTo>
                    <a:pt x="308866" y="586845"/>
                  </a:lnTo>
                  <a:lnTo>
                    <a:pt x="318270" y="547209"/>
                  </a:lnTo>
                  <a:lnTo>
                    <a:pt x="326798" y="507799"/>
                  </a:lnTo>
                  <a:lnTo>
                    <a:pt x="334279" y="468766"/>
                  </a:lnTo>
                  <a:lnTo>
                    <a:pt x="340541" y="430260"/>
                  </a:lnTo>
                  <a:lnTo>
                    <a:pt x="345412" y="392434"/>
                  </a:lnTo>
                  <a:lnTo>
                    <a:pt x="350300" y="319426"/>
                  </a:lnTo>
                  <a:lnTo>
                    <a:pt x="349972" y="284546"/>
                  </a:lnTo>
                  <a:lnTo>
                    <a:pt x="342919" y="218792"/>
                  </a:lnTo>
                  <a:lnTo>
                    <a:pt x="326192" y="159388"/>
                  </a:lnTo>
                  <a:lnTo>
                    <a:pt x="298420" y="107546"/>
                  </a:lnTo>
                  <a:lnTo>
                    <a:pt x="258232" y="64474"/>
                  </a:lnTo>
                  <a:lnTo>
                    <a:pt x="204256" y="31386"/>
                  </a:lnTo>
                  <a:lnTo>
                    <a:pt x="135122" y="9491"/>
                  </a:lnTo>
                  <a:lnTo>
                    <a:pt x="94442" y="3119"/>
                  </a:lnTo>
                  <a:lnTo>
                    <a:pt x="49458" y="0"/>
                  </a:lnTo>
                  <a:close/>
                </a:path>
              </a:pathLst>
            </a:custGeom>
            <a:solidFill>
              <a:srgbClr val="B162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50225" y="2202657"/>
              <a:ext cx="516255" cy="509270"/>
            </a:xfrm>
            <a:custGeom>
              <a:avLst/>
              <a:gdLst/>
              <a:ahLst/>
              <a:cxnLst/>
              <a:rect l="l" t="t" r="r" b="b"/>
              <a:pathLst>
                <a:path w="516255" h="509269">
                  <a:moveTo>
                    <a:pt x="174714" y="0"/>
                  </a:moveTo>
                  <a:lnTo>
                    <a:pt x="118776" y="5027"/>
                  </a:lnTo>
                  <a:lnTo>
                    <a:pt x="71147" y="28904"/>
                  </a:lnTo>
                  <a:lnTo>
                    <a:pt x="34017" y="71996"/>
                  </a:lnTo>
                  <a:lnTo>
                    <a:pt x="9571" y="134664"/>
                  </a:lnTo>
                  <a:lnTo>
                    <a:pt x="2789" y="173453"/>
                  </a:lnTo>
                  <a:lnTo>
                    <a:pt x="0" y="217273"/>
                  </a:lnTo>
                  <a:lnTo>
                    <a:pt x="1475" y="266169"/>
                  </a:lnTo>
                  <a:lnTo>
                    <a:pt x="7489" y="320186"/>
                  </a:lnTo>
                  <a:lnTo>
                    <a:pt x="18316" y="379370"/>
                  </a:lnTo>
                  <a:lnTo>
                    <a:pt x="39585" y="428036"/>
                  </a:lnTo>
                  <a:lnTo>
                    <a:pt x="77247" y="464965"/>
                  </a:lnTo>
                  <a:lnTo>
                    <a:pt x="127433" y="490512"/>
                  </a:lnTo>
                  <a:lnTo>
                    <a:pt x="186278" y="505034"/>
                  </a:lnTo>
                  <a:lnTo>
                    <a:pt x="249914" y="508886"/>
                  </a:lnTo>
                  <a:lnTo>
                    <a:pt x="282320" y="506923"/>
                  </a:lnTo>
                  <a:lnTo>
                    <a:pt x="345892" y="495438"/>
                  </a:lnTo>
                  <a:lnTo>
                    <a:pt x="404587" y="474173"/>
                  </a:lnTo>
                  <a:lnTo>
                    <a:pt x="454539" y="443483"/>
                  </a:lnTo>
                  <a:lnTo>
                    <a:pt x="491881" y="403725"/>
                  </a:lnTo>
                  <a:lnTo>
                    <a:pt x="512745" y="355255"/>
                  </a:lnTo>
                  <a:lnTo>
                    <a:pt x="515789" y="327863"/>
                  </a:lnTo>
                  <a:lnTo>
                    <a:pt x="513264" y="298427"/>
                  </a:lnTo>
                  <a:lnTo>
                    <a:pt x="489573" y="233598"/>
                  </a:lnTo>
                  <a:lnTo>
                    <a:pt x="467439" y="198294"/>
                  </a:lnTo>
                  <a:lnTo>
                    <a:pt x="437802" y="161123"/>
                  </a:lnTo>
                  <a:lnTo>
                    <a:pt x="404346" y="125602"/>
                  </a:lnTo>
                  <a:lnTo>
                    <a:pt x="370506" y="94384"/>
                  </a:lnTo>
                  <a:lnTo>
                    <a:pt x="336555" y="67516"/>
                  </a:lnTo>
                  <a:lnTo>
                    <a:pt x="302767" y="45042"/>
                  </a:lnTo>
                  <a:lnTo>
                    <a:pt x="236774" y="13459"/>
                  </a:lnTo>
                  <a:lnTo>
                    <a:pt x="174714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18456" y="0"/>
            <a:ext cx="3233699" cy="3291836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1074343" y="1419310"/>
            <a:ext cx="293370" cy="277495"/>
          </a:xfrm>
          <a:custGeom>
            <a:avLst/>
            <a:gdLst/>
            <a:ahLst/>
            <a:cxnLst/>
            <a:rect l="l" t="t" r="r" b="b"/>
            <a:pathLst>
              <a:path w="293369" h="277494">
                <a:moveTo>
                  <a:pt x="210693" y="19227"/>
                </a:moveTo>
                <a:lnTo>
                  <a:pt x="194970" y="10807"/>
                </a:lnTo>
                <a:lnTo>
                  <a:pt x="177850" y="4800"/>
                </a:lnTo>
                <a:lnTo>
                  <a:pt x="159321" y="1193"/>
                </a:lnTo>
                <a:lnTo>
                  <a:pt x="139395" y="0"/>
                </a:lnTo>
                <a:lnTo>
                  <a:pt x="110985" y="2171"/>
                </a:lnTo>
                <a:lnTo>
                  <a:pt x="62712" y="19596"/>
                </a:lnTo>
                <a:lnTo>
                  <a:pt x="24117" y="56553"/>
                </a:lnTo>
                <a:lnTo>
                  <a:pt x="2679" y="108826"/>
                </a:lnTo>
                <a:lnTo>
                  <a:pt x="0" y="139382"/>
                </a:lnTo>
                <a:lnTo>
                  <a:pt x="2679" y="168529"/>
                </a:lnTo>
                <a:lnTo>
                  <a:pt x="24117" y="218998"/>
                </a:lnTo>
                <a:lnTo>
                  <a:pt x="63334" y="256451"/>
                </a:lnTo>
                <a:lnTo>
                  <a:pt x="110604" y="274866"/>
                </a:lnTo>
                <a:lnTo>
                  <a:pt x="137388" y="277177"/>
                </a:lnTo>
                <a:lnTo>
                  <a:pt x="156845" y="275920"/>
                </a:lnTo>
                <a:lnTo>
                  <a:pt x="175539" y="272173"/>
                </a:lnTo>
                <a:lnTo>
                  <a:pt x="193497" y="265912"/>
                </a:lnTo>
                <a:lnTo>
                  <a:pt x="210693" y="257149"/>
                </a:lnTo>
                <a:lnTo>
                  <a:pt x="210693" y="208686"/>
                </a:lnTo>
                <a:lnTo>
                  <a:pt x="194017" y="222173"/>
                </a:lnTo>
                <a:lnTo>
                  <a:pt x="176441" y="231813"/>
                </a:lnTo>
                <a:lnTo>
                  <a:pt x="157975" y="237604"/>
                </a:lnTo>
                <a:lnTo>
                  <a:pt x="138595" y="239522"/>
                </a:lnTo>
                <a:lnTo>
                  <a:pt x="118287" y="237731"/>
                </a:lnTo>
                <a:lnTo>
                  <a:pt x="68503" y="210883"/>
                </a:lnTo>
                <a:lnTo>
                  <a:pt x="47764" y="178689"/>
                </a:lnTo>
                <a:lnTo>
                  <a:pt x="40855" y="139382"/>
                </a:lnTo>
                <a:lnTo>
                  <a:pt x="42545" y="118148"/>
                </a:lnTo>
                <a:lnTo>
                  <a:pt x="56070" y="81597"/>
                </a:lnTo>
                <a:lnTo>
                  <a:pt x="82435" y="53759"/>
                </a:lnTo>
                <a:lnTo>
                  <a:pt x="138188" y="37642"/>
                </a:lnTo>
                <a:lnTo>
                  <a:pt x="157594" y="39497"/>
                </a:lnTo>
                <a:lnTo>
                  <a:pt x="176149" y="45059"/>
                </a:lnTo>
                <a:lnTo>
                  <a:pt x="193840" y="54317"/>
                </a:lnTo>
                <a:lnTo>
                  <a:pt x="210693" y="67284"/>
                </a:lnTo>
                <a:lnTo>
                  <a:pt x="210693" y="19227"/>
                </a:lnTo>
                <a:close/>
              </a:path>
              <a:path w="293369" h="277494">
                <a:moveTo>
                  <a:pt x="293204" y="138976"/>
                </a:moveTo>
                <a:lnTo>
                  <a:pt x="253949" y="138976"/>
                </a:lnTo>
                <a:lnTo>
                  <a:pt x="253949" y="272326"/>
                </a:lnTo>
                <a:lnTo>
                  <a:pt x="293204" y="272326"/>
                </a:lnTo>
                <a:lnTo>
                  <a:pt x="293204" y="138976"/>
                </a:lnTo>
                <a:close/>
              </a:path>
            </a:pathLst>
          </a:custGeom>
          <a:solidFill>
            <a:srgbClr val="4F1331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9" name="object 9"/>
          <p:cNvGrpSpPr/>
          <p:nvPr/>
        </p:nvGrpSpPr>
        <p:grpSpPr>
          <a:xfrm>
            <a:off x="1328299" y="1406883"/>
            <a:ext cx="1165225" cy="297815"/>
            <a:chOff x="1328299" y="1406883"/>
            <a:chExt cx="1165225" cy="297815"/>
          </a:xfrm>
        </p:grpSpPr>
        <p:sp>
          <p:nvSpPr>
            <p:cNvPr id="10" name="object 10"/>
            <p:cNvSpPr/>
            <p:nvPr/>
          </p:nvSpPr>
          <p:spPr>
            <a:xfrm>
              <a:off x="1328293" y="1522726"/>
              <a:ext cx="146685" cy="168910"/>
            </a:xfrm>
            <a:custGeom>
              <a:avLst/>
              <a:gdLst/>
              <a:ahLst/>
              <a:cxnLst/>
              <a:rect l="l" t="t" r="r" b="b"/>
              <a:pathLst>
                <a:path w="146684" h="168910">
                  <a:moveTo>
                    <a:pt x="146608" y="0"/>
                  </a:moveTo>
                  <a:lnTo>
                    <a:pt x="0" y="0"/>
                  </a:lnTo>
                  <a:lnTo>
                    <a:pt x="0" y="35560"/>
                  </a:lnTo>
                  <a:lnTo>
                    <a:pt x="107353" y="35560"/>
                  </a:lnTo>
                  <a:lnTo>
                    <a:pt x="107353" y="168910"/>
                  </a:lnTo>
                  <a:lnTo>
                    <a:pt x="146608" y="168910"/>
                  </a:lnTo>
                  <a:lnTo>
                    <a:pt x="146608" y="35560"/>
                  </a:lnTo>
                  <a:lnTo>
                    <a:pt x="146608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15758" y="1518235"/>
              <a:ext cx="171430" cy="17824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28047" y="1518235"/>
              <a:ext cx="139387" cy="17824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05083" y="1507420"/>
              <a:ext cx="154613" cy="19666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100615" y="1406883"/>
              <a:ext cx="180340" cy="290195"/>
            </a:xfrm>
            <a:custGeom>
              <a:avLst/>
              <a:gdLst/>
              <a:ahLst/>
              <a:cxnLst/>
              <a:rect l="l" t="t" r="r" b="b"/>
              <a:pathLst>
                <a:path w="180339" h="290194">
                  <a:moveTo>
                    <a:pt x="176175" y="0"/>
                  </a:moveTo>
                  <a:lnTo>
                    <a:pt x="136122" y="0"/>
                  </a:lnTo>
                  <a:lnTo>
                    <a:pt x="132467" y="7085"/>
                  </a:lnTo>
                  <a:lnTo>
                    <a:pt x="125908" y="13119"/>
                  </a:lnTo>
                  <a:lnTo>
                    <a:pt x="116445" y="18101"/>
                  </a:lnTo>
                  <a:lnTo>
                    <a:pt x="104079" y="22031"/>
                  </a:lnTo>
                  <a:lnTo>
                    <a:pt x="76037" y="28840"/>
                  </a:lnTo>
                  <a:lnTo>
                    <a:pt x="61168" y="33947"/>
                  </a:lnTo>
                  <a:lnTo>
                    <a:pt x="25570" y="64890"/>
                  </a:lnTo>
                  <a:lnTo>
                    <a:pt x="6345" y="112455"/>
                  </a:lnTo>
                  <a:lnTo>
                    <a:pt x="90" y="177141"/>
                  </a:lnTo>
                  <a:lnTo>
                    <a:pt x="0" y="188546"/>
                  </a:lnTo>
                  <a:lnTo>
                    <a:pt x="187" y="195819"/>
                  </a:lnTo>
                  <a:lnTo>
                    <a:pt x="8746" y="237524"/>
                  </a:lnTo>
                  <a:lnTo>
                    <a:pt x="40941" y="276980"/>
                  </a:lnTo>
                  <a:lnTo>
                    <a:pt x="90059" y="289595"/>
                  </a:lnTo>
                  <a:lnTo>
                    <a:pt x="108497" y="288005"/>
                  </a:lnTo>
                  <a:lnTo>
                    <a:pt x="125357" y="283236"/>
                  </a:lnTo>
                  <a:lnTo>
                    <a:pt x="140640" y="275288"/>
                  </a:lnTo>
                  <a:lnTo>
                    <a:pt x="154345" y="264161"/>
                  </a:lnTo>
                  <a:lnTo>
                    <a:pt x="162513" y="254347"/>
                  </a:lnTo>
                  <a:lnTo>
                    <a:pt x="90059" y="254347"/>
                  </a:lnTo>
                  <a:lnTo>
                    <a:pt x="79220" y="253434"/>
                  </a:lnTo>
                  <a:lnTo>
                    <a:pt x="47652" y="231805"/>
                  </a:lnTo>
                  <a:lnTo>
                    <a:pt x="39991" y="200675"/>
                  </a:lnTo>
                  <a:lnTo>
                    <a:pt x="40904" y="188082"/>
                  </a:lnTo>
                  <a:lnTo>
                    <a:pt x="62308" y="154261"/>
                  </a:lnTo>
                  <a:lnTo>
                    <a:pt x="90059" y="146602"/>
                  </a:lnTo>
                  <a:lnTo>
                    <a:pt x="164652" y="146602"/>
                  </a:lnTo>
                  <a:lnTo>
                    <a:pt x="155748" y="135385"/>
                  </a:lnTo>
                  <a:lnTo>
                    <a:pt x="155277" y="134985"/>
                  </a:lnTo>
                  <a:lnTo>
                    <a:pt x="39188" y="134985"/>
                  </a:lnTo>
                  <a:lnTo>
                    <a:pt x="40366" y="121618"/>
                  </a:lnTo>
                  <a:lnTo>
                    <a:pt x="56946" y="84250"/>
                  </a:lnTo>
                  <a:lnTo>
                    <a:pt x="123305" y="56880"/>
                  </a:lnTo>
                  <a:lnTo>
                    <a:pt x="133117" y="53474"/>
                  </a:lnTo>
                  <a:lnTo>
                    <a:pt x="164159" y="28088"/>
                  </a:lnTo>
                  <a:lnTo>
                    <a:pt x="173371" y="10063"/>
                  </a:lnTo>
                  <a:lnTo>
                    <a:pt x="176175" y="0"/>
                  </a:lnTo>
                  <a:close/>
                </a:path>
                <a:path w="180339" h="290194">
                  <a:moveTo>
                    <a:pt x="164652" y="146602"/>
                  </a:moveTo>
                  <a:lnTo>
                    <a:pt x="90059" y="146602"/>
                  </a:lnTo>
                  <a:lnTo>
                    <a:pt x="100085" y="147453"/>
                  </a:lnTo>
                  <a:lnTo>
                    <a:pt x="109335" y="150007"/>
                  </a:lnTo>
                  <a:lnTo>
                    <a:pt x="136473" y="177141"/>
                  </a:lnTo>
                  <a:lnTo>
                    <a:pt x="140129" y="200675"/>
                  </a:lnTo>
                  <a:lnTo>
                    <a:pt x="139277" y="212279"/>
                  </a:lnTo>
                  <a:lnTo>
                    <a:pt x="119124" y="246124"/>
                  </a:lnTo>
                  <a:lnTo>
                    <a:pt x="90059" y="254347"/>
                  </a:lnTo>
                  <a:lnTo>
                    <a:pt x="162513" y="254347"/>
                  </a:lnTo>
                  <a:lnTo>
                    <a:pt x="165649" y="250580"/>
                  </a:lnTo>
                  <a:lnTo>
                    <a:pt x="173723" y="235271"/>
                  </a:lnTo>
                  <a:lnTo>
                    <a:pt x="178567" y="218235"/>
                  </a:lnTo>
                  <a:lnTo>
                    <a:pt x="180182" y="199472"/>
                  </a:lnTo>
                  <a:lnTo>
                    <a:pt x="178655" y="180897"/>
                  </a:lnTo>
                  <a:lnTo>
                    <a:pt x="174074" y="164024"/>
                  </a:lnTo>
                  <a:lnTo>
                    <a:pt x="166439" y="148853"/>
                  </a:lnTo>
                  <a:lnTo>
                    <a:pt x="164652" y="146602"/>
                  </a:lnTo>
                  <a:close/>
                </a:path>
                <a:path w="180339" h="290194">
                  <a:moveTo>
                    <a:pt x="96867" y="111352"/>
                  </a:moveTo>
                  <a:lnTo>
                    <a:pt x="78418" y="112829"/>
                  </a:lnTo>
                  <a:lnTo>
                    <a:pt x="62721" y="117261"/>
                  </a:lnTo>
                  <a:lnTo>
                    <a:pt x="49779" y="124647"/>
                  </a:lnTo>
                  <a:lnTo>
                    <a:pt x="39592" y="134985"/>
                  </a:lnTo>
                  <a:lnTo>
                    <a:pt x="155277" y="134985"/>
                  </a:lnTo>
                  <a:lnTo>
                    <a:pt x="143357" y="124872"/>
                  </a:lnTo>
                  <a:lnTo>
                    <a:pt x="129413" y="117361"/>
                  </a:lnTo>
                  <a:lnTo>
                    <a:pt x="113916" y="112854"/>
                  </a:lnTo>
                  <a:lnTo>
                    <a:pt x="96867" y="111352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12841" y="1518235"/>
              <a:ext cx="180244" cy="1782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91440"/>
            <a:ext cx="5760720" cy="3200400"/>
            <a:chOff x="-3" y="91440"/>
            <a:chExt cx="5760720" cy="32004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8992" y="375141"/>
              <a:ext cx="1856991" cy="238397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46607" y="1913590"/>
              <a:ext cx="363581" cy="13113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32214" y="1909187"/>
              <a:ext cx="71273" cy="952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30717" y="1875150"/>
              <a:ext cx="71272" cy="12933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24014" y="1913590"/>
              <a:ext cx="70873" cy="8749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16913" y="1909187"/>
              <a:ext cx="155760" cy="9529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99904" y="1875150"/>
              <a:ext cx="71273" cy="12933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545056" y="1915591"/>
              <a:ext cx="66870" cy="8308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633951" y="1913590"/>
              <a:ext cx="271680" cy="10711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932863" y="1913590"/>
              <a:ext cx="142346" cy="8749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97236" y="1915591"/>
              <a:ext cx="76078" cy="11351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53996" y="1915591"/>
              <a:ext cx="66870" cy="8308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48097" y="1909187"/>
              <a:ext cx="71273" cy="9529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441395" y="1913590"/>
              <a:ext cx="425048" cy="87491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893670" y="1915591"/>
              <a:ext cx="100907" cy="11351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541402" y="2150747"/>
              <a:ext cx="273484" cy="11151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42117" y="2157152"/>
              <a:ext cx="68071" cy="8308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984065" y="2150747"/>
              <a:ext cx="1770062" cy="9529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822801" y="2157152"/>
              <a:ext cx="68073" cy="8308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912894" y="2155150"/>
              <a:ext cx="259469" cy="13113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199594" y="2157152"/>
              <a:ext cx="68073" cy="8308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289688" y="2155150"/>
              <a:ext cx="88092" cy="8749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99804" y="2116710"/>
              <a:ext cx="71273" cy="12933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546607" y="2398712"/>
              <a:ext cx="66869" cy="8308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635502" y="2396711"/>
              <a:ext cx="271680" cy="10711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934413" y="2396711"/>
              <a:ext cx="142347" cy="8749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098786" y="2392307"/>
              <a:ext cx="134938" cy="9529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260956" y="2392307"/>
              <a:ext cx="155760" cy="9529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490596" y="2398712"/>
              <a:ext cx="64065" cy="8308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626938" y="2348257"/>
              <a:ext cx="341960" cy="13594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90924" y="2392307"/>
              <a:ext cx="71272" cy="9529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89426" y="2392307"/>
              <a:ext cx="71273" cy="95299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4187127" y="246378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12682" y="0"/>
                  </a:moveTo>
                  <a:lnTo>
                    <a:pt x="7340" y="0"/>
                  </a:lnTo>
                  <a:lnTo>
                    <a:pt x="5007" y="1000"/>
                  </a:lnTo>
                  <a:lnTo>
                    <a:pt x="1000" y="5003"/>
                  </a:lnTo>
                  <a:lnTo>
                    <a:pt x="0" y="7340"/>
                  </a:lnTo>
                  <a:lnTo>
                    <a:pt x="0" y="12679"/>
                  </a:lnTo>
                  <a:lnTo>
                    <a:pt x="1000" y="15015"/>
                  </a:lnTo>
                  <a:lnTo>
                    <a:pt x="3006" y="17016"/>
                  </a:lnTo>
                  <a:lnTo>
                    <a:pt x="5007" y="19018"/>
                  </a:lnTo>
                  <a:lnTo>
                    <a:pt x="7340" y="20019"/>
                  </a:lnTo>
                  <a:lnTo>
                    <a:pt x="12682" y="20019"/>
                  </a:lnTo>
                  <a:lnTo>
                    <a:pt x="15015" y="19018"/>
                  </a:lnTo>
                  <a:lnTo>
                    <a:pt x="19022" y="15015"/>
                  </a:lnTo>
                  <a:lnTo>
                    <a:pt x="20022" y="12679"/>
                  </a:lnTo>
                  <a:lnTo>
                    <a:pt x="20022" y="7340"/>
                  </a:lnTo>
                  <a:lnTo>
                    <a:pt x="19022" y="5003"/>
                  </a:lnTo>
                  <a:lnTo>
                    <a:pt x="15015" y="1000"/>
                  </a:lnTo>
                  <a:lnTo>
                    <a:pt x="12682" y="0"/>
                  </a:lnTo>
                  <a:close/>
                </a:path>
              </a:pathLst>
            </a:custGeom>
            <a:solidFill>
              <a:srgbClr val="B1625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" name="object 3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354421" y="1325605"/>
              <a:ext cx="2547486" cy="490879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4176204" y="2562487"/>
              <a:ext cx="139065" cy="196850"/>
            </a:xfrm>
            <a:custGeom>
              <a:avLst/>
              <a:gdLst/>
              <a:ahLst/>
              <a:cxnLst/>
              <a:rect l="l" t="t" r="r" b="b"/>
              <a:pathLst>
                <a:path w="139064" h="196850">
                  <a:moveTo>
                    <a:pt x="44894" y="11493"/>
                  </a:moveTo>
                  <a:lnTo>
                    <a:pt x="24257" y="0"/>
                  </a:lnTo>
                  <a:lnTo>
                    <a:pt x="19126" y="9982"/>
                  </a:lnTo>
                  <a:lnTo>
                    <a:pt x="14617" y="20116"/>
                  </a:lnTo>
                  <a:lnTo>
                    <a:pt x="1854" y="68580"/>
                  </a:lnTo>
                  <a:lnTo>
                    <a:pt x="0" y="98539"/>
                  </a:lnTo>
                  <a:lnTo>
                    <a:pt x="457" y="114007"/>
                  </a:lnTo>
                  <a:lnTo>
                    <a:pt x="7442" y="155778"/>
                  </a:lnTo>
                  <a:lnTo>
                    <a:pt x="24257" y="196634"/>
                  </a:lnTo>
                  <a:lnTo>
                    <a:pt x="44894" y="185140"/>
                  </a:lnTo>
                  <a:lnTo>
                    <a:pt x="40690" y="176034"/>
                  </a:lnTo>
                  <a:lnTo>
                    <a:pt x="37020" y="166789"/>
                  </a:lnTo>
                  <a:lnTo>
                    <a:pt x="26962" y="123964"/>
                  </a:lnTo>
                  <a:lnTo>
                    <a:pt x="25527" y="98539"/>
                  </a:lnTo>
                  <a:lnTo>
                    <a:pt x="25882" y="85445"/>
                  </a:lnTo>
                  <a:lnTo>
                    <a:pt x="33883" y="39230"/>
                  </a:lnTo>
                  <a:lnTo>
                    <a:pt x="40690" y="20612"/>
                  </a:lnTo>
                  <a:lnTo>
                    <a:pt x="44894" y="11493"/>
                  </a:lnTo>
                  <a:close/>
                </a:path>
                <a:path w="139064" h="196850">
                  <a:moveTo>
                    <a:pt x="138747" y="15608"/>
                  </a:moveTo>
                  <a:lnTo>
                    <a:pt x="85750" y="15608"/>
                  </a:lnTo>
                  <a:lnTo>
                    <a:pt x="85750" y="43548"/>
                  </a:lnTo>
                  <a:lnTo>
                    <a:pt x="105968" y="43548"/>
                  </a:lnTo>
                  <a:lnTo>
                    <a:pt x="105968" y="157848"/>
                  </a:lnTo>
                  <a:lnTo>
                    <a:pt x="138747" y="157848"/>
                  </a:lnTo>
                  <a:lnTo>
                    <a:pt x="138747" y="43548"/>
                  </a:lnTo>
                  <a:lnTo>
                    <a:pt x="138747" y="15608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8" name="object 3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347511" y="2574831"/>
              <a:ext cx="357080" cy="148324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774806" y="2578096"/>
              <a:ext cx="246379" cy="142240"/>
            </a:xfrm>
            <a:custGeom>
              <a:avLst/>
              <a:gdLst/>
              <a:ahLst/>
              <a:cxnLst/>
              <a:rect l="l" t="t" r="r" b="b"/>
              <a:pathLst>
                <a:path w="246379" h="142239">
                  <a:moveTo>
                    <a:pt x="99377" y="75476"/>
                  </a:moveTo>
                  <a:lnTo>
                    <a:pt x="0" y="75476"/>
                  </a:lnTo>
                  <a:lnTo>
                    <a:pt x="0" y="100584"/>
                  </a:lnTo>
                  <a:lnTo>
                    <a:pt x="99377" y="100584"/>
                  </a:lnTo>
                  <a:lnTo>
                    <a:pt x="99377" y="75476"/>
                  </a:lnTo>
                  <a:close/>
                </a:path>
                <a:path w="246379" h="142239">
                  <a:moveTo>
                    <a:pt x="245795" y="0"/>
                  </a:moveTo>
                  <a:lnTo>
                    <a:pt x="192798" y="0"/>
                  </a:lnTo>
                  <a:lnTo>
                    <a:pt x="192798" y="27940"/>
                  </a:lnTo>
                  <a:lnTo>
                    <a:pt x="213017" y="27940"/>
                  </a:lnTo>
                  <a:lnTo>
                    <a:pt x="213017" y="142240"/>
                  </a:lnTo>
                  <a:lnTo>
                    <a:pt x="245795" y="142240"/>
                  </a:lnTo>
                  <a:lnTo>
                    <a:pt x="245795" y="27940"/>
                  </a:lnTo>
                  <a:lnTo>
                    <a:pt x="245795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0" name="object 4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053161" y="2574831"/>
              <a:ext cx="353038" cy="148324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5426204" y="2562486"/>
              <a:ext cx="45085" cy="196850"/>
            </a:xfrm>
            <a:custGeom>
              <a:avLst/>
              <a:gdLst/>
              <a:ahLst/>
              <a:cxnLst/>
              <a:rect l="l" t="t" r="r" b="b"/>
              <a:pathLst>
                <a:path w="45085" h="196850">
                  <a:moveTo>
                    <a:pt x="20638" y="0"/>
                  </a:moveTo>
                  <a:lnTo>
                    <a:pt x="0" y="11490"/>
                  </a:lnTo>
                  <a:lnTo>
                    <a:pt x="4202" y="20602"/>
                  </a:lnTo>
                  <a:lnTo>
                    <a:pt x="7873" y="29846"/>
                  </a:lnTo>
                  <a:lnTo>
                    <a:pt x="17927" y="72779"/>
                  </a:lnTo>
                  <a:lnTo>
                    <a:pt x="19363" y="98529"/>
                  </a:lnTo>
                  <a:lnTo>
                    <a:pt x="19004" y="111429"/>
                  </a:lnTo>
                  <a:lnTo>
                    <a:pt x="11011" y="157409"/>
                  </a:lnTo>
                  <a:lnTo>
                    <a:pt x="0" y="185140"/>
                  </a:lnTo>
                  <a:lnTo>
                    <a:pt x="20638" y="196632"/>
                  </a:lnTo>
                  <a:lnTo>
                    <a:pt x="37451" y="155771"/>
                  </a:lnTo>
                  <a:lnTo>
                    <a:pt x="44434" y="113997"/>
                  </a:lnTo>
                  <a:lnTo>
                    <a:pt x="44899" y="98529"/>
                  </a:lnTo>
                  <a:lnTo>
                    <a:pt x="44434" y="83273"/>
                  </a:lnTo>
                  <a:lnTo>
                    <a:pt x="37451" y="40860"/>
                  </a:lnTo>
                  <a:lnTo>
                    <a:pt x="25760" y="9975"/>
                  </a:lnTo>
                  <a:lnTo>
                    <a:pt x="20638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91440"/>
            <a:ext cx="5760720" cy="3200400"/>
            <a:chOff x="-3" y="91440"/>
            <a:chExt cx="5760720" cy="32004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1050" y="234180"/>
              <a:ext cx="4945785" cy="280442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52689" y="416008"/>
              <a:ext cx="1633507" cy="11765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91440"/>
            <a:ext cx="5760720" cy="3200400"/>
            <a:chOff x="-3" y="91440"/>
            <a:chExt cx="5760720" cy="3200400"/>
          </a:xfrm>
        </p:grpSpPr>
        <p:sp>
          <p:nvSpPr>
            <p:cNvPr id="3" name="object 3"/>
            <p:cNvSpPr/>
            <p:nvPr/>
          </p:nvSpPr>
          <p:spPr>
            <a:xfrm>
              <a:off x="1145933" y="217166"/>
              <a:ext cx="120014" cy="162560"/>
            </a:xfrm>
            <a:custGeom>
              <a:avLst/>
              <a:gdLst/>
              <a:ahLst/>
              <a:cxnLst/>
              <a:rect l="l" t="t" r="r" b="b"/>
              <a:pathLst>
                <a:path w="120015" h="162560">
                  <a:moveTo>
                    <a:pt x="119900" y="0"/>
                  </a:moveTo>
                  <a:lnTo>
                    <a:pt x="94945" y="0"/>
                  </a:lnTo>
                  <a:lnTo>
                    <a:pt x="94945" y="64770"/>
                  </a:lnTo>
                  <a:lnTo>
                    <a:pt x="24968" y="64770"/>
                  </a:lnTo>
                  <a:lnTo>
                    <a:pt x="24968" y="0"/>
                  </a:lnTo>
                  <a:lnTo>
                    <a:pt x="0" y="0"/>
                  </a:lnTo>
                  <a:lnTo>
                    <a:pt x="0" y="64770"/>
                  </a:lnTo>
                  <a:lnTo>
                    <a:pt x="0" y="87630"/>
                  </a:lnTo>
                  <a:lnTo>
                    <a:pt x="0" y="162560"/>
                  </a:lnTo>
                  <a:lnTo>
                    <a:pt x="24968" y="162560"/>
                  </a:lnTo>
                  <a:lnTo>
                    <a:pt x="24968" y="87630"/>
                  </a:lnTo>
                  <a:lnTo>
                    <a:pt x="94945" y="87630"/>
                  </a:lnTo>
                  <a:lnTo>
                    <a:pt x="94945" y="162560"/>
                  </a:lnTo>
                  <a:lnTo>
                    <a:pt x="119900" y="162560"/>
                  </a:lnTo>
                  <a:lnTo>
                    <a:pt x="119900" y="87630"/>
                  </a:lnTo>
                  <a:lnTo>
                    <a:pt x="119900" y="64770"/>
                  </a:lnTo>
                  <a:lnTo>
                    <a:pt x="119900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95204" y="274398"/>
              <a:ext cx="332765" cy="16173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658302" y="27685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5" h="102870">
                  <a:moveTo>
                    <a:pt x="90538" y="0"/>
                  </a:moveTo>
                  <a:lnTo>
                    <a:pt x="66560" y="0"/>
                  </a:lnTo>
                  <a:lnTo>
                    <a:pt x="66560" y="38100"/>
                  </a:lnTo>
                  <a:lnTo>
                    <a:pt x="23977" y="38100"/>
                  </a:lnTo>
                  <a:lnTo>
                    <a:pt x="23977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77" y="102870"/>
                  </a:lnTo>
                  <a:lnTo>
                    <a:pt x="23977" y="60960"/>
                  </a:lnTo>
                  <a:lnTo>
                    <a:pt x="66560" y="60960"/>
                  </a:lnTo>
                  <a:lnTo>
                    <a:pt x="66560" y="102870"/>
                  </a:lnTo>
                  <a:lnTo>
                    <a:pt x="90538" y="102870"/>
                  </a:lnTo>
                  <a:lnTo>
                    <a:pt x="90538" y="60960"/>
                  </a:lnTo>
                  <a:lnTo>
                    <a:pt x="90538" y="38100"/>
                  </a:lnTo>
                  <a:lnTo>
                    <a:pt x="90538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73802" y="274398"/>
              <a:ext cx="110106" cy="10888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05929" y="267793"/>
              <a:ext cx="1966989" cy="14166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946068" y="274405"/>
              <a:ext cx="641350" cy="135255"/>
            </a:xfrm>
            <a:custGeom>
              <a:avLst/>
              <a:gdLst/>
              <a:ahLst/>
              <a:cxnLst/>
              <a:rect l="l" t="t" r="r" b="b"/>
              <a:pathLst>
                <a:path w="641350" h="135254">
                  <a:moveTo>
                    <a:pt x="115989" y="83680"/>
                  </a:moveTo>
                  <a:lnTo>
                    <a:pt x="100317" y="83680"/>
                  </a:lnTo>
                  <a:lnTo>
                    <a:pt x="100317" y="24714"/>
                  </a:lnTo>
                  <a:lnTo>
                    <a:pt x="100317" y="2692"/>
                  </a:lnTo>
                  <a:lnTo>
                    <a:pt x="76352" y="2692"/>
                  </a:lnTo>
                  <a:lnTo>
                    <a:pt x="76352" y="24714"/>
                  </a:lnTo>
                  <a:lnTo>
                    <a:pt x="76352" y="83680"/>
                  </a:lnTo>
                  <a:lnTo>
                    <a:pt x="34010" y="83680"/>
                  </a:lnTo>
                  <a:lnTo>
                    <a:pt x="39255" y="78219"/>
                  </a:lnTo>
                  <a:lnTo>
                    <a:pt x="43002" y="71145"/>
                  </a:lnTo>
                  <a:lnTo>
                    <a:pt x="45250" y="62445"/>
                  </a:lnTo>
                  <a:lnTo>
                    <a:pt x="46012" y="52120"/>
                  </a:lnTo>
                  <a:lnTo>
                    <a:pt x="46012" y="24714"/>
                  </a:lnTo>
                  <a:lnTo>
                    <a:pt x="76352" y="24714"/>
                  </a:lnTo>
                  <a:lnTo>
                    <a:pt x="76352" y="2692"/>
                  </a:lnTo>
                  <a:lnTo>
                    <a:pt x="22999" y="2692"/>
                  </a:lnTo>
                  <a:lnTo>
                    <a:pt x="22999" y="43065"/>
                  </a:lnTo>
                  <a:lnTo>
                    <a:pt x="22745" y="51549"/>
                  </a:lnTo>
                  <a:lnTo>
                    <a:pt x="0" y="83680"/>
                  </a:lnTo>
                  <a:lnTo>
                    <a:pt x="0" y="135064"/>
                  </a:lnTo>
                  <a:lnTo>
                    <a:pt x="22021" y="135064"/>
                  </a:lnTo>
                  <a:lnTo>
                    <a:pt x="22021" y="105702"/>
                  </a:lnTo>
                  <a:lnTo>
                    <a:pt x="93967" y="105702"/>
                  </a:lnTo>
                  <a:lnTo>
                    <a:pt x="93967" y="135064"/>
                  </a:lnTo>
                  <a:lnTo>
                    <a:pt x="115989" y="135064"/>
                  </a:lnTo>
                  <a:lnTo>
                    <a:pt x="115989" y="105702"/>
                  </a:lnTo>
                  <a:lnTo>
                    <a:pt x="115989" y="83680"/>
                  </a:lnTo>
                  <a:close/>
                </a:path>
                <a:path w="641350" h="135254">
                  <a:moveTo>
                    <a:pt x="226085" y="59944"/>
                  </a:moveTo>
                  <a:lnTo>
                    <a:pt x="226034" y="56273"/>
                  </a:lnTo>
                  <a:lnTo>
                    <a:pt x="225183" y="43548"/>
                  </a:lnTo>
                  <a:lnTo>
                    <a:pt x="224447" y="40373"/>
                  </a:lnTo>
                  <a:lnTo>
                    <a:pt x="222478" y="31813"/>
                  </a:lnTo>
                  <a:lnTo>
                    <a:pt x="201625" y="5905"/>
                  </a:lnTo>
                  <a:lnTo>
                    <a:pt x="201625" y="40373"/>
                  </a:lnTo>
                  <a:lnTo>
                    <a:pt x="153911" y="40373"/>
                  </a:lnTo>
                  <a:lnTo>
                    <a:pt x="155219" y="34823"/>
                  </a:lnTo>
                  <a:lnTo>
                    <a:pt x="157657" y="30429"/>
                  </a:lnTo>
                  <a:lnTo>
                    <a:pt x="161251" y="27165"/>
                  </a:lnTo>
                  <a:lnTo>
                    <a:pt x="165658" y="22758"/>
                  </a:lnTo>
                  <a:lnTo>
                    <a:pt x="171284" y="20548"/>
                  </a:lnTo>
                  <a:lnTo>
                    <a:pt x="184658" y="20548"/>
                  </a:lnTo>
                  <a:lnTo>
                    <a:pt x="190042" y="22504"/>
                  </a:lnTo>
                  <a:lnTo>
                    <a:pt x="198196" y="30010"/>
                  </a:lnTo>
                  <a:lnTo>
                    <a:pt x="200647" y="34658"/>
                  </a:lnTo>
                  <a:lnTo>
                    <a:pt x="201625" y="40373"/>
                  </a:lnTo>
                  <a:lnTo>
                    <a:pt x="201625" y="5905"/>
                  </a:lnTo>
                  <a:lnTo>
                    <a:pt x="196913" y="3365"/>
                  </a:lnTo>
                  <a:lnTo>
                    <a:pt x="188214" y="838"/>
                  </a:lnTo>
                  <a:lnTo>
                    <a:pt x="178625" y="0"/>
                  </a:lnTo>
                  <a:lnTo>
                    <a:pt x="168757" y="876"/>
                  </a:lnTo>
                  <a:lnTo>
                    <a:pt x="136944" y="22923"/>
                  </a:lnTo>
                  <a:lnTo>
                    <a:pt x="127723" y="56273"/>
                  </a:lnTo>
                  <a:lnTo>
                    <a:pt x="128676" y="67818"/>
                  </a:lnTo>
                  <a:lnTo>
                    <a:pt x="150025" y="101447"/>
                  </a:lnTo>
                  <a:lnTo>
                    <a:pt x="177647" y="108889"/>
                  </a:lnTo>
                  <a:lnTo>
                    <a:pt x="186423" y="108394"/>
                  </a:lnTo>
                  <a:lnTo>
                    <a:pt x="221703" y="87985"/>
                  </a:lnTo>
                  <a:lnTo>
                    <a:pt x="222097" y="87350"/>
                  </a:lnTo>
                  <a:lnTo>
                    <a:pt x="225361" y="82207"/>
                  </a:lnTo>
                  <a:lnTo>
                    <a:pt x="205295" y="70954"/>
                  </a:lnTo>
                  <a:lnTo>
                    <a:pt x="202679" y="75526"/>
                  </a:lnTo>
                  <a:lnTo>
                    <a:pt x="199504" y="79273"/>
                  </a:lnTo>
                  <a:lnTo>
                    <a:pt x="195757" y="82207"/>
                  </a:lnTo>
                  <a:lnTo>
                    <a:pt x="191185" y="85636"/>
                  </a:lnTo>
                  <a:lnTo>
                    <a:pt x="185724" y="87350"/>
                  </a:lnTo>
                  <a:lnTo>
                    <a:pt x="171526" y="87350"/>
                  </a:lnTo>
                  <a:lnTo>
                    <a:pt x="165404" y="85153"/>
                  </a:lnTo>
                  <a:lnTo>
                    <a:pt x="155778" y="75526"/>
                  </a:lnTo>
                  <a:lnTo>
                    <a:pt x="152844" y="68592"/>
                  </a:lnTo>
                  <a:lnTo>
                    <a:pt x="152196" y="59944"/>
                  </a:lnTo>
                  <a:lnTo>
                    <a:pt x="226085" y="59944"/>
                  </a:lnTo>
                  <a:close/>
                </a:path>
                <a:path w="641350" h="135254">
                  <a:moveTo>
                    <a:pt x="322986" y="2692"/>
                  </a:moveTo>
                  <a:lnTo>
                    <a:pt x="299008" y="2692"/>
                  </a:lnTo>
                  <a:lnTo>
                    <a:pt x="299008" y="23241"/>
                  </a:lnTo>
                  <a:lnTo>
                    <a:pt x="299008" y="48209"/>
                  </a:lnTo>
                  <a:lnTo>
                    <a:pt x="278447" y="48209"/>
                  </a:lnTo>
                  <a:lnTo>
                    <a:pt x="274053" y="47383"/>
                  </a:lnTo>
                  <a:lnTo>
                    <a:pt x="271602" y="45758"/>
                  </a:lnTo>
                  <a:lnTo>
                    <a:pt x="268338" y="43472"/>
                  </a:lnTo>
                  <a:lnTo>
                    <a:pt x="266712" y="40132"/>
                  </a:lnTo>
                  <a:lnTo>
                    <a:pt x="266712" y="31318"/>
                  </a:lnTo>
                  <a:lnTo>
                    <a:pt x="268668" y="27889"/>
                  </a:lnTo>
                  <a:lnTo>
                    <a:pt x="272580" y="25450"/>
                  </a:lnTo>
                  <a:lnTo>
                    <a:pt x="275183" y="23977"/>
                  </a:lnTo>
                  <a:lnTo>
                    <a:pt x="279349" y="23241"/>
                  </a:lnTo>
                  <a:lnTo>
                    <a:pt x="299008" y="23241"/>
                  </a:lnTo>
                  <a:lnTo>
                    <a:pt x="299008" y="2692"/>
                  </a:lnTo>
                  <a:lnTo>
                    <a:pt x="284568" y="2692"/>
                  </a:lnTo>
                  <a:lnTo>
                    <a:pt x="275183" y="3276"/>
                  </a:lnTo>
                  <a:lnTo>
                    <a:pt x="245770" y="28740"/>
                  </a:lnTo>
                  <a:lnTo>
                    <a:pt x="245173" y="35725"/>
                  </a:lnTo>
                  <a:lnTo>
                    <a:pt x="245173" y="44373"/>
                  </a:lnTo>
                  <a:lnTo>
                    <a:pt x="270129" y="64846"/>
                  </a:lnTo>
                  <a:lnTo>
                    <a:pt x="237832" y="105702"/>
                  </a:lnTo>
                  <a:lnTo>
                    <a:pt x="265976" y="105702"/>
                  </a:lnTo>
                  <a:lnTo>
                    <a:pt x="294106" y="67779"/>
                  </a:lnTo>
                  <a:lnTo>
                    <a:pt x="299008" y="67779"/>
                  </a:lnTo>
                  <a:lnTo>
                    <a:pt x="299008" y="105702"/>
                  </a:lnTo>
                  <a:lnTo>
                    <a:pt x="322986" y="105702"/>
                  </a:lnTo>
                  <a:lnTo>
                    <a:pt x="322986" y="67779"/>
                  </a:lnTo>
                  <a:lnTo>
                    <a:pt x="322986" y="48209"/>
                  </a:lnTo>
                  <a:lnTo>
                    <a:pt x="322986" y="23241"/>
                  </a:lnTo>
                  <a:lnTo>
                    <a:pt x="322986" y="2692"/>
                  </a:lnTo>
                  <a:close/>
                </a:path>
                <a:path w="641350" h="135254">
                  <a:moveTo>
                    <a:pt x="424281" y="2692"/>
                  </a:moveTo>
                  <a:lnTo>
                    <a:pt x="340106" y="2692"/>
                  </a:lnTo>
                  <a:lnTo>
                    <a:pt x="340106" y="24714"/>
                  </a:lnTo>
                  <a:lnTo>
                    <a:pt x="370205" y="24714"/>
                  </a:lnTo>
                  <a:lnTo>
                    <a:pt x="370205" y="105702"/>
                  </a:lnTo>
                  <a:lnTo>
                    <a:pt x="394182" y="105702"/>
                  </a:lnTo>
                  <a:lnTo>
                    <a:pt x="394182" y="24714"/>
                  </a:lnTo>
                  <a:lnTo>
                    <a:pt x="424281" y="24714"/>
                  </a:lnTo>
                  <a:lnTo>
                    <a:pt x="424281" y="2692"/>
                  </a:lnTo>
                  <a:close/>
                </a:path>
                <a:path w="641350" h="135254">
                  <a:moveTo>
                    <a:pt x="531698" y="59944"/>
                  </a:moveTo>
                  <a:lnTo>
                    <a:pt x="523570" y="21780"/>
                  </a:lnTo>
                  <a:lnTo>
                    <a:pt x="507225" y="5905"/>
                  </a:lnTo>
                  <a:lnTo>
                    <a:pt x="507225" y="40373"/>
                  </a:lnTo>
                  <a:lnTo>
                    <a:pt x="459511" y="40373"/>
                  </a:lnTo>
                  <a:lnTo>
                    <a:pt x="460819" y="34823"/>
                  </a:lnTo>
                  <a:lnTo>
                    <a:pt x="463257" y="30429"/>
                  </a:lnTo>
                  <a:lnTo>
                    <a:pt x="466852" y="27165"/>
                  </a:lnTo>
                  <a:lnTo>
                    <a:pt x="471258" y="22758"/>
                  </a:lnTo>
                  <a:lnTo>
                    <a:pt x="476885" y="20548"/>
                  </a:lnTo>
                  <a:lnTo>
                    <a:pt x="490258" y="20548"/>
                  </a:lnTo>
                  <a:lnTo>
                    <a:pt x="495642" y="22504"/>
                  </a:lnTo>
                  <a:lnTo>
                    <a:pt x="503796" y="30010"/>
                  </a:lnTo>
                  <a:lnTo>
                    <a:pt x="506247" y="34658"/>
                  </a:lnTo>
                  <a:lnTo>
                    <a:pt x="507225" y="40373"/>
                  </a:lnTo>
                  <a:lnTo>
                    <a:pt x="507225" y="5905"/>
                  </a:lnTo>
                  <a:lnTo>
                    <a:pt x="502513" y="3365"/>
                  </a:lnTo>
                  <a:lnTo>
                    <a:pt x="493814" y="838"/>
                  </a:lnTo>
                  <a:lnTo>
                    <a:pt x="484225" y="0"/>
                  </a:lnTo>
                  <a:lnTo>
                    <a:pt x="474357" y="876"/>
                  </a:lnTo>
                  <a:lnTo>
                    <a:pt x="442556" y="22923"/>
                  </a:lnTo>
                  <a:lnTo>
                    <a:pt x="433336" y="56273"/>
                  </a:lnTo>
                  <a:lnTo>
                    <a:pt x="434276" y="67818"/>
                  </a:lnTo>
                  <a:lnTo>
                    <a:pt x="455625" y="101447"/>
                  </a:lnTo>
                  <a:lnTo>
                    <a:pt x="483247" y="108889"/>
                  </a:lnTo>
                  <a:lnTo>
                    <a:pt x="492023" y="108394"/>
                  </a:lnTo>
                  <a:lnTo>
                    <a:pt x="527304" y="87985"/>
                  </a:lnTo>
                  <a:lnTo>
                    <a:pt x="530961" y="82207"/>
                  </a:lnTo>
                  <a:lnTo>
                    <a:pt x="510895" y="70954"/>
                  </a:lnTo>
                  <a:lnTo>
                    <a:pt x="508279" y="75526"/>
                  </a:lnTo>
                  <a:lnTo>
                    <a:pt x="505104" y="79273"/>
                  </a:lnTo>
                  <a:lnTo>
                    <a:pt x="501357" y="82207"/>
                  </a:lnTo>
                  <a:lnTo>
                    <a:pt x="496785" y="85636"/>
                  </a:lnTo>
                  <a:lnTo>
                    <a:pt x="491324" y="87350"/>
                  </a:lnTo>
                  <a:lnTo>
                    <a:pt x="477126" y="87350"/>
                  </a:lnTo>
                  <a:lnTo>
                    <a:pt x="471017" y="85153"/>
                  </a:lnTo>
                  <a:lnTo>
                    <a:pt x="461391" y="75526"/>
                  </a:lnTo>
                  <a:lnTo>
                    <a:pt x="458457" y="68592"/>
                  </a:lnTo>
                  <a:lnTo>
                    <a:pt x="457796" y="59944"/>
                  </a:lnTo>
                  <a:lnTo>
                    <a:pt x="531698" y="59944"/>
                  </a:lnTo>
                  <a:close/>
                </a:path>
                <a:path w="641350" h="135254">
                  <a:moveTo>
                    <a:pt x="641311" y="2692"/>
                  </a:moveTo>
                  <a:lnTo>
                    <a:pt x="563994" y="2692"/>
                  </a:lnTo>
                  <a:lnTo>
                    <a:pt x="563994" y="71615"/>
                  </a:lnTo>
                  <a:lnTo>
                    <a:pt x="562762" y="76098"/>
                  </a:lnTo>
                  <a:lnTo>
                    <a:pt x="556082" y="83769"/>
                  </a:lnTo>
                  <a:lnTo>
                    <a:pt x="550456" y="85318"/>
                  </a:lnTo>
                  <a:lnTo>
                    <a:pt x="543445" y="83680"/>
                  </a:lnTo>
                  <a:lnTo>
                    <a:pt x="543445" y="105702"/>
                  </a:lnTo>
                  <a:lnTo>
                    <a:pt x="581482" y="89382"/>
                  </a:lnTo>
                  <a:lnTo>
                    <a:pt x="586994" y="65570"/>
                  </a:lnTo>
                  <a:lnTo>
                    <a:pt x="586994" y="24714"/>
                  </a:lnTo>
                  <a:lnTo>
                    <a:pt x="617334" y="24714"/>
                  </a:lnTo>
                  <a:lnTo>
                    <a:pt x="617334" y="105702"/>
                  </a:lnTo>
                  <a:lnTo>
                    <a:pt x="641311" y="105702"/>
                  </a:lnTo>
                  <a:lnTo>
                    <a:pt x="641311" y="2692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17723" y="277092"/>
              <a:ext cx="76831" cy="10300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715586" y="27685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4" h="102870">
                  <a:moveTo>
                    <a:pt x="90538" y="0"/>
                  </a:moveTo>
                  <a:lnTo>
                    <a:pt x="66560" y="0"/>
                  </a:lnTo>
                  <a:lnTo>
                    <a:pt x="66560" y="38100"/>
                  </a:lnTo>
                  <a:lnTo>
                    <a:pt x="23990" y="38100"/>
                  </a:lnTo>
                  <a:lnTo>
                    <a:pt x="23990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90" y="102870"/>
                  </a:lnTo>
                  <a:lnTo>
                    <a:pt x="23990" y="60960"/>
                  </a:lnTo>
                  <a:lnTo>
                    <a:pt x="66560" y="60960"/>
                  </a:lnTo>
                  <a:lnTo>
                    <a:pt x="66560" y="102870"/>
                  </a:lnTo>
                  <a:lnTo>
                    <a:pt x="90538" y="102870"/>
                  </a:lnTo>
                  <a:lnTo>
                    <a:pt x="90538" y="60960"/>
                  </a:lnTo>
                  <a:lnTo>
                    <a:pt x="90538" y="38100"/>
                  </a:lnTo>
                  <a:lnTo>
                    <a:pt x="90538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31088" y="274398"/>
              <a:ext cx="110105" cy="10888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60771" y="274398"/>
              <a:ext cx="275511" cy="10888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5873" y="144712"/>
              <a:ext cx="449346" cy="36360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08231" y="592170"/>
              <a:ext cx="1683558" cy="233352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033989" y="587411"/>
              <a:ext cx="1805572" cy="233828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973885" y="650497"/>
              <a:ext cx="1660510" cy="22752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91440"/>
            <a:ext cx="5760720" cy="3200400"/>
            <a:chOff x="-3" y="91440"/>
            <a:chExt cx="5760720" cy="32004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544" y="215557"/>
              <a:ext cx="178617" cy="16980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3693" y="279661"/>
              <a:ext cx="110102" cy="10888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8754" y="273056"/>
              <a:ext cx="383162" cy="16833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69264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5" h="102870">
                  <a:moveTo>
                    <a:pt x="90525" y="0"/>
                  </a:moveTo>
                  <a:lnTo>
                    <a:pt x="66548" y="0"/>
                  </a:lnTo>
                  <a:lnTo>
                    <a:pt x="66548" y="38100"/>
                  </a:lnTo>
                  <a:lnTo>
                    <a:pt x="23977" y="38100"/>
                  </a:lnTo>
                  <a:lnTo>
                    <a:pt x="23977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77" y="102870"/>
                  </a:lnTo>
                  <a:lnTo>
                    <a:pt x="23977" y="60960"/>
                  </a:lnTo>
                  <a:lnTo>
                    <a:pt x="66548" y="60960"/>
                  </a:lnTo>
                  <a:lnTo>
                    <a:pt x="66548" y="102870"/>
                  </a:lnTo>
                  <a:lnTo>
                    <a:pt x="90525" y="102870"/>
                  </a:lnTo>
                  <a:lnTo>
                    <a:pt x="90525" y="60960"/>
                  </a:lnTo>
                  <a:lnTo>
                    <a:pt x="90525" y="38100"/>
                  </a:lnTo>
                  <a:lnTo>
                    <a:pt x="90525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84755" y="279661"/>
              <a:ext cx="332762" cy="16173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447850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5" h="102870">
                  <a:moveTo>
                    <a:pt x="90525" y="0"/>
                  </a:moveTo>
                  <a:lnTo>
                    <a:pt x="66560" y="0"/>
                  </a:lnTo>
                  <a:lnTo>
                    <a:pt x="66560" y="38100"/>
                  </a:lnTo>
                  <a:lnTo>
                    <a:pt x="23977" y="38100"/>
                  </a:lnTo>
                  <a:lnTo>
                    <a:pt x="23977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77" y="102870"/>
                  </a:lnTo>
                  <a:lnTo>
                    <a:pt x="23977" y="60960"/>
                  </a:lnTo>
                  <a:lnTo>
                    <a:pt x="66560" y="60960"/>
                  </a:lnTo>
                  <a:lnTo>
                    <a:pt x="66560" y="102870"/>
                  </a:lnTo>
                  <a:lnTo>
                    <a:pt x="90525" y="102870"/>
                  </a:lnTo>
                  <a:lnTo>
                    <a:pt x="90525" y="60960"/>
                  </a:lnTo>
                  <a:lnTo>
                    <a:pt x="90525" y="38100"/>
                  </a:lnTo>
                  <a:lnTo>
                    <a:pt x="90525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63347" y="279661"/>
              <a:ext cx="110102" cy="10888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95470" y="232192"/>
              <a:ext cx="1987026" cy="18253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69847" y="279661"/>
              <a:ext cx="104720" cy="16173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94144" y="279661"/>
              <a:ext cx="104720" cy="10888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023824" y="211640"/>
              <a:ext cx="110101" cy="17690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53503" y="279661"/>
              <a:ext cx="334717" cy="10888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75571" y="282351"/>
              <a:ext cx="83188" cy="10300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40728" y="279661"/>
              <a:ext cx="435034" cy="10888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200722" y="279661"/>
              <a:ext cx="487885" cy="13506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893067" y="521125"/>
              <a:ext cx="2705331" cy="189539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003313" y="2512080"/>
              <a:ext cx="2484836" cy="11299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002165" y="2699978"/>
              <a:ext cx="2487136" cy="22883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3743" y="521125"/>
              <a:ext cx="2524398" cy="1895391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10451" y="2521301"/>
              <a:ext cx="123825" cy="84455"/>
            </a:xfrm>
            <a:custGeom>
              <a:avLst/>
              <a:gdLst/>
              <a:ahLst/>
              <a:cxnLst/>
              <a:rect l="l" t="t" r="r" b="b"/>
              <a:pathLst>
                <a:path w="123825" h="84455">
                  <a:moveTo>
                    <a:pt x="66332" y="84124"/>
                  </a:moveTo>
                  <a:lnTo>
                    <a:pt x="40982" y="40233"/>
                  </a:lnTo>
                  <a:lnTo>
                    <a:pt x="65201" y="0"/>
                  </a:lnTo>
                  <a:lnTo>
                    <a:pt x="50825" y="0"/>
                  </a:lnTo>
                  <a:lnTo>
                    <a:pt x="34048" y="28498"/>
                  </a:lnTo>
                  <a:lnTo>
                    <a:pt x="17653" y="0"/>
                  </a:lnTo>
                  <a:lnTo>
                    <a:pt x="3276" y="0"/>
                  </a:lnTo>
                  <a:lnTo>
                    <a:pt x="26479" y="40233"/>
                  </a:lnTo>
                  <a:lnTo>
                    <a:pt x="0" y="84124"/>
                  </a:lnTo>
                  <a:lnTo>
                    <a:pt x="14376" y="84124"/>
                  </a:lnTo>
                  <a:lnTo>
                    <a:pt x="33540" y="51968"/>
                  </a:lnTo>
                  <a:lnTo>
                    <a:pt x="51955" y="84124"/>
                  </a:lnTo>
                  <a:lnTo>
                    <a:pt x="66332" y="84124"/>
                  </a:lnTo>
                  <a:close/>
                </a:path>
                <a:path w="123825" h="84455">
                  <a:moveTo>
                    <a:pt x="90551" y="0"/>
                  </a:moveTo>
                  <a:lnTo>
                    <a:pt x="77685" y="0"/>
                  </a:lnTo>
                  <a:lnTo>
                    <a:pt x="77685" y="84124"/>
                  </a:lnTo>
                  <a:lnTo>
                    <a:pt x="90551" y="84124"/>
                  </a:lnTo>
                  <a:lnTo>
                    <a:pt x="90551" y="0"/>
                  </a:lnTo>
                  <a:close/>
                </a:path>
                <a:path w="123825" h="84455">
                  <a:moveTo>
                    <a:pt x="123583" y="0"/>
                  </a:moveTo>
                  <a:lnTo>
                    <a:pt x="110718" y="0"/>
                  </a:lnTo>
                  <a:lnTo>
                    <a:pt x="110718" y="84124"/>
                  </a:lnTo>
                  <a:lnTo>
                    <a:pt x="123583" y="84124"/>
                  </a:lnTo>
                  <a:lnTo>
                    <a:pt x="123583" y="0"/>
                  </a:lnTo>
                  <a:close/>
                </a:path>
              </a:pathLst>
            </a:custGeom>
            <a:solidFill>
              <a:srgbClr val="2B2A2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54220" y="2515877"/>
              <a:ext cx="2067209" cy="2582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91440"/>
            <a:ext cx="5760720" cy="3200400"/>
            <a:chOff x="-3" y="91440"/>
            <a:chExt cx="5760720" cy="32004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544" y="215557"/>
              <a:ext cx="178617" cy="16980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3693" y="279661"/>
              <a:ext cx="110102" cy="10888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8754" y="273056"/>
              <a:ext cx="383162" cy="16833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69264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5" h="102870">
                  <a:moveTo>
                    <a:pt x="90525" y="0"/>
                  </a:moveTo>
                  <a:lnTo>
                    <a:pt x="66548" y="0"/>
                  </a:lnTo>
                  <a:lnTo>
                    <a:pt x="66548" y="38100"/>
                  </a:lnTo>
                  <a:lnTo>
                    <a:pt x="23977" y="38100"/>
                  </a:lnTo>
                  <a:lnTo>
                    <a:pt x="23977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77" y="102870"/>
                  </a:lnTo>
                  <a:lnTo>
                    <a:pt x="23977" y="60960"/>
                  </a:lnTo>
                  <a:lnTo>
                    <a:pt x="66548" y="60960"/>
                  </a:lnTo>
                  <a:lnTo>
                    <a:pt x="66548" y="102870"/>
                  </a:lnTo>
                  <a:lnTo>
                    <a:pt x="90525" y="102870"/>
                  </a:lnTo>
                  <a:lnTo>
                    <a:pt x="90525" y="60960"/>
                  </a:lnTo>
                  <a:lnTo>
                    <a:pt x="90525" y="38100"/>
                  </a:lnTo>
                  <a:lnTo>
                    <a:pt x="90525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84755" y="279661"/>
              <a:ext cx="332762" cy="16173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447850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5" h="102870">
                  <a:moveTo>
                    <a:pt x="90525" y="0"/>
                  </a:moveTo>
                  <a:lnTo>
                    <a:pt x="66560" y="0"/>
                  </a:lnTo>
                  <a:lnTo>
                    <a:pt x="66560" y="38100"/>
                  </a:lnTo>
                  <a:lnTo>
                    <a:pt x="23977" y="38100"/>
                  </a:lnTo>
                  <a:lnTo>
                    <a:pt x="23977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77" y="102870"/>
                  </a:lnTo>
                  <a:lnTo>
                    <a:pt x="23977" y="60960"/>
                  </a:lnTo>
                  <a:lnTo>
                    <a:pt x="66560" y="60960"/>
                  </a:lnTo>
                  <a:lnTo>
                    <a:pt x="66560" y="102870"/>
                  </a:lnTo>
                  <a:lnTo>
                    <a:pt x="90525" y="102870"/>
                  </a:lnTo>
                  <a:lnTo>
                    <a:pt x="90525" y="60960"/>
                  </a:lnTo>
                  <a:lnTo>
                    <a:pt x="90525" y="38100"/>
                  </a:lnTo>
                  <a:lnTo>
                    <a:pt x="90525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63347" y="279661"/>
              <a:ext cx="110102" cy="10888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95470" y="232192"/>
              <a:ext cx="1987026" cy="18253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69847" y="279661"/>
              <a:ext cx="104720" cy="16173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94144" y="279661"/>
              <a:ext cx="104720" cy="10888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023824" y="211640"/>
              <a:ext cx="110101" cy="17690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53503" y="279661"/>
              <a:ext cx="334717" cy="10888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75571" y="282351"/>
              <a:ext cx="83188" cy="10300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40728" y="279661"/>
              <a:ext cx="435034" cy="10888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200722" y="279661"/>
              <a:ext cx="487885" cy="13506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77478" y="2508476"/>
              <a:ext cx="335678" cy="14446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233537" y="2564020"/>
              <a:ext cx="85517" cy="8891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339433" y="2564020"/>
              <a:ext cx="236175" cy="8891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595987" y="2564020"/>
              <a:ext cx="169038" cy="8891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836356" y="2566220"/>
              <a:ext cx="73929" cy="8411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930665" y="2564020"/>
              <a:ext cx="271739" cy="13207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227180" y="2566220"/>
              <a:ext cx="73929" cy="84117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321483" y="2564024"/>
              <a:ext cx="156210" cy="89535"/>
            </a:xfrm>
            <a:custGeom>
              <a:avLst/>
              <a:gdLst/>
              <a:ahLst/>
              <a:cxnLst/>
              <a:rect l="l" t="t" r="r" b="b"/>
              <a:pathLst>
                <a:path w="156210" h="89535">
                  <a:moveTo>
                    <a:pt x="89916" y="44361"/>
                  </a:moveTo>
                  <a:lnTo>
                    <a:pt x="89103" y="35102"/>
                  </a:lnTo>
                  <a:lnTo>
                    <a:pt x="86690" y="26708"/>
                  </a:lnTo>
                  <a:lnTo>
                    <a:pt x="82664" y="19164"/>
                  </a:lnTo>
                  <a:lnTo>
                    <a:pt x="81330" y="17589"/>
                  </a:lnTo>
                  <a:lnTo>
                    <a:pt x="77025" y="12484"/>
                  </a:lnTo>
                  <a:lnTo>
                    <a:pt x="70192" y="7023"/>
                  </a:lnTo>
                  <a:lnTo>
                    <a:pt x="69938" y="6896"/>
                  </a:lnTo>
                  <a:lnTo>
                    <a:pt x="69938" y="35636"/>
                  </a:lnTo>
                  <a:lnTo>
                    <a:pt x="69938" y="52679"/>
                  </a:lnTo>
                  <a:lnTo>
                    <a:pt x="67665" y="59182"/>
                  </a:lnTo>
                  <a:lnTo>
                    <a:pt x="58610" y="68897"/>
                  </a:lnTo>
                  <a:lnTo>
                    <a:pt x="52552" y="71335"/>
                  </a:lnTo>
                  <a:lnTo>
                    <a:pt x="37363" y="71335"/>
                  </a:lnTo>
                  <a:lnTo>
                    <a:pt x="31305" y="68897"/>
                  </a:lnTo>
                  <a:lnTo>
                    <a:pt x="22237" y="59182"/>
                  </a:lnTo>
                  <a:lnTo>
                    <a:pt x="19977" y="52679"/>
                  </a:lnTo>
                  <a:lnTo>
                    <a:pt x="19977" y="35636"/>
                  </a:lnTo>
                  <a:lnTo>
                    <a:pt x="22415" y="28905"/>
                  </a:lnTo>
                  <a:lnTo>
                    <a:pt x="32131" y="19850"/>
                  </a:lnTo>
                  <a:lnTo>
                    <a:pt x="38023" y="17589"/>
                  </a:lnTo>
                  <a:lnTo>
                    <a:pt x="51879" y="17589"/>
                  </a:lnTo>
                  <a:lnTo>
                    <a:pt x="57772" y="19850"/>
                  </a:lnTo>
                  <a:lnTo>
                    <a:pt x="67500" y="28905"/>
                  </a:lnTo>
                  <a:lnTo>
                    <a:pt x="69938" y="35636"/>
                  </a:lnTo>
                  <a:lnTo>
                    <a:pt x="69938" y="6896"/>
                  </a:lnTo>
                  <a:lnTo>
                    <a:pt x="62560" y="3124"/>
                  </a:lnTo>
                  <a:lnTo>
                    <a:pt x="54152" y="787"/>
                  </a:lnTo>
                  <a:lnTo>
                    <a:pt x="44958" y="0"/>
                  </a:lnTo>
                  <a:lnTo>
                    <a:pt x="35763" y="787"/>
                  </a:lnTo>
                  <a:lnTo>
                    <a:pt x="3225" y="26708"/>
                  </a:lnTo>
                  <a:lnTo>
                    <a:pt x="0" y="44361"/>
                  </a:lnTo>
                  <a:lnTo>
                    <a:pt x="800" y="53543"/>
                  </a:lnTo>
                  <a:lnTo>
                    <a:pt x="27343" y="85750"/>
                  </a:lnTo>
                  <a:lnTo>
                    <a:pt x="44958" y="88912"/>
                  </a:lnTo>
                  <a:lnTo>
                    <a:pt x="54152" y="88125"/>
                  </a:lnTo>
                  <a:lnTo>
                    <a:pt x="86690" y="61925"/>
                  </a:lnTo>
                  <a:lnTo>
                    <a:pt x="89103" y="53543"/>
                  </a:lnTo>
                  <a:lnTo>
                    <a:pt x="89916" y="44361"/>
                  </a:lnTo>
                  <a:close/>
                </a:path>
                <a:path w="156210" h="89535">
                  <a:moveTo>
                    <a:pt x="155854" y="33566"/>
                  </a:moveTo>
                  <a:lnTo>
                    <a:pt x="107899" y="33566"/>
                  </a:lnTo>
                  <a:lnTo>
                    <a:pt x="107899" y="53949"/>
                  </a:lnTo>
                  <a:lnTo>
                    <a:pt x="155854" y="53949"/>
                  </a:lnTo>
                  <a:lnTo>
                    <a:pt x="155854" y="33566"/>
                  </a:lnTo>
                  <a:close/>
                </a:path>
              </a:pathLst>
            </a:custGeom>
            <a:solidFill>
              <a:srgbClr val="2B2A2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" name="object 2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546272" y="2566220"/>
              <a:ext cx="73130" cy="8411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644178" y="2564020"/>
              <a:ext cx="187020" cy="13207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855973" y="2558628"/>
              <a:ext cx="239370" cy="9810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118121" y="2566220"/>
              <a:ext cx="67136" cy="8411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205637" y="2564020"/>
              <a:ext cx="437581" cy="8891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714548" y="2564020"/>
              <a:ext cx="171836" cy="8891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906762" y="2566220"/>
              <a:ext cx="73930" cy="8411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001471" y="2517066"/>
              <a:ext cx="213793" cy="17902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235644" y="2564020"/>
              <a:ext cx="181825" cy="13207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437849" y="2566220"/>
              <a:ext cx="73929" cy="8411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536554" y="2558628"/>
              <a:ext cx="260949" cy="115685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2000846" y="2754626"/>
              <a:ext cx="172720" cy="118110"/>
            </a:xfrm>
            <a:custGeom>
              <a:avLst/>
              <a:gdLst/>
              <a:ahLst/>
              <a:cxnLst/>
              <a:rect l="l" t="t" r="r" b="b"/>
              <a:pathLst>
                <a:path w="172719" h="118110">
                  <a:moveTo>
                    <a:pt x="34848" y="53860"/>
                  </a:moveTo>
                  <a:lnTo>
                    <a:pt x="26670" y="47282"/>
                  </a:lnTo>
                  <a:lnTo>
                    <a:pt x="0" y="80708"/>
                  </a:lnTo>
                  <a:lnTo>
                    <a:pt x="26670" y="113068"/>
                  </a:lnTo>
                  <a:lnTo>
                    <a:pt x="34848" y="106667"/>
                  </a:lnTo>
                  <a:lnTo>
                    <a:pt x="13512" y="80708"/>
                  </a:lnTo>
                  <a:lnTo>
                    <a:pt x="34848" y="53860"/>
                  </a:lnTo>
                  <a:close/>
                </a:path>
                <a:path w="172719" h="118110">
                  <a:moveTo>
                    <a:pt x="61163" y="53860"/>
                  </a:moveTo>
                  <a:lnTo>
                    <a:pt x="52984" y="47282"/>
                  </a:lnTo>
                  <a:lnTo>
                    <a:pt x="26314" y="80708"/>
                  </a:lnTo>
                  <a:lnTo>
                    <a:pt x="52984" y="113068"/>
                  </a:lnTo>
                  <a:lnTo>
                    <a:pt x="61163" y="106667"/>
                  </a:lnTo>
                  <a:lnTo>
                    <a:pt x="39827" y="80708"/>
                  </a:lnTo>
                  <a:lnTo>
                    <a:pt x="61163" y="53860"/>
                  </a:lnTo>
                  <a:close/>
                </a:path>
                <a:path w="172719" h="118110">
                  <a:moveTo>
                    <a:pt x="172466" y="0"/>
                  </a:moveTo>
                  <a:lnTo>
                    <a:pt x="85331" y="0"/>
                  </a:lnTo>
                  <a:lnTo>
                    <a:pt x="85331" y="12700"/>
                  </a:lnTo>
                  <a:lnTo>
                    <a:pt x="85331" y="118110"/>
                  </a:lnTo>
                  <a:lnTo>
                    <a:pt x="98488" y="118110"/>
                  </a:lnTo>
                  <a:lnTo>
                    <a:pt x="98488" y="12700"/>
                  </a:lnTo>
                  <a:lnTo>
                    <a:pt x="159296" y="12700"/>
                  </a:lnTo>
                  <a:lnTo>
                    <a:pt x="159296" y="118110"/>
                  </a:lnTo>
                  <a:lnTo>
                    <a:pt x="172466" y="118110"/>
                  </a:lnTo>
                  <a:lnTo>
                    <a:pt x="172466" y="12700"/>
                  </a:lnTo>
                  <a:lnTo>
                    <a:pt x="172466" y="0"/>
                  </a:lnTo>
                  <a:close/>
                </a:path>
              </a:pathLst>
            </a:custGeom>
            <a:solidFill>
              <a:srgbClr val="2B2A2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8" name="object 3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196072" y="2797459"/>
              <a:ext cx="70587" cy="7769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286215" y="2797459"/>
              <a:ext cx="73966" cy="116456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2379739" y="2799237"/>
              <a:ext cx="57150" cy="74295"/>
            </a:xfrm>
            <a:custGeom>
              <a:avLst/>
              <a:gdLst/>
              <a:ahLst/>
              <a:cxnLst/>
              <a:rect l="l" t="t" r="r" b="b"/>
              <a:pathLst>
                <a:path w="57150" h="74294">
                  <a:moveTo>
                    <a:pt x="34672" y="0"/>
                  </a:moveTo>
                  <a:lnTo>
                    <a:pt x="0" y="0"/>
                  </a:lnTo>
                  <a:lnTo>
                    <a:pt x="0" y="73785"/>
                  </a:lnTo>
                  <a:lnTo>
                    <a:pt x="39060" y="73785"/>
                  </a:lnTo>
                  <a:lnTo>
                    <a:pt x="44867" y="72125"/>
                  </a:lnTo>
                  <a:lnTo>
                    <a:pt x="49251" y="68807"/>
                  </a:lnTo>
                  <a:lnTo>
                    <a:pt x="54349" y="64778"/>
                  </a:lnTo>
                  <a:lnTo>
                    <a:pt x="55434" y="62406"/>
                  </a:lnTo>
                  <a:lnTo>
                    <a:pt x="12801" y="62406"/>
                  </a:lnTo>
                  <a:lnTo>
                    <a:pt x="12801" y="40716"/>
                  </a:lnTo>
                  <a:lnTo>
                    <a:pt x="53967" y="40716"/>
                  </a:lnTo>
                  <a:lnTo>
                    <a:pt x="51029" y="37868"/>
                  </a:lnTo>
                  <a:lnTo>
                    <a:pt x="48543" y="35499"/>
                  </a:lnTo>
                  <a:lnTo>
                    <a:pt x="45460" y="33840"/>
                  </a:lnTo>
                  <a:lnTo>
                    <a:pt x="41785" y="32893"/>
                  </a:lnTo>
                  <a:lnTo>
                    <a:pt x="46204" y="30045"/>
                  </a:lnTo>
                  <a:lnTo>
                    <a:pt x="12801" y="30045"/>
                  </a:lnTo>
                  <a:lnTo>
                    <a:pt x="12801" y="11375"/>
                  </a:lnTo>
                  <a:lnTo>
                    <a:pt x="49346" y="11375"/>
                  </a:lnTo>
                  <a:lnTo>
                    <a:pt x="47654" y="7703"/>
                  </a:lnTo>
                  <a:lnTo>
                    <a:pt x="39831" y="1422"/>
                  </a:lnTo>
                  <a:lnTo>
                    <a:pt x="34672" y="0"/>
                  </a:lnTo>
                  <a:close/>
                </a:path>
                <a:path w="57150" h="74294">
                  <a:moveTo>
                    <a:pt x="53967" y="40716"/>
                  </a:moveTo>
                  <a:lnTo>
                    <a:pt x="34613" y="40716"/>
                  </a:lnTo>
                  <a:lnTo>
                    <a:pt x="38467" y="41605"/>
                  </a:lnTo>
                  <a:lnTo>
                    <a:pt x="40720" y="43379"/>
                  </a:lnTo>
                  <a:lnTo>
                    <a:pt x="43207" y="45396"/>
                  </a:lnTo>
                  <a:lnTo>
                    <a:pt x="44453" y="48182"/>
                  </a:lnTo>
                  <a:lnTo>
                    <a:pt x="44453" y="55058"/>
                  </a:lnTo>
                  <a:lnTo>
                    <a:pt x="43031" y="57783"/>
                  </a:lnTo>
                  <a:lnTo>
                    <a:pt x="37933" y="61578"/>
                  </a:lnTo>
                  <a:lnTo>
                    <a:pt x="34081" y="62406"/>
                  </a:lnTo>
                  <a:lnTo>
                    <a:pt x="55434" y="62406"/>
                  </a:lnTo>
                  <a:lnTo>
                    <a:pt x="56898" y="59206"/>
                  </a:lnTo>
                  <a:lnTo>
                    <a:pt x="56898" y="46404"/>
                  </a:lnTo>
                  <a:lnTo>
                    <a:pt x="54944" y="41662"/>
                  </a:lnTo>
                  <a:lnTo>
                    <a:pt x="53967" y="40716"/>
                  </a:lnTo>
                  <a:close/>
                </a:path>
                <a:path w="57150" h="74294">
                  <a:moveTo>
                    <a:pt x="49346" y="11375"/>
                  </a:moveTo>
                  <a:lnTo>
                    <a:pt x="29279" y="11375"/>
                  </a:lnTo>
                  <a:lnTo>
                    <a:pt x="32717" y="11969"/>
                  </a:lnTo>
                  <a:lnTo>
                    <a:pt x="34495" y="13154"/>
                  </a:lnTo>
                  <a:lnTo>
                    <a:pt x="36864" y="14932"/>
                  </a:lnTo>
                  <a:lnTo>
                    <a:pt x="38053" y="17305"/>
                  </a:lnTo>
                  <a:lnTo>
                    <a:pt x="38053" y="23587"/>
                  </a:lnTo>
                  <a:lnTo>
                    <a:pt x="36864" y="26135"/>
                  </a:lnTo>
                  <a:lnTo>
                    <a:pt x="34495" y="27914"/>
                  </a:lnTo>
                  <a:lnTo>
                    <a:pt x="32480" y="29335"/>
                  </a:lnTo>
                  <a:lnTo>
                    <a:pt x="29754" y="30045"/>
                  </a:lnTo>
                  <a:lnTo>
                    <a:pt x="46204" y="30045"/>
                  </a:lnTo>
                  <a:lnTo>
                    <a:pt x="47120" y="29455"/>
                  </a:lnTo>
                  <a:lnTo>
                    <a:pt x="49785" y="24533"/>
                  </a:lnTo>
                  <a:lnTo>
                    <a:pt x="49785" y="12326"/>
                  </a:lnTo>
                  <a:lnTo>
                    <a:pt x="49346" y="11375"/>
                  </a:lnTo>
                  <a:close/>
                </a:path>
              </a:pathLst>
            </a:custGeom>
            <a:solidFill>
              <a:srgbClr val="2B2A2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1" name="object 41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456193" y="2799237"/>
              <a:ext cx="75744" cy="7378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551496" y="2797459"/>
              <a:ext cx="70589" cy="77698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2683065" y="2799076"/>
              <a:ext cx="95885" cy="73660"/>
            </a:xfrm>
            <a:custGeom>
              <a:avLst/>
              <a:gdLst/>
              <a:ahLst/>
              <a:cxnLst/>
              <a:rect l="l" t="t" r="r" b="b"/>
              <a:pathLst>
                <a:path w="95885" h="73660">
                  <a:moveTo>
                    <a:pt x="95300" y="0"/>
                  </a:moveTo>
                  <a:lnTo>
                    <a:pt x="82499" y="0"/>
                  </a:lnTo>
                  <a:lnTo>
                    <a:pt x="82499" y="62230"/>
                  </a:lnTo>
                  <a:lnTo>
                    <a:pt x="54051" y="62230"/>
                  </a:lnTo>
                  <a:lnTo>
                    <a:pt x="54051" y="0"/>
                  </a:lnTo>
                  <a:lnTo>
                    <a:pt x="41249" y="0"/>
                  </a:lnTo>
                  <a:lnTo>
                    <a:pt x="41249" y="62230"/>
                  </a:lnTo>
                  <a:lnTo>
                    <a:pt x="12801" y="62230"/>
                  </a:lnTo>
                  <a:lnTo>
                    <a:pt x="12801" y="0"/>
                  </a:lnTo>
                  <a:lnTo>
                    <a:pt x="0" y="0"/>
                  </a:lnTo>
                  <a:lnTo>
                    <a:pt x="0" y="62230"/>
                  </a:lnTo>
                  <a:lnTo>
                    <a:pt x="0" y="73660"/>
                  </a:lnTo>
                  <a:lnTo>
                    <a:pt x="95300" y="73660"/>
                  </a:lnTo>
                  <a:lnTo>
                    <a:pt x="95300" y="62230"/>
                  </a:lnTo>
                  <a:lnTo>
                    <a:pt x="95300" y="0"/>
                  </a:lnTo>
                  <a:close/>
                </a:path>
              </a:pathLst>
            </a:custGeom>
            <a:solidFill>
              <a:srgbClr val="2B2A2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4" name="object 44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797926" y="2797459"/>
              <a:ext cx="73966" cy="77698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896073" y="2793545"/>
              <a:ext cx="119841" cy="84632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3081515" y="2799241"/>
              <a:ext cx="178435" cy="74295"/>
            </a:xfrm>
            <a:custGeom>
              <a:avLst/>
              <a:gdLst/>
              <a:ahLst/>
              <a:cxnLst/>
              <a:rect l="l" t="t" r="r" b="b"/>
              <a:pathLst>
                <a:path w="178435" h="74294">
                  <a:moveTo>
                    <a:pt x="56896" y="46405"/>
                  </a:moveTo>
                  <a:lnTo>
                    <a:pt x="44450" y="33591"/>
                  </a:lnTo>
                  <a:lnTo>
                    <a:pt x="44450" y="48183"/>
                  </a:lnTo>
                  <a:lnTo>
                    <a:pt x="44450" y="55054"/>
                  </a:lnTo>
                  <a:lnTo>
                    <a:pt x="43027" y="57785"/>
                  </a:lnTo>
                  <a:lnTo>
                    <a:pt x="37934" y="61582"/>
                  </a:lnTo>
                  <a:lnTo>
                    <a:pt x="34086" y="62407"/>
                  </a:lnTo>
                  <a:lnTo>
                    <a:pt x="12801" y="62407"/>
                  </a:lnTo>
                  <a:lnTo>
                    <a:pt x="12801" y="40716"/>
                  </a:lnTo>
                  <a:lnTo>
                    <a:pt x="34607" y="40716"/>
                  </a:lnTo>
                  <a:lnTo>
                    <a:pt x="38468" y="41605"/>
                  </a:lnTo>
                  <a:lnTo>
                    <a:pt x="40716" y="43383"/>
                  </a:lnTo>
                  <a:lnTo>
                    <a:pt x="43205" y="45402"/>
                  </a:lnTo>
                  <a:lnTo>
                    <a:pt x="44450" y="48183"/>
                  </a:lnTo>
                  <a:lnTo>
                    <a:pt x="44450" y="33591"/>
                  </a:lnTo>
                  <a:lnTo>
                    <a:pt x="41783" y="32893"/>
                  </a:lnTo>
                  <a:lnTo>
                    <a:pt x="46202" y="30048"/>
                  </a:lnTo>
                  <a:lnTo>
                    <a:pt x="47117" y="29451"/>
                  </a:lnTo>
                  <a:lnTo>
                    <a:pt x="49784" y="24536"/>
                  </a:lnTo>
                  <a:lnTo>
                    <a:pt x="49784" y="12331"/>
                  </a:lnTo>
                  <a:lnTo>
                    <a:pt x="49339" y="11379"/>
                  </a:lnTo>
                  <a:lnTo>
                    <a:pt x="47650" y="7708"/>
                  </a:lnTo>
                  <a:lnTo>
                    <a:pt x="39827" y="1422"/>
                  </a:lnTo>
                  <a:lnTo>
                    <a:pt x="38049" y="939"/>
                  </a:lnTo>
                  <a:lnTo>
                    <a:pt x="38049" y="17310"/>
                  </a:lnTo>
                  <a:lnTo>
                    <a:pt x="38049" y="23583"/>
                  </a:lnTo>
                  <a:lnTo>
                    <a:pt x="36868" y="26136"/>
                  </a:lnTo>
                  <a:lnTo>
                    <a:pt x="34493" y="27914"/>
                  </a:lnTo>
                  <a:lnTo>
                    <a:pt x="32473" y="29337"/>
                  </a:lnTo>
                  <a:lnTo>
                    <a:pt x="29756" y="30048"/>
                  </a:lnTo>
                  <a:lnTo>
                    <a:pt x="12801" y="30048"/>
                  </a:lnTo>
                  <a:lnTo>
                    <a:pt x="12801" y="11379"/>
                  </a:lnTo>
                  <a:lnTo>
                    <a:pt x="29273" y="11379"/>
                  </a:lnTo>
                  <a:lnTo>
                    <a:pt x="32715" y="11976"/>
                  </a:lnTo>
                  <a:lnTo>
                    <a:pt x="34493" y="13157"/>
                  </a:lnTo>
                  <a:lnTo>
                    <a:pt x="36868" y="14935"/>
                  </a:lnTo>
                  <a:lnTo>
                    <a:pt x="38049" y="17310"/>
                  </a:lnTo>
                  <a:lnTo>
                    <a:pt x="38049" y="939"/>
                  </a:lnTo>
                  <a:lnTo>
                    <a:pt x="34671" y="0"/>
                  </a:lnTo>
                  <a:lnTo>
                    <a:pt x="0" y="0"/>
                  </a:lnTo>
                  <a:lnTo>
                    <a:pt x="0" y="73787"/>
                  </a:lnTo>
                  <a:lnTo>
                    <a:pt x="39065" y="73787"/>
                  </a:lnTo>
                  <a:lnTo>
                    <a:pt x="56896" y="59207"/>
                  </a:lnTo>
                  <a:lnTo>
                    <a:pt x="56896" y="46405"/>
                  </a:lnTo>
                  <a:close/>
                </a:path>
                <a:path w="178435" h="74294">
                  <a:moveTo>
                    <a:pt x="178333" y="0"/>
                  </a:moveTo>
                  <a:lnTo>
                    <a:pt x="165531" y="0"/>
                  </a:lnTo>
                  <a:lnTo>
                    <a:pt x="165531" y="30226"/>
                  </a:lnTo>
                  <a:lnTo>
                    <a:pt x="130683" y="30226"/>
                  </a:lnTo>
                  <a:lnTo>
                    <a:pt x="130683" y="0"/>
                  </a:lnTo>
                  <a:lnTo>
                    <a:pt x="117881" y="0"/>
                  </a:lnTo>
                  <a:lnTo>
                    <a:pt x="117881" y="73787"/>
                  </a:lnTo>
                  <a:lnTo>
                    <a:pt x="130683" y="73787"/>
                  </a:lnTo>
                  <a:lnTo>
                    <a:pt x="130683" y="41960"/>
                  </a:lnTo>
                  <a:lnTo>
                    <a:pt x="165531" y="41960"/>
                  </a:lnTo>
                  <a:lnTo>
                    <a:pt x="165531" y="73787"/>
                  </a:lnTo>
                  <a:lnTo>
                    <a:pt x="178333" y="73787"/>
                  </a:lnTo>
                  <a:lnTo>
                    <a:pt x="178333" y="0"/>
                  </a:lnTo>
                  <a:close/>
                </a:path>
              </a:pathLst>
            </a:custGeom>
            <a:solidFill>
              <a:srgbClr val="2B2A2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7" name="object 4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279413" y="2797459"/>
              <a:ext cx="394718" cy="116456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893070" y="521125"/>
              <a:ext cx="2527197" cy="18954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54715" y="521125"/>
              <a:ext cx="2523427" cy="18954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78548"/>
            <a:ext cx="5742940" cy="3213735"/>
            <a:chOff x="-3" y="78548"/>
            <a:chExt cx="5742940" cy="32137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66103" y="488181"/>
              <a:ext cx="3707395" cy="265926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8280" y="1852386"/>
              <a:ext cx="1669164" cy="36086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42556" y="2294056"/>
              <a:ext cx="1760855" cy="6350"/>
            </a:xfrm>
            <a:custGeom>
              <a:avLst/>
              <a:gdLst/>
              <a:ahLst/>
              <a:cxnLst/>
              <a:rect l="l" t="t" r="r" b="b"/>
              <a:pathLst>
                <a:path w="1760855" h="6350">
                  <a:moveTo>
                    <a:pt x="1760616" y="0"/>
                  </a:moveTo>
                  <a:lnTo>
                    <a:pt x="0" y="0"/>
                  </a:lnTo>
                  <a:lnTo>
                    <a:pt x="0" y="6094"/>
                  </a:lnTo>
                  <a:lnTo>
                    <a:pt x="1760616" y="6094"/>
                  </a:lnTo>
                  <a:lnTo>
                    <a:pt x="1760616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2556" y="549544"/>
              <a:ext cx="1760616" cy="122204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02213" y="158821"/>
              <a:ext cx="1760616" cy="117266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42544" y="118614"/>
              <a:ext cx="5514340" cy="389255"/>
            </a:xfrm>
            <a:custGeom>
              <a:avLst/>
              <a:gdLst/>
              <a:ahLst/>
              <a:cxnLst/>
              <a:rect l="l" t="t" r="r" b="b"/>
              <a:pathLst>
                <a:path w="5514340" h="389255">
                  <a:moveTo>
                    <a:pt x="1760626" y="382689"/>
                  </a:moveTo>
                  <a:lnTo>
                    <a:pt x="0" y="382689"/>
                  </a:lnTo>
                  <a:lnTo>
                    <a:pt x="0" y="388785"/>
                  </a:lnTo>
                  <a:lnTo>
                    <a:pt x="1760626" y="388785"/>
                  </a:lnTo>
                  <a:lnTo>
                    <a:pt x="1760626" y="382689"/>
                  </a:lnTo>
                  <a:close/>
                </a:path>
                <a:path w="5514340" h="389255">
                  <a:moveTo>
                    <a:pt x="5513921" y="0"/>
                  </a:moveTo>
                  <a:lnTo>
                    <a:pt x="3753307" y="0"/>
                  </a:lnTo>
                  <a:lnTo>
                    <a:pt x="3753307" y="6096"/>
                  </a:lnTo>
                  <a:lnTo>
                    <a:pt x="5513921" y="6096"/>
                  </a:lnTo>
                  <a:lnTo>
                    <a:pt x="5513921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91440"/>
            <a:ext cx="5760720" cy="3200400"/>
            <a:chOff x="-3" y="91440"/>
            <a:chExt cx="5760720" cy="32004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81411" y="211640"/>
              <a:ext cx="1456077" cy="22975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058528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5" h="102870">
                  <a:moveTo>
                    <a:pt x="90525" y="0"/>
                  </a:moveTo>
                  <a:lnTo>
                    <a:pt x="66548" y="0"/>
                  </a:lnTo>
                  <a:lnTo>
                    <a:pt x="66548" y="38100"/>
                  </a:lnTo>
                  <a:lnTo>
                    <a:pt x="23977" y="38100"/>
                  </a:lnTo>
                  <a:lnTo>
                    <a:pt x="23977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77" y="102870"/>
                  </a:lnTo>
                  <a:lnTo>
                    <a:pt x="23977" y="60960"/>
                  </a:lnTo>
                  <a:lnTo>
                    <a:pt x="66548" y="60960"/>
                  </a:lnTo>
                  <a:lnTo>
                    <a:pt x="66548" y="102870"/>
                  </a:lnTo>
                  <a:lnTo>
                    <a:pt x="90525" y="102870"/>
                  </a:lnTo>
                  <a:lnTo>
                    <a:pt x="90525" y="60960"/>
                  </a:lnTo>
                  <a:lnTo>
                    <a:pt x="90525" y="38100"/>
                  </a:lnTo>
                  <a:lnTo>
                    <a:pt x="90525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4019" y="279661"/>
              <a:ext cx="206996" cy="10888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454171" y="279662"/>
              <a:ext cx="641350" cy="135255"/>
            </a:xfrm>
            <a:custGeom>
              <a:avLst/>
              <a:gdLst/>
              <a:ahLst/>
              <a:cxnLst/>
              <a:rect l="l" t="t" r="r" b="b"/>
              <a:pathLst>
                <a:path w="641350" h="135254">
                  <a:moveTo>
                    <a:pt x="115976" y="83680"/>
                  </a:moveTo>
                  <a:lnTo>
                    <a:pt x="100317" y="83680"/>
                  </a:lnTo>
                  <a:lnTo>
                    <a:pt x="100317" y="24714"/>
                  </a:lnTo>
                  <a:lnTo>
                    <a:pt x="100317" y="2692"/>
                  </a:lnTo>
                  <a:lnTo>
                    <a:pt x="76339" y="2692"/>
                  </a:lnTo>
                  <a:lnTo>
                    <a:pt x="76339" y="24714"/>
                  </a:lnTo>
                  <a:lnTo>
                    <a:pt x="76339" y="83680"/>
                  </a:lnTo>
                  <a:lnTo>
                    <a:pt x="34010" y="83680"/>
                  </a:lnTo>
                  <a:lnTo>
                    <a:pt x="39255" y="78219"/>
                  </a:lnTo>
                  <a:lnTo>
                    <a:pt x="43002" y="71145"/>
                  </a:lnTo>
                  <a:lnTo>
                    <a:pt x="45250" y="62445"/>
                  </a:lnTo>
                  <a:lnTo>
                    <a:pt x="45999" y="52120"/>
                  </a:lnTo>
                  <a:lnTo>
                    <a:pt x="45999" y="24714"/>
                  </a:lnTo>
                  <a:lnTo>
                    <a:pt x="76339" y="24714"/>
                  </a:lnTo>
                  <a:lnTo>
                    <a:pt x="76339" y="2692"/>
                  </a:lnTo>
                  <a:lnTo>
                    <a:pt x="22999" y="2692"/>
                  </a:lnTo>
                  <a:lnTo>
                    <a:pt x="22999" y="43065"/>
                  </a:lnTo>
                  <a:lnTo>
                    <a:pt x="22733" y="51549"/>
                  </a:lnTo>
                  <a:lnTo>
                    <a:pt x="0" y="83680"/>
                  </a:lnTo>
                  <a:lnTo>
                    <a:pt x="0" y="135064"/>
                  </a:lnTo>
                  <a:lnTo>
                    <a:pt x="22021" y="135064"/>
                  </a:lnTo>
                  <a:lnTo>
                    <a:pt x="22021" y="105702"/>
                  </a:lnTo>
                  <a:lnTo>
                    <a:pt x="93954" y="105702"/>
                  </a:lnTo>
                  <a:lnTo>
                    <a:pt x="93954" y="135064"/>
                  </a:lnTo>
                  <a:lnTo>
                    <a:pt x="115976" y="135064"/>
                  </a:lnTo>
                  <a:lnTo>
                    <a:pt x="115976" y="105702"/>
                  </a:lnTo>
                  <a:lnTo>
                    <a:pt x="115976" y="83680"/>
                  </a:lnTo>
                  <a:close/>
                </a:path>
                <a:path w="641350" h="135254">
                  <a:moveTo>
                    <a:pt x="226072" y="59944"/>
                  </a:moveTo>
                  <a:lnTo>
                    <a:pt x="217957" y="21780"/>
                  </a:lnTo>
                  <a:lnTo>
                    <a:pt x="217030" y="20561"/>
                  </a:lnTo>
                  <a:lnTo>
                    <a:pt x="211645" y="13462"/>
                  </a:lnTo>
                  <a:lnTo>
                    <a:pt x="204711" y="7569"/>
                  </a:lnTo>
                  <a:lnTo>
                    <a:pt x="201612" y="5905"/>
                  </a:lnTo>
                  <a:lnTo>
                    <a:pt x="201612" y="40373"/>
                  </a:lnTo>
                  <a:lnTo>
                    <a:pt x="153898" y="40373"/>
                  </a:lnTo>
                  <a:lnTo>
                    <a:pt x="155206" y="34836"/>
                  </a:lnTo>
                  <a:lnTo>
                    <a:pt x="157645" y="30429"/>
                  </a:lnTo>
                  <a:lnTo>
                    <a:pt x="161239" y="27165"/>
                  </a:lnTo>
                  <a:lnTo>
                    <a:pt x="165646" y="22758"/>
                  </a:lnTo>
                  <a:lnTo>
                    <a:pt x="171272" y="20561"/>
                  </a:lnTo>
                  <a:lnTo>
                    <a:pt x="184645" y="20561"/>
                  </a:lnTo>
                  <a:lnTo>
                    <a:pt x="190030" y="22517"/>
                  </a:lnTo>
                  <a:lnTo>
                    <a:pt x="198183" y="30022"/>
                  </a:lnTo>
                  <a:lnTo>
                    <a:pt x="200634" y="34671"/>
                  </a:lnTo>
                  <a:lnTo>
                    <a:pt x="201612" y="40373"/>
                  </a:lnTo>
                  <a:lnTo>
                    <a:pt x="201612" y="5905"/>
                  </a:lnTo>
                  <a:lnTo>
                    <a:pt x="196900" y="3365"/>
                  </a:lnTo>
                  <a:lnTo>
                    <a:pt x="188201" y="850"/>
                  </a:lnTo>
                  <a:lnTo>
                    <a:pt x="178612" y="0"/>
                  </a:lnTo>
                  <a:lnTo>
                    <a:pt x="168744" y="876"/>
                  </a:lnTo>
                  <a:lnTo>
                    <a:pt x="136944" y="22923"/>
                  </a:lnTo>
                  <a:lnTo>
                    <a:pt x="127723" y="56286"/>
                  </a:lnTo>
                  <a:lnTo>
                    <a:pt x="128663" y="67830"/>
                  </a:lnTo>
                  <a:lnTo>
                    <a:pt x="150012" y="101447"/>
                  </a:lnTo>
                  <a:lnTo>
                    <a:pt x="177634" y="108889"/>
                  </a:lnTo>
                  <a:lnTo>
                    <a:pt x="186410" y="108394"/>
                  </a:lnTo>
                  <a:lnTo>
                    <a:pt x="221691" y="87985"/>
                  </a:lnTo>
                  <a:lnTo>
                    <a:pt x="222084" y="87350"/>
                  </a:lnTo>
                  <a:lnTo>
                    <a:pt x="225348" y="82219"/>
                  </a:lnTo>
                  <a:lnTo>
                    <a:pt x="205282" y="70954"/>
                  </a:lnTo>
                  <a:lnTo>
                    <a:pt x="202666" y="75526"/>
                  </a:lnTo>
                  <a:lnTo>
                    <a:pt x="199491" y="79286"/>
                  </a:lnTo>
                  <a:lnTo>
                    <a:pt x="195732" y="82219"/>
                  </a:lnTo>
                  <a:lnTo>
                    <a:pt x="191173" y="85636"/>
                  </a:lnTo>
                  <a:lnTo>
                    <a:pt x="185712" y="87350"/>
                  </a:lnTo>
                  <a:lnTo>
                    <a:pt x="171513" y="87350"/>
                  </a:lnTo>
                  <a:lnTo>
                    <a:pt x="165392" y="85153"/>
                  </a:lnTo>
                  <a:lnTo>
                    <a:pt x="155778" y="75526"/>
                  </a:lnTo>
                  <a:lnTo>
                    <a:pt x="152831" y="68592"/>
                  </a:lnTo>
                  <a:lnTo>
                    <a:pt x="152184" y="59944"/>
                  </a:lnTo>
                  <a:lnTo>
                    <a:pt x="226072" y="59944"/>
                  </a:lnTo>
                  <a:close/>
                </a:path>
                <a:path w="641350" h="135254">
                  <a:moveTo>
                    <a:pt x="322973" y="2692"/>
                  </a:moveTo>
                  <a:lnTo>
                    <a:pt x="298996" y="2692"/>
                  </a:lnTo>
                  <a:lnTo>
                    <a:pt x="298996" y="23241"/>
                  </a:lnTo>
                  <a:lnTo>
                    <a:pt x="298996" y="48209"/>
                  </a:lnTo>
                  <a:lnTo>
                    <a:pt x="278434" y="48209"/>
                  </a:lnTo>
                  <a:lnTo>
                    <a:pt x="274040" y="47383"/>
                  </a:lnTo>
                  <a:lnTo>
                    <a:pt x="271589" y="45758"/>
                  </a:lnTo>
                  <a:lnTo>
                    <a:pt x="268325" y="43472"/>
                  </a:lnTo>
                  <a:lnTo>
                    <a:pt x="266700" y="40132"/>
                  </a:lnTo>
                  <a:lnTo>
                    <a:pt x="266700" y="31318"/>
                  </a:lnTo>
                  <a:lnTo>
                    <a:pt x="268655" y="27901"/>
                  </a:lnTo>
                  <a:lnTo>
                    <a:pt x="272567" y="25450"/>
                  </a:lnTo>
                  <a:lnTo>
                    <a:pt x="275183" y="23977"/>
                  </a:lnTo>
                  <a:lnTo>
                    <a:pt x="279336" y="23241"/>
                  </a:lnTo>
                  <a:lnTo>
                    <a:pt x="298996" y="23241"/>
                  </a:lnTo>
                  <a:lnTo>
                    <a:pt x="298996" y="2692"/>
                  </a:lnTo>
                  <a:lnTo>
                    <a:pt x="284556" y="2692"/>
                  </a:lnTo>
                  <a:lnTo>
                    <a:pt x="275170" y="3276"/>
                  </a:lnTo>
                  <a:lnTo>
                    <a:pt x="245757" y="28740"/>
                  </a:lnTo>
                  <a:lnTo>
                    <a:pt x="245160" y="35725"/>
                  </a:lnTo>
                  <a:lnTo>
                    <a:pt x="245160" y="44373"/>
                  </a:lnTo>
                  <a:lnTo>
                    <a:pt x="270116" y="64846"/>
                  </a:lnTo>
                  <a:lnTo>
                    <a:pt x="237820" y="105702"/>
                  </a:lnTo>
                  <a:lnTo>
                    <a:pt x="265963" y="105702"/>
                  </a:lnTo>
                  <a:lnTo>
                    <a:pt x="294093" y="67779"/>
                  </a:lnTo>
                  <a:lnTo>
                    <a:pt x="298996" y="67779"/>
                  </a:lnTo>
                  <a:lnTo>
                    <a:pt x="298996" y="105702"/>
                  </a:lnTo>
                  <a:lnTo>
                    <a:pt x="322973" y="105702"/>
                  </a:lnTo>
                  <a:lnTo>
                    <a:pt x="322973" y="67779"/>
                  </a:lnTo>
                  <a:lnTo>
                    <a:pt x="322973" y="48209"/>
                  </a:lnTo>
                  <a:lnTo>
                    <a:pt x="322973" y="23241"/>
                  </a:lnTo>
                  <a:lnTo>
                    <a:pt x="322973" y="2692"/>
                  </a:lnTo>
                  <a:close/>
                </a:path>
                <a:path w="641350" h="135254">
                  <a:moveTo>
                    <a:pt x="424268" y="2692"/>
                  </a:moveTo>
                  <a:lnTo>
                    <a:pt x="340106" y="2692"/>
                  </a:lnTo>
                  <a:lnTo>
                    <a:pt x="340106" y="24714"/>
                  </a:lnTo>
                  <a:lnTo>
                    <a:pt x="370192" y="24714"/>
                  </a:lnTo>
                  <a:lnTo>
                    <a:pt x="370192" y="105702"/>
                  </a:lnTo>
                  <a:lnTo>
                    <a:pt x="394169" y="105702"/>
                  </a:lnTo>
                  <a:lnTo>
                    <a:pt x="394169" y="24714"/>
                  </a:lnTo>
                  <a:lnTo>
                    <a:pt x="424268" y="24714"/>
                  </a:lnTo>
                  <a:lnTo>
                    <a:pt x="424268" y="2692"/>
                  </a:lnTo>
                  <a:close/>
                </a:path>
                <a:path w="641350" h="135254">
                  <a:moveTo>
                    <a:pt x="531685" y="59944"/>
                  </a:moveTo>
                  <a:lnTo>
                    <a:pt x="523557" y="21780"/>
                  </a:lnTo>
                  <a:lnTo>
                    <a:pt x="522630" y="20561"/>
                  </a:lnTo>
                  <a:lnTo>
                    <a:pt x="517245" y="13462"/>
                  </a:lnTo>
                  <a:lnTo>
                    <a:pt x="510324" y="7569"/>
                  </a:lnTo>
                  <a:lnTo>
                    <a:pt x="507212" y="5905"/>
                  </a:lnTo>
                  <a:lnTo>
                    <a:pt x="507212" y="40373"/>
                  </a:lnTo>
                  <a:lnTo>
                    <a:pt x="459498" y="40373"/>
                  </a:lnTo>
                  <a:lnTo>
                    <a:pt x="460806" y="34836"/>
                  </a:lnTo>
                  <a:lnTo>
                    <a:pt x="463257" y="30429"/>
                  </a:lnTo>
                  <a:lnTo>
                    <a:pt x="466839" y="27165"/>
                  </a:lnTo>
                  <a:lnTo>
                    <a:pt x="471246" y="22758"/>
                  </a:lnTo>
                  <a:lnTo>
                    <a:pt x="476872" y="20561"/>
                  </a:lnTo>
                  <a:lnTo>
                    <a:pt x="490245" y="20561"/>
                  </a:lnTo>
                  <a:lnTo>
                    <a:pt x="495630" y="22517"/>
                  </a:lnTo>
                  <a:lnTo>
                    <a:pt x="503783" y="30022"/>
                  </a:lnTo>
                  <a:lnTo>
                    <a:pt x="506234" y="34671"/>
                  </a:lnTo>
                  <a:lnTo>
                    <a:pt x="507212" y="40373"/>
                  </a:lnTo>
                  <a:lnTo>
                    <a:pt x="507212" y="5905"/>
                  </a:lnTo>
                  <a:lnTo>
                    <a:pt x="502500" y="3365"/>
                  </a:lnTo>
                  <a:lnTo>
                    <a:pt x="493801" y="850"/>
                  </a:lnTo>
                  <a:lnTo>
                    <a:pt x="484212" y="0"/>
                  </a:lnTo>
                  <a:lnTo>
                    <a:pt x="474345" y="876"/>
                  </a:lnTo>
                  <a:lnTo>
                    <a:pt x="442544" y="22923"/>
                  </a:lnTo>
                  <a:lnTo>
                    <a:pt x="433324" y="56286"/>
                  </a:lnTo>
                  <a:lnTo>
                    <a:pt x="434263" y="67830"/>
                  </a:lnTo>
                  <a:lnTo>
                    <a:pt x="455612" y="101447"/>
                  </a:lnTo>
                  <a:lnTo>
                    <a:pt x="483235" y="108889"/>
                  </a:lnTo>
                  <a:lnTo>
                    <a:pt x="492010" y="108394"/>
                  </a:lnTo>
                  <a:lnTo>
                    <a:pt x="527291" y="87985"/>
                  </a:lnTo>
                  <a:lnTo>
                    <a:pt x="527685" y="87350"/>
                  </a:lnTo>
                  <a:lnTo>
                    <a:pt x="530948" y="82219"/>
                  </a:lnTo>
                  <a:lnTo>
                    <a:pt x="510882" y="70954"/>
                  </a:lnTo>
                  <a:lnTo>
                    <a:pt x="508279" y="75526"/>
                  </a:lnTo>
                  <a:lnTo>
                    <a:pt x="505091" y="79286"/>
                  </a:lnTo>
                  <a:lnTo>
                    <a:pt x="501345" y="82219"/>
                  </a:lnTo>
                  <a:lnTo>
                    <a:pt x="496773" y="85636"/>
                  </a:lnTo>
                  <a:lnTo>
                    <a:pt x="491312" y="87350"/>
                  </a:lnTo>
                  <a:lnTo>
                    <a:pt x="477126" y="87350"/>
                  </a:lnTo>
                  <a:lnTo>
                    <a:pt x="471004" y="85153"/>
                  </a:lnTo>
                  <a:lnTo>
                    <a:pt x="461378" y="75526"/>
                  </a:lnTo>
                  <a:lnTo>
                    <a:pt x="458444" y="68592"/>
                  </a:lnTo>
                  <a:lnTo>
                    <a:pt x="457784" y="59944"/>
                  </a:lnTo>
                  <a:lnTo>
                    <a:pt x="531685" y="59944"/>
                  </a:lnTo>
                  <a:close/>
                </a:path>
                <a:path w="641350" h="135254">
                  <a:moveTo>
                    <a:pt x="641299" y="2692"/>
                  </a:moveTo>
                  <a:lnTo>
                    <a:pt x="563981" y="2692"/>
                  </a:lnTo>
                  <a:lnTo>
                    <a:pt x="563981" y="71615"/>
                  </a:lnTo>
                  <a:lnTo>
                    <a:pt x="562762" y="76098"/>
                  </a:lnTo>
                  <a:lnTo>
                    <a:pt x="556069" y="83769"/>
                  </a:lnTo>
                  <a:lnTo>
                    <a:pt x="550443" y="85318"/>
                  </a:lnTo>
                  <a:lnTo>
                    <a:pt x="543433" y="83680"/>
                  </a:lnTo>
                  <a:lnTo>
                    <a:pt x="543433" y="105702"/>
                  </a:lnTo>
                  <a:lnTo>
                    <a:pt x="581469" y="89382"/>
                  </a:lnTo>
                  <a:lnTo>
                    <a:pt x="586981" y="65582"/>
                  </a:lnTo>
                  <a:lnTo>
                    <a:pt x="586981" y="24714"/>
                  </a:lnTo>
                  <a:lnTo>
                    <a:pt x="617321" y="24714"/>
                  </a:lnTo>
                  <a:lnTo>
                    <a:pt x="617321" y="105702"/>
                  </a:lnTo>
                  <a:lnTo>
                    <a:pt x="641299" y="105702"/>
                  </a:lnTo>
                  <a:lnTo>
                    <a:pt x="641299" y="2692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25816" y="282351"/>
              <a:ext cx="76827" cy="10300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223677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4" h="102870">
                  <a:moveTo>
                    <a:pt x="90538" y="0"/>
                  </a:moveTo>
                  <a:lnTo>
                    <a:pt x="66560" y="0"/>
                  </a:lnTo>
                  <a:lnTo>
                    <a:pt x="66560" y="38100"/>
                  </a:lnTo>
                  <a:lnTo>
                    <a:pt x="23977" y="38100"/>
                  </a:lnTo>
                  <a:lnTo>
                    <a:pt x="23977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77" y="102870"/>
                  </a:lnTo>
                  <a:lnTo>
                    <a:pt x="23977" y="60960"/>
                  </a:lnTo>
                  <a:lnTo>
                    <a:pt x="66560" y="60960"/>
                  </a:lnTo>
                  <a:lnTo>
                    <a:pt x="66560" y="102870"/>
                  </a:lnTo>
                  <a:lnTo>
                    <a:pt x="90538" y="102870"/>
                  </a:lnTo>
                  <a:lnTo>
                    <a:pt x="90538" y="60960"/>
                  </a:lnTo>
                  <a:lnTo>
                    <a:pt x="90538" y="38100"/>
                  </a:lnTo>
                  <a:lnTo>
                    <a:pt x="90538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39173" y="279661"/>
              <a:ext cx="110102" cy="10888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68853" y="279661"/>
              <a:ext cx="275503" cy="10888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293812" y="860459"/>
              <a:ext cx="292735" cy="149225"/>
            </a:xfrm>
            <a:custGeom>
              <a:avLst/>
              <a:gdLst/>
              <a:ahLst/>
              <a:cxnLst/>
              <a:rect l="l" t="t" r="r" b="b"/>
              <a:pathLst>
                <a:path w="292734" h="149225">
                  <a:moveTo>
                    <a:pt x="41313" y="51511"/>
                  </a:moveTo>
                  <a:lnTo>
                    <a:pt x="29476" y="42951"/>
                  </a:lnTo>
                  <a:lnTo>
                    <a:pt x="0" y="81534"/>
                  </a:lnTo>
                  <a:lnTo>
                    <a:pt x="29476" y="120129"/>
                  </a:lnTo>
                  <a:lnTo>
                    <a:pt x="41313" y="111569"/>
                  </a:lnTo>
                  <a:lnTo>
                    <a:pt x="18199" y="81534"/>
                  </a:lnTo>
                  <a:lnTo>
                    <a:pt x="41313" y="51511"/>
                  </a:lnTo>
                  <a:close/>
                </a:path>
                <a:path w="292734" h="149225">
                  <a:moveTo>
                    <a:pt x="75158" y="51511"/>
                  </a:moveTo>
                  <a:lnTo>
                    <a:pt x="63334" y="42951"/>
                  </a:lnTo>
                  <a:lnTo>
                    <a:pt x="33845" y="81534"/>
                  </a:lnTo>
                  <a:lnTo>
                    <a:pt x="63334" y="120129"/>
                  </a:lnTo>
                  <a:lnTo>
                    <a:pt x="75158" y="111569"/>
                  </a:lnTo>
                  <a:lnTo>
                    <a:pt x="52044" y="81534"/>
                  </a:lnTo>
                  <a:lnTo>
                    <a:pt x="75158" y="51511"/>
                  </a:lnTo>
                  <a:close/>
                </a:path>
                <a:path w="292734" h="149225">
                  <a:moveTo>
                    <a:pt x="200748" y="103924"/>
                  </a:moveTo>
                  <a:lnTo>
                    <a:pt x="186905" y="103924"/>
                  </a:lnTo>
                  <a:lnTo>
                    <a:pt x="186905" y="17475"/>
                  </a:lnTo>
                  <a:lnTo>
                    <a:pt x="186905" y="0"/>
                  </a:lnTo>
                  <a:lnTo>
                    <a:pt x="168351" y="0"/>
                  </a:lnTo>
                  <a:lnTo>
                    <a:pt x="168351" y="17475"/>
                  </a:lnTo>
                  <a:lnTo>
                    <a:pt x="168351" y="103924"/>
                  </a:lnTo>
                  <a:lnTo>
                    <a:pt x="116116" y="103924"/>
                  </a:lnTo>
                  <a:lnTo>
                    <a:pt x="120243" y="99923"/>
                  </a:lnTo>
                  <a:lnTo>
                    <a:pt x="123393" y="95135"/>
                  </a:lnTo>
                  <a:lnTo>
                    <a:pt x="129768" y="55689"/>
                  </a:lnTo>
                  <a:lnTo>
                    <a:pt x="129768" y="17475"/>
                  </a:lnTo>
                  <a:lnTo>
                    <a:pt x="168351" y="17475"/>
                  </a:lnTo>
                  <a:lnTo>
                    <a:pt x="168351" y="0"/>
                  </a:lnTo>
                  <a:lnTo>
                    <a:pt x="111201" y="0"/>
                  </a:lnTo>
                  <a:lnTo>
                    <a:pt x="111201" y="55689"/>
                  </a:lnTo>
                  <a:lnTo>
                    <a:pt x="110921" y="65468"/>
                  </a:lnTo>
                  <a:lnTo>
                    <a:pt x="95427" y="102565"/>
                  </a:lnTo>
                  <a:lnTo>
                    <a:pt x="91668" y="104051"/>
                  </a:lnTo>
                  <a:lnTo>
                    <a:pt x="87541" y="103924"/>
                  </a:lnTo>
                  <a:lnTo>
                    <a:pt x="87541" y="148704"/>
                  </a:lnTo>
                  <a:lnTo>
                    <a:pt x="105016" y="148704"/>
                  </a:lnTo>
                  <a:lnTo>
                    <a:pt x="105016" y="121399"/>
                  </a:lnTo>
                  <a:lnTo>
                    <a:pt x="183273" y="121399"/>
                  </a:lnTo>
                  <a:lnTo>
                    <a:pt x="183273" y="148704"/>
                  </a:lnTo>
                  <a:lnTo>
                    <a:pt x="200748" y="148704"/>
                  </a:lnTo>
                  <a:lnTo>
                    <a:pt x="200748" y="121399"/>
                  </a:lnTo>
                  <a:lnTo>
                    <a:pt x="200748" y="104051"/>
                  </a:lnTo>
                  <a:lnTo>
                    <a:pt x="200748" y="103924"/>
                  </a:lnTo>
                  <a:close/>
                </a:path>
                <a:path w="292734" h="149225">
                  <a:moveTo>
                    <a:pt x="292468" y="83172"/>
                  </a:moveTo>
                  <a:lnTo>
                    <a:pt x="274510" y="49174"/>
                  </a:lnTo>
                  <a:lnTo>
                    <a:pt x="274269" y="49060"/>
                  </a:lnTo>
                  <a:lnTo>
                    <a:pt x="274269" y="75234"/>
                  </a:lnTo>
                  <a:lnTo>
                    <a:pt x="274269" y="90766"/>
                  </a:lnTo>
                  <a:lnTo>
                    <a:pt x="272211" y="96672"/>
                  </a:lnTo>
                  <a:lnTo>
                    <a:pt x="263956" y="105537"/>
                  </a:lnTo>
                  <a:lnTo>
                    <a:pt x="258432" y="107746"/>
                  </a:lnTo>
                  <a:lnTo>
                    <a:pt x="244602" y="107746"/>
                  </a:lnTo>
                  <a:lnTo>
                    <a:pt x="239090" y="105537"/>
                  </a:lnTo>
                  <a:lnTo>
                    <a:pt x="230835" y="96672"/>
                  </a:lnTo>
                  <a:lnTo>
                    <a:pt x="228777" y="90766"/>
                  </a:lnTo>
                  <a:lnTo>
                    <a:pt x="228777" y="75234"/>
                  </a:lnTo>
                  <a:lnTo>
                    <a:pt x="230987" y="69100"/>
                  </a:lnTo>
                  <a:lnTo>
                    <a:pt x="239839" y="60858"/>
                  </a:lnTo>
                  <a:lnTo>
                    <a:pt x="245211" y="58788"/>
                  </a:lnTo>
                  <a:lnTo>
                    <a:pt x="257835" y="58788"/>
                  </a:lnTo>
                  <a:lnTo>
                    <a:pt x="263194" y="60858"/>
                  </a:lnTo>
                  <a:lnTo>
                    <a:pt x="272059" y="69100"/>
                  </a:lnTo>
                  <a:lnTo>
                    <a:pt x="274269" y="75234"/>
                  </a:lnTo>
                  <a:lnTo>
                    <a:pt x="274269" y="49060"/>
                  </a:lnTo>
                  <a:lnTo>
                    <a:pt x="267563" y="45618"/>
                  </a:lnTo>
                  <a:lnTo>
                    <a:pt x="259905" y="43484"/>
                  </a:lnTo>
                  <a:lnTo>
                    <a:pt x="251523" y="42773"/>
                  </a:lnTo>
                  <a:lnTo>
                    <a:pt x="243141" y="43484"/>
                  </a:lnTo>
                  <a:lnTo>
                    <a:pt x="211302" y="74739"/>
                  </a:lnTo>
                  <a:lnTo>
                    <a:pt x="210566" y="83172"/>
                  </a:lnTo>
                  <a:lnTo>
                    <a:pt x="211302" y="91541"/>
                  </a:lnTo>
                  <a:lnTo>
                    <a:pt x="243141" y="123037"/>
                  </a:lnTo>
                  <a:lnTo>
                    <a:pt x="251523" y="123761"/>
                  </a:lnTo>
                  <a:lnTo>
                    <a:pt x="259905" y="123037"/>
                  </a:lnTo>
                  <a:lnTo>
                    <a:pt x="291731" y="91541"/>
                  </a:lnTo>
                  <a:lnTo>
                    <a:pt x="292468" y="83172"/>
                  </a:lnTo>
                  <a:close/>
                </a:path>
              </a:pathLst>
            </a:custGeom>
            <a:solidFill>
              <a:srgbClr val="C8805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04854" y="898315"/>
              <a:ext cx="1760148" cy="11193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93815" y="1136736"/>
              <a:ext cx="75167" cy="7716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93369" y="1093466"/>
              <a:ext cx="1649491" cy="16339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055594" y="1139186"/>
              <a:ext cx="104775" cy="76200"/>
            </a:xfrm>
            <a:custGeom>
              <a:avLst/>
              <a:gdLst/>
              <a:ahLst/>
              <a:cxnLst/>
              <a:rect l="l" t="t" r="r" b="b"/>
              <a:pathLst>
                <a:path w="104775" h="76200">
                  <a:moveTo>
                    <a:pt x="104470" y="0"/>
                  </a:moveTo>
                  <a:lnTo>
                    <a:pt x="86626" y="0"/>
                  </a:lnTo>
                  <a:lnTo>
                    <a:pt x="86626" y="59690"/>
                  </a:lnTo>
                  <a:lnTo>
                    <a:pt x="61150" y="59690"/>
                  </a:lnTo>
                  <a:lnTo>
                    <a:pt x="61150" y="0"/>
                  </a:lnTo>
                  <a:lnTo>
                    <a:pt x="43319" y="0"/>
                  </a:lnTo>
                  <a:lnTo>
                    <a:pt x="43319" y="59690"/>
                  </a:lnTo>
                  <a:lnTo>
                    <a:pt x="17830" y="59690"/>
                  </a:lnTo>
                  <a:lnTo>
                    <a:pt x="17830" y="0"/>
                  </a:lnTo>
                  <a:lnTo>
                    <a:pt x="0" y="0"/>
                  </a:lnTo>
                  <a:lnTo>
                    <a:pt x="0" y="59690"/>
                  </a:lnTo>
                  <a:lnTo>
                    <a:pt x="0" y="76200"/>
                  </a:lnTo>
                  <a:lnTo>
                    <a:pt x="104470" y="76200"/>
                  </a:lnTo>
                  <a:lnTo>
                    <a:pt x="104470" y="59690"/>
                  </a:lnTo>
                  <a:lnTo>
                    <a:pt x="104470" y="0"/>
                  </a:lnTo>
                  <a:close/>
                </a:path>
              </a:pathLst>
            </a:custGeom>
            <a:solidFill>
              <a:srgbClr val="C8805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182633" y="1131642"/>
              <a:ext cx="170719" cy="8936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408133" y="1136557"/>
              <a:ext cx="721360" cy="107314"/>
            </a:xfrm>
            <a:custGeom>
              <a:avLst/>
              <a:gdLst/>
              <a:ahLst/>
              <a:cxnLst/>
              <a:rect l="l" t="t" r="r" b="b"/>
              <a:pathLst>
                <a:path w="721360" h="107315">
                  <a:moveTo>
                    <a:pt x="68795" y="78625"/>
                  </a:moveTo>
                  <a:lnTo>
                    <a:pt x="33489" y="35496"/>
                  </a:lnTo>
                  <a:lnTo>
                    <a:pt x="66979" y="2006"/>
                  </a:lnTo>
                  <a:lnTo>
                    <a:pt x="43319" y="2006"/>
                  </a:lnTo>
                  <a:lnTo>
                    <a:pt x="17830" y="29298"/>
                  </a:lnTo>
                  <a:lnTo>
                    <a:pt x="17830" y="2006"/>
                  </a:lnTo>
                  <a:lnTo>
                    <a:pt x="0" y="2006"/>
                  </a:lnTo>
                  <a:lnTo>
                    <a:pt x="0" y="78625"/>
                  </a:lnTo>
                  <a:lnTo>
                    <a:pt x="17830" y="78625"/>
                  </a:lnTo>
                  <a:lnTo>
                    <a:pt x="17830" y="50050"/>
                  </a:lnTo>
                  <a:lnTo>
                    <a:pt x="20751" y="47142"/>
                  </a:lnTo>
                  <a:lnTo>
                    <a:pt x="46228" y="78625"/>
                  </a:lnTo>
                  <a:lnTo>
                    <a:pt x="68795" y="78625"/>
                  </a:lnTo>
                  <a:close/>
                </a:path>
                <a:path w="721360" h="107315">
                  <a:moveTo>
                    <a:pt x="145237" y="2006"/>
                  </a:moveTo>
                  <a:lnTo>
                    <a:pt x="87718" y="2006"/>
                  </a:lnTo>
                  <a:lnTo>
                    <a:pt x="87718" y="53263"/>
                  </a:lnTo>
                  <a:lnTo>
                    <a:pt x="86817" y="56603"/>
                  </a:lnTo>
                  <a:lnTo>
                    <a:pt x="81838" y="62306"/>
                  </a:lnTo>
                  <a:lnTo>
                    <a:pt x="77647" y="63461"/>
                  </a:lnTo>
                  <a:lnTo>
                    <a:pt x="72428" y="62242"/>
                  </a:lnTo>
                  <a:lnTo>
                    <a:pt x="72428" y="78625"/>
                  </a:lnTo>
                  <a:lnTo>
                    <a:pt x="104825" y="58242"/>
                  </a:lnTo>
                  <a:lnTo>
                    <a:pt x="104825" y="18389"/>
                  </a:lnTo>
                  <a:lnTo>
                    <a:pt x="127393" y="18389"/>
                  </a:lnTo>
                  <a:lnTo>
                    <a:pt x="127393" y="78625"/>
                  </a:lnTo>
                  <a:lnTo>
                    <a:pt x="145237" y="78625"/>
                  </a:lnTo>
                  <a:lnTo>
                    <a:pt x="145237" y="2006"/>
                  </a:lnTo>
                  <a:close/>
                </a:path>
                <a:path w="721360" h="107315">
                  <a:moveTo>
                    <a:pt x="241693" y="2006"/>
                  </a:moveTo>
                  <a:lnTo>
                    <a:pt x="224955" y="2006"/>
                  </a:lnTo>
                  <a:lnTo>
                    <a:pt x="224955" y="32880"/>
                  </a:lnTo>
                  <a:lnTo>
                    <a:pt x="224955" y="48412"/>
                  </a:lnTo>
                  <a:lnTo>
                    <a:pt x="222859" y="54356"/>
                  </a:lnTo>
                  <a:lnTo>
                    <a:pt x="214490" y="62852"/>
                  </a:lnTo>
                  <a:lnTo>
                    <a:pt x="209359" y="64973"/>
                  </a:lnTo>
                  <a:lnTo>
                    <a:pt x="196977" y="64973"/>
                  </a:lnTo>
                  <a:lnTo>
                    <a:pt x="191858" y="62611"/>
                  </a:lnTo>
                  <a:lnTo>
                    <a:pt x="183972" y="53149"/>
                  </a:lnTo>
                  <a:lnTo>
                    <a:pt x="182003" y="47383"/>
                  </a:lnTo>
                  <a:lnTo>
                    <a:pt x="182003" y="33680"/>
                  </a:lnTo>
                  <a:lnTo>
                    <a:pt x="183972" y="27851"/>
                  </a:lnTo>
                  <a:lnTo>
                    <a:pt x="191858" y="18389"/>
                  </a:lnTo>
                  <a:lnTo>
                    <a:pt x="196977" y="16014"/>
                  </a:lnTo>
                  <a:lnTo>
                    <a:pt x="209359" y="16014"/>
                  </a:lnTo>
                  <a:lnTo>
                    <a:pt x="214490" y="18173"/>
                  </a:lnTo>
                  <a:lnTo>
                    <a:pt x="222859" y="26784"/>
                  </a:lnTo>
                  <a:lnTo>
                    <a:pt x="224955" y="32880"/>
                  </a:lnTo>
                  <a:lnTo>
                    <a:pt x="224955" y="2006"/>
                  </a:lnTo>
                  <a:lnTo>
                    <a:pt x="223862" y="2006"/>
                  </a:lnTo>
                  <a:lnTo>
                    <a:pt x="223862" y="10922"/>
                  </a:lnTo>
                  <a:lnTo>
                    <a:pt x="218274" y="3644"/>
                  </a:lnTo>
                  <a:lnTo>
                    <a:pt x="210693" y="0"/>
                  </a:lnTo>
                  <a:lnTo>
                    <a:pt x="201104" y="0"/>
                  </a:lnTo>
                  <a:lnTo>
                    <a:pt x="166509" y="23825"/>
                  </a:lnTo>
                  <a:lnTo>
                    <a:pt x="163804" y="40220"/>
                  </a:lnTo>
                  <a:lnTo>
                    <a:pt x="164363" y="47383"/>
                  </a:lnTo>
                  <a:lnTo>
                    <a:pt x="192887" y="80238"/>
                  </a:lnTo>
                  <a:lnTo>
                    <a:pt x="200926" y="80987"/>
                  </a:lnTo>
                  <a:lnTo>
                    <a:pt x="210273" y="80987"/>
                  </a:lnTo>
                  <a:lnTo>
                    <a:pt x="217919" y="77533"/>
                  </a:lnTo>
                  <a:lnTo>
                    <a:pt x="223862" y="70624"/>
                  </a:lnTo>
                  <a:lnTo>
                    <a:pt x="223862" y="78625"/>
                  </a:lnTo>
                  <a:lnTo>
                    <a:pt x="241693" y="78625"/>
                  </a:lnTo>
                  <a:lnTo>
                    <a:pt x="241693" y="70624"/>
                  </a:lnTo>
                  <a:lnTo>
                    <a:pt x="241693" y="64973"/>
                  </a:lnTo>
                  <a:lnTo>
                    <a:pt x="241693" y="16014"/>
                  </a:lnTo>
                  <a:lnTo>
                    <a:pt x="241693" y="10922"/>
                  </a:lnTo>
                  <a:lnTo>
                    <a:pt x="241693" y="2006"/>
                  </a:lnTo>
                  <a:close/>
                </a:path>
                <a:path w="721360" h="107315">
                  <a:moveTo>
                    <a:pt x="323596" y="5461"/>
                  </a:moveTo>
                  <a:lnTo>
                    <a:pt x="317042" y="1816"/>
                  </a:lnTo>
                  <a:lnTo>
                    <a:pt x="310070" y="0"/>
                  </a:lnTo>
                  <a:lnTo>
                    <a:pt x="302666" y="0"/>
                  </a:lnTo>
                  <a:lnTo>
                    <a:pt x="266814" y="17513"/>
                  </a:lnTo>
                  <a:lnTo>
                    <a:pt x="260261" y="40957"/>
                  </a:lnTo>
                  <a:lnTo>
                    <a:pt x="260946" y="49301"/>
                  </a:lnTo>
                  <a:lnTo>
                    <a:pt x="291592" y="80289"/>
                  </a:lnTo>
                  <a:lnTo>
                    <a:pt x="300304" y="80987"/>
                  </a:lnTo>
                  <a:lnTo>
                    <a:pt x="309397" y="80987"/>
                  </a:lnTo>
                  <a:lnTo>
                    <a:pt x="317169" y="78994"/>
                  </a:lnTo>
                  <a:lnTo>
                    <a:pt x="323596" y="74993"/>
                  </a:lnTo>
                  <a:lnTo>
                    <a:pt x="323596" y="55143"/>
                  </a:lnTo>
                  <a:lnTo>
                    <a:pt x="317779" y="61696"/>
                  </a:lnTo>
                  <a:lnTo>
                    <a:pt x="310438" y="64973"/>
                  </a:lnTo>
                  <a:lnTo>
                    <a:pt x="295148" y="64973"/>
                  </a:lnTo>
                  <a:lnTo>
                    <a:pt x="289750" y="62915"/>
                  </a:lnTo>
                  <a:lnTo>
                    <a:pt x="285381" y="58788"/>
                  </a:lnTo>
                  <a:lnTo>
                    <a:pt x="280771" y="54178"/>
                  </a:lnTo>
                  <a:lnTo>
                    <a:pt x="278460" y="48056"/>
                  </a:lnTo>
                  <a:lnTo>
                    <a:pt x="278460" y="33007"/>
                  </a:lnTo>
                  <a:lnTo>
                    <a:pt x="280644" y="27127"/>
                  </a:lnTo>
                  <a:lnTo>
                    <a:pt x="289509" y="18262"/>
                  </a:lnTo>
                  <a:lnTo>
                    <a:pt x="295148" y="16014"/>
                  </a:lnTo>
                  <a:lnTo>
                    <a:pt x="309943" y="16014"/>
                  </a:lnTo>
                  <a:lnTo>
                    <a:pt x="317169" y="19177"/>
                  </a:lnTo>
                  <a:lnTo>
                    <a:pt x="323596" y="25488"/>
                  </a:lnTo>
                  <a:lnTo>
                    <a:pt x="323596" y="5461"/>
                  </a:lnTo>
                  <a:close/>
                </a:path>
                <a:path w="721360" h="107315">
                  <a:moveTo>
                    <a:pt x="400037" y="5461"/>
                  </a:moveTo>
                  <a:lnTo>
                    <a:pt x="393484" y="1816"/>
                  </a:lnTo>
                  <a:lnTo>
                    <a:pt x="386511" y="0"/>
                  </a:lnTo>
                  <a:lnTo>
                    <a:pt x="379107" y="0"/>
                  </a:lnTo>
                  <a:lnTo>
                    <a:pt x="343255" y="17513"/>
                  </a:lnTo>
                  <a:lnTo>
                    <a:pt x="336702" y="40957"/>
                  </a:lnTo>
                  <a:lnTo>
                    <a:pt x="337388" y="49301"/>
                  </a:lnTo>
                  <a:lnTo>
                    <a:pt x="368033" y="80289"/>
                  </a:lnTo>
                  <a:lnTo>
                    <a:pt x="376745" y="80987"/>
                  </a:lnTo>
                  <a:lnTo>
                    <a:pt x="385838" y="80987"/>
                  </a:lnTo>
                  <a:lnTo>
                    <a:pt x="393611" y="78994"/>
                  </a:lnTo>
                  <a:lnTo>
                    <a:pt x="400037" y="74993"/>
                  </a:lnTo>
                  <a:lnTo>
                    <a:pt x="400037" y="55143"/>
                  </a:lnTo>
                  <a:lnTo>
                    <a:pt x="394220" y="61696"/>
                  </a:lnTo>
                  <a:lnTo>
                    <a:pt x="386880" y="64973"/>
                  </a:lnTo>
                  <a:lnTo>
                    <a:pt x="371589" y="64973"/>
                  </a:lnTo>
                  <a:lnTo>
                    <a:pt x="366191" y="62915"/>
                  </a:lnTo>
                  <a:lnTo>
                    <a:pt x="361823" y="58788"/>
                  </a:lnTo>
                  <a:lnTo>
                    <a:pt x="357212" y="54178"/>
                  </a:lnTo>
                  <a:lnTo>
                    <a:pt x="354901" y="48056"/>
                  </a:lnTo>
                  <a:lnTo>
                    <a:pt x="354901" y="33007"/>
                  </a:lnTo>
                  <a:lnTo>
                    <a:pt x="357085" y="27127"/>
                  </a:lnTo>
                  <a:lnTo>
                    <a:pt x="365950" y="18262"/>
                  </a:lnTo>
                  <a:lnTo>
                    <a:pt x="371589" y="16014"/>
                  </a:lnTo>
                  <a:lnTo>
                    <a:pt x="386384" y="16014"/>
                  </a:lnTo>
                  <a:lnTo>
                    <a:pt x="393611" y="19177"/>
                  </a:lnTo>
                  <a:lnTo>
                    <a:pt x="400037" y="25488"/>
                  </a:lnTo>
                  <a:lnTo>
                    <a:pt x="400037" y="5461"/>
                  </a:lnTo>
                  <a:close/>
                </a:path>
                <a:path w="721360" h="107315">
                  <a:moveTo>
                    <a:pt x="491045" y="2006"/>
                  </a:moveTo>
                  <a:lnTo>
                    <a:pt x="474294" y="2006"/>
                  </a:lnTo>
                  <a:lnTo>
                    <a:pt x="474294" y="32880"/>
                  </a:lnTo>
                  <a:lnTo>
                    <a:pt x="474294" y="48412"/>
                  </a:lnTo>
                  <a:lnTo>
                    <a:pt x="472211" y="54356"/>
                  </a:lnTo>
                  <a:lnTo>
                    <a:pt x="463829" y="62852"/>
                  </a:lnTo>
                  <a:lnTo>
                    <a:pt x="458711" y="64973"/>
                  </a:lnTo>
                  <a:lnTo>
                    <a:pt x="446328" y="64973"/>
                  </a:lnTo>
                  <a:lnTo>
                    <a:pt x="441198" y="62611"/>
                  </a:lnTo>
                  <a:lnTo>
                    <a:pt x="433324" y="53149"/>
                  </a:lnTo>
                  <a:lnTo>
                    <a:pt x="431342" y="47383"/>
                  </a:lnTo>
                  <a:lnTo>
                    <a:pt x="431342" y="33680"/>
                  </a:lnTo>
                  <a:lnTo>
                    <a:pt x="433324" y="27851"/>
                  </a:lnTo>
                  <a:lnTo>
                    <a:pt x="441198" y="18389"/>
                  </a:lnTo>
                  <a:lnTo>
                    <a:pt x="446328" y="16014"/>
                  </a:lnTo>
                  <a:lnTo>
                    <a:pt x="458711" y="16014"/>
                  </a:lnTo>
                  <a:lnTo>
                    <a:pt x="463829" y="18173"/>
                  </a:lnTo>
                  <a:lnTo>
                    <a:pt x="472211" y="26784"/>
                  </a:lnTo>
                  <a:lnTo>
                    <a:pt x="474294" y="32880"/>
                  </a:lnTo>
                  <a:lnTo>
                    <a:pt x="474294" y="2006"/>
                  </a:lnTo>
                  <a:lnTo>
                    <a:pt x="473202" y="2006"/>
                  </a:lnTo>
                  <a:lnTo>
                    <a:pt x="473202" y="10922"/>
                  </a:lnTo>
                  <a:lnTo>
                    <a:pt x="467626" y="3644"/>
                  </a:lnTo>
                  <a:lnTo>
                    <a:pt x="460044" y="0"/>
                  </a:lnTo>
                  <a:lnTo>
                    <a:pt x="450456" y="0"/>
                  </a:lnTo>
                  <a:lnTo>
                    <a:pt x="415848" y="23825"/>
                  </a:lnTo>
                  <a:lnTo>
                    <a:pt x="413143" y="40220"/>
                  </a:lnTo>
                  <a:lnTo>
                    <a:pt x="413702" y="47383"/>
                  </a:lnTo>
                  <a:lnTo>
                    <a:pt x="442239" y="80238"/>
                  </a:lnTo>
                  <a:lnTo>
                    <a:pt x="450278" y="80987"/>
                  </a:lnTo>
                  <a:lnTo>
                    <a:pt x="459613" y="80987"/>
                  </a:lnTo>
                  <a:lnTo>
                    <a:pt x="467258" y="77533"/>
                  </a:lnTo>
                  <a:lnTo>
                    <a:pt x="473202" y="70624"/>
                  </a:lnTo>
                  <a:lnTo>
                    <a:pt x="473202" y="78625"/>
                  </a:lnTo>
                  <a:lnTo>
                    <a:pt x="491045" y="78625"/>
                  </a:lnTo>
                  <a:lnTo>
                    <a:pt x="491045" y="70624"/>
                  </a:lnTo>
                  <a:lnTo>
                    <a:pt x="491045" y="64973"/>
                  </a:lnTo>
                  <a:lnTo>
                    <a:pt x="491045" y="16014"/>
                  </a:lnTo>
                  <a:lnTo>
                    <a:pt x="491045" y="10922"/>
                  </a:lnTo>
                  <a:lnTo>
                    <a:pt x="491045" y="2006"/>
                  </a:lnTo>
                  <a:close/>
                </a:path>
                <a:path w="721360" h="107315">
                  <a:moveTo>
                    <a:pt x="591502" y="78625"/>
                  </a:moveTo>
                  <a:lnTo>
                    <a:pt x="558749" y="37134"/>
                  </a:lnTo>
                  <a:lnTo>
                    <a:pt x="586955" y="2006"/>
                  </a:lnTo>
                  <a:lnTo>
                    <a:pt x="565124" y="2006"/>
                  </a:lnTo>
                  <a:lnTo>
                    <a:pt x="548017" y="24396"/>
                  </a:lnTo>
                  <a:lnTo>
                    <a:pt x="531088" y="2006"/>
                  </a:lnTo>
                  <a:lnTo>
                    <a:pt x="509968" y="2006"/>
                  </a:lnTo>
                  <a:lnTo>
                    <a:pt x="537273" y="37134"/>
                  </a:lnTo>
                  <a:lnTo>
                    <a:pt x="503415" y="78625"/>
                  </a:lnTo>
                  <a:lnTo>
                    <a:pt x="525259" y="78625"/>
                  </a:lnTo>
                  <a:lnTo>
                    <a:pt x="548017" y="50050"/>
                  </a:lnTo>
                  <a:lnTo>
                    <a:pt x="570039" y="78625"/>
                  </a:lnTo>
                  <a:lnTo>
                    <a:pt x="591502" y="78625"/>
                  </a:lnTo>
                  <a:close/>
                </a:path>
                <a:path w="721360" h="107315">
                  <a:moveTo>
                    <a:pt x="643737" y="38773"/>
                  </a:moveTo>
                  <a:lnTo>
                    <a:pt x="614260" y="190"/>
                  </a:lnTo>
                  <a:lnTo>
                    <a:pt x="602424" y="8737"/>
                  </a:lnTo>
                  <a:lnTo>
                    <a:pt x="625551" y="38773"/>
                  </a:lnTo>
                  <a:lnTo>
                    <a:pt x="602424" y="68795"/>
                  </a:lnTo>
                  <a:lnTo>
                    <a:pt x="614260" y="77355"/>
                  </a:lnTo>
                  <a:lnTo>
                    <a:pt x="643737" y="38773"/>
                  </a:lnTo>
                  <a:close/>
                </a:path>
                <a:path w="721360" h="107315">
                  <a:moveTo>
                    <a:pt x="677595" y="38773"/>
                  </a:moveTo>
                  <a:lnTo>
                    <a:pt x="648119" y="190"/>
                  </a:lnTo>
                  <a:lnTo>
                    <a:pt x="636282" y="8737"/>
                  </a:lnTo>
                  <a:lnTo>
                    <a:pt x="659396" y="38773"/>
                  </a:lnTo>
                  <a:lnTo>
                    <a:pt x="636282" y="68795"/>
                  </a:lnTo>
                  <a:lnTo>
                    <a:pt x="648119" y="77355"/>
                  </a:lnTo>
                  <a:lnTo>
                    <a:pt x="677595" y="38773"/>
                  </a:lnTo>
                  <a:close/>
                </a:path>
                <a:path w="721360" h="107315">
                  <a:moveTo>
                    <a:pt x="721271" y="62064"/>
                  </a:moveTo>
                  <a:lnTo>
                    <a:pt x="705256" y="55880"/>
                  </a:lnTo>
                  <a:lnTo>
                    <a:pt x="686701" y="102108"/>
                  </a:lnTo>
                  <a:lnTo>
                    <a:pt x="698703" y="107022"/>
                  </a:lnTo>
                  <a:lnTo>
                    <a:pt x="721271" y="62064"/>
                  </a:lnTo>
                  <a:close/>
                </a:path>
              </a:pathLst>
            </a:custGeom>
            <a:solidFill>
              <a:srgbClr val="C8805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93815" y="1322197"/>
              <a:ext cx="226594" cy="12630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540426" y="1364968"/>
              <a:ext cx="243158" cy="8936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804334" y="1369883"/>
              <a:ext cx="478302" cy="8098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116754" y="1369883"/>
              <a:ext cx="415331" cy="12030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587230" y="1364968"/>
              <a:ext cx="70253" cy="8936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718814" y="1327120"/>
              <a:ext cx="443230" cy="163195"/>
            </a:xfrm>
            <a:custGeom>
              <a:avLst/>
              <a:gdLst/>
              <a:ahLst/>
              <a:cxnLst/>
              <a:rect l="l" t="t" r="r" b="b"/>
              <a:pathLst>
                <a:path w="443229" h="163194">
                  <a:moveTo>
                    <a:pt x="106654" y="82994"/>
                  </a:moveTo>
                  <a:lnTo>
                    <a:pt x="88455" y="49745"/>
                  </a:lnTo>
                  <a:lnTo>
                    <a:pt x="88455" y="73761"/>
                  </a:lnTo>
                  <a:lnTo>
                    <a:pt x="88328" y="91871"/>
                  </a:lnTo>
                  <a:lnTo>
                    <a:pt x="85483" y="97967"/>
                  </a:lnTo>
                  <a:lnTo>
                    <a:pt x="79540" y="102095"/>
                  </a:lnTo>
                  <a:lnTo>
                    <a:pt x="74930" y="105371"/>
                  </a:lnTo>
                  <a:lnTo>
                    <a:pt x="69164" y="106895"/>
                  </a:lnTo>
                  <a:lnTo>
                    <a:pt x="62255" y="106654"/>
                  </a:lnTo>
                  <a:lnTo>
                    <a:pt x="62255" y="59512"/>
                  </a:lnTo>
                  <a:lnTo>
                    <a:pt x="69278" y="59512"/>
                  </a:lnTo>
                  <a:lnTo>
                    <a:pt x="74866" y="60845"/>
                  </a:lnTo>
                  <a:lnTo>
                    <a:pt x="78994" y="63512"/>
                  </a:lnTo>
                  <a:lnTo>
                    <a:pt x="85305" y="67271"/>
                  </a:lnTo>
                  <a:lnTo>
                    <a:pt x="88455" y="73761"/>
                  </a:lnTo>
                  <a:lnTo>
                    <a:pt x="88455" y="49745"/>
                  </a:lnTo>
                  <a:lnTo>
                    <a:pt x="87566" y="49123"/>
                  </a:lnTo>
                  <a:lnTo>
                    <a:pt x="80175" y="45999"/>
                  </a:lnTo>
                  <a:lnTo>
                    <a:pt x="71729" y="44119"/>
                  </a:lnTo>
                  <a:lnTo>
                    <a:pt x="62255" y="43497"/>
                  </a:lnTo>
                  <a:lnTo>
                    <a:pt x="62255" y="0"/>
                  </a:lnTo>
                  <a:lnTo>
                    <a:pt x="44411" y="0"/>
                  </a:lnTo>
                  <a:lnTo>
                    <a:pt x="44411" y="43497"/>
                  </a:lnTo>
                  <a:lnTo>
                    <a:pt x="44411" y="59512"/>
                  </a:lnTo>
                  <a:lnTo>
                    <a:pt x="44411" y="106654"/>
                  </a:lnTo>
                  <a:lnTo>
                    <a:pt x="37490" y="106895"/>
                  </a:lnTo>
                  <a:lnTo>
                    <a:pt x="31737" y="105371"/>
                  </a:lnTo>
                  <a:lnTo>
                    <a:pt x="27114" y="102095"/>
                  </a:lnTo>
                  <a:lnTo>
                    <a:pt x="21170" y="97967"/>
                  </a:lnTo>
                  <a:lnTo>
                    <a:pt x="18326" y="91871"/>
                  </a:lnTo>
                  <a:lnTo>
                    <a:pt x="18199" y="73761"/>
                  </a:lnTo>
                  <a:lnTo>
                    <a:pt x="21361" y="67271"/>
                  </a:lnTo>
                  <a:lnTo>
                    <a:pt x="27673" y="63512"/>
                  </a:lnTo>
                  <a:lnTo>
                    <a:pt x="31788" y="60845"/>
                  </a:lnTo>
                  <a:lnTo>
                    <a:pt x="37376" y="59512"/>
                  </a:lnTo>
                  <a:lnTo>
                    <a:pt x="44411" y="59512"/>
                  </a:lnTo>
                  <a:lnTo>
                    <a:pt x="44411" y="43497"/>
                  </a:lnTo>
                  <a:lnTo>
                    <a:pt x="7162" y="59448"/>
                  </a:lnTo>
                  <a:lnTo>
                    <a:pt x="0" y="82994"/>
                  </a:lnTo>
                  <a:lnTo>
                    <a:pt x="812" y="91871"/>
                  </a:lnTo>
                  <a:lnTo>
                    <a:pt x="26708" y="120256"/>
                  </a:lnTo>
                  <a:lnTo>
                    <a:pt x="44411" y="122669"/>
                  </a:lnTo>
                  <a:lnTo>
                    <a:pt x="44411" y="163068"/>
                  </a:lnTo>
                  <a:lnTo>
                    <a:pt x="62255" y="163068"/>
                  </a:lnTo>
                  <a:lnTo>
                    <a:pt x="62255" y="122669"/>
                  </a:lnTo>
                  <a:lnTo>
                    <a:pt x="71589" y="122110"/>
                  </a:lnTo>
                  <a:lnTo>
                    <a:pt x="103428" y="99783"/>
                  </a:lnTo>
                  <a:lnTo>
                    <a:pt x="105841" y="91871"/>
                  </a:lnTo>
                  <a:lnTo>
                    <a:pt x="106654" y="82994"/>
                  </a:lnTo>
                  <a:close/>
                </a:path>
                <a:path w="443229" h="163194">
                  <a:moveTo>
                    <a:pt x="195834" y="37858"/>
                  </a:moveTo>
                  <a:lnTo>
                    <a:pt x="143421" y="88265"/>
                  </a:lnTo>
                  <a:lnTo>
                    <a:pt x="143421" y="44767"/>
                  </a:lnTo>
                  <a:lnTo>
                    <a:pt x="125590" y="44767"/>
                  </a:lnTo>
                  <a:lnTo>
                    <a:pt x="125590" y="127215"/>
                  </a:lnTo>
                  <a:lnTo>
                    <a:pt x="178003" y="76796"/>
                  </a:lnTo>
                  <a:lnTo>
                    <a:pt x="178003" y="121386"/>
                  </a:lnTo>
                  <a:lnTo>
                    <a:pt x="195834" y="121386"/>
                  </a:lnTo>
                  <a:lnTo>
                    <a:pt x="195834" y="37858"/>
                  </a:lnTo>
                  <a:close/>
                </a:path>
                <a:path w="443229" h="163194">
                  <a:moveTo>
                    <a:pt x="271195" y="44767"/>
                  </a:moveTo>
                  <a:lnTo>
                    <a:pt x="208584" y="44767"/>
                  </a:lnTo>
                  <a:lnTo>
                    <a:pt x="208584" y="61150"/>
                  </a:lnTo>
                  <a:lnTo>
                    <a:pt x="230962" y="61150"/>
                  </a:lnTo>
                  <a:lnTo>
                    <a:pt x="230962" y="121386"/>
                  </a:lnTo>
                  <a:lnTo>
                    <a:pt x="248805" y="121386"/>
                  </a:lnTo>
                  <a:lnTo>
                    <a:pt x="248805" y="61150"/>
                  </a:lnTo>
                  <a:lnTo>
                    <a:pt x="271195" y="61150"/>
                  </a:lnTo>
                  <a:lnTo>
                    <a:pt x="271195" y="44767"/>
                  </a:lnTo>
                  <a:close/>
                </a:path>
                <a:path w="443229" h="163194">
                  <a:moveTo>
                    <a:pt x="351269" y="44767"/>
                  </a:moveTo>
                  <a:lnTo>
                    <a:pt x="333438" y="44767"/>
                  </a:lnTo>
                  <a:lnTo>
                    <a:pt x="333438" y="73164"/>
                  </a:lnTo>
                  <a:lnTo>
                    <a:pt x="301764" y="73164"/>
                  </a:lnTo>
                  <a:lnTo>
                    <a:pt x="301764" y="44767"/>
                  </a:lnTo>
                  <a:lnTo>
                    <a:pt x="283921" y="44767"/>
                  </a:lnTo>
                  <a:lnTo>
                    <a:pt x="283921" y="121386"/>
                  </a:lnTo>
                  <a:lnTo>
                    <a:pt x="301764" y="121386"/>
                  </a:lnTo>
                  <a:lnTo>
                    <a:pt x="301764" y="89547"/>
                  </a:lnTo>
                  <a:lnTo>
                    <a:pt x="333438" y="89547"/>
                  </a:lnTo>
                  <a:lnTo>
                    <a:pt x="333438" y="121386"/>
                  </a:lnTo>
                  <a:lnTo>
                    <a:pt x="351269" y="121386"/>
                  </a:lnTo>
                  <a:lnTo>
                    <a:pt x="351269" y="44767"/>
                  </a:lnTo>
                  <a:close/>
                </a:path>
                <a:path w="443229" h="163194">
                  <a:moveTo>
                    <a:pt x="443001" y="87363"/>
                  </a:moveTo>
                  <a:lnTo>
                    <a:pt x="442963" y="84632"/>
                  </a:lnTo>
                  <a:lnTo>
                    <a:pt x="442328" y="75158"/>
                  </a:lnTo>
                  <a:lnTo>
                    <a:pt x="441782" y="72796"/>
                  </a:lnTo>
                  <a:lnTo>
                    <a:pt x="440309" y="66421"/>
                  </a:lnTo>
                  <a:lnTo>
                    <a:pt x="424802" y="47167"/>
                  </a:lnTo>
                  <a:lnTo>
                    <a:pt x="424802" y="72796"/>
                  </a:lnTo>
                  <a:lnTo>
                    <a:pt x="389305" y="72796"/>
                  </a:lnTo>
                  <a:lnTo>
                    <a:pt x="390283" y="68668"/>
                  </a:lnTo>
                  <a:lnTo>
                    <a:pt x="392099" y="65392"/>
                  </a:lnTo>
                  <a:lnTo>
                    <a:pt x="394766" y="62966"/>
                  </a:lnTo>
                  <a:lnTo>
                    <a:pt x="398043" y="59690"/>
                  </a:lnTo>
                  <a:lnTo>
                    <a:pt x="402234" y="58051"/>
                  </a:lnTo>
                  <a:lnTo>
                    <a:pt x="412178" y="58051"/>
                  </a:lnTo>
                  <a:lnTo>
                    <a:pt x="416179" y="59512"/>
                  </a:lnTo>
                  <a:lnTo>
                    <a:pt x="422249" y="65087"/>
                  </a:lnTo>
                  <a:lnTo>
                    <a:pt x="424065" y="68554"/>
                  </a:lnTo>
                  <a:lnTo>
                    <a:pt x="424802" y="72796"/>
                  </a:lnTo>
                  <a:lnTo>
                    <a:pt x="424802" y="47167"/>
                  </a:lnTo>
                  <a:lnTo>
                    <a:pt x="421297" y="45275"/>
                  </a:lnTo>
                  <a:lnTo>
                    <a:pt x="414820" y="43395"/>
                  </a:lnTo>
                  <a:lnTo>
                    <a:pt x="407695" y="42773"/>
                  </a:lnTo>
                  <a:lnTo>
                    <a:pt x="400354" y="43421"/>
                  </a:lnTo>
                  <a:lnTo>
                    <a:pt x="370598" y="75565"/>
                  </a:lnTo>
                  <a:lnTo>
                    <a:pt x="369836" y="84632"/>
                  </a:lnTo>
                  <a:lnTo>
                    <a:pt x="370535" y="93218"/>
                  </a:lnTo>
                  <a:lnTo>
                    <a:pt x="399338" y="123139"/>
                  </a:lnTo>
                  <a:lnTo>
                    <a:pt x="406958" y="123761"/>
                  </a:lnTo>
                  <a:lnTo>
                    <a:pt x="416064" y="123761"/>
                  </a:lnTo>
                  <a:lnTo>
                    <a:pt x="423583" y="121818"/>
                  </a:lnTo>
                  <a:lnTo>
                    <a:pt x="429526" y="117932"/>
                  </a:lnTo>
                  <a:lnTo>
                    <a:pt x="434746" y="114655"/>
                  </a:lnTo>
                  <a:lnTo>
                    <a:pt x="439051" y="109982"/>
                  </a:lnTo>
                  <a:lnTo>
                    <a:pt x="440309" y="107734"/>
                  </a:lnTo>
                  <a:lnTo>
                    <a:pt x="442455" y="103924"/>
                  </a:lnTo>
                  <a:lnTo>
                    <a:pt x="427532" y="95542"/>
                  </a:lnTo>
                  <a:lnTo>
                    <a:pt x="425589" y="98945"/>
                  </a:lnTo>
                  <a:lnTo>
                    <a:pt x="423227" y="101739"/>
                  </a:lnTo>
                  <a:lnTo>
                    <a:pt x="420433" y="103924"/>
                  </a:lnTo>
                  <a:lnTo>
                    <a:pt x="417029" y="106464"/>
                  </a:lnTo>
                  <a:lnTo>
                    <a:pt x="412965" y="107734"/>
                  </a:lnTo>
                  <a:lnTo>
                    <a:pt x="402412" y="107734"/>
                  </a:lnTo>
                  <a:lnTo>
                    <a:pt x="397865" y="106108"/>
                  </a:lnTo>
                  <a:lnTo>
                    <a:pt x="390702" y="98945"/>
                  </a:lnTo>
                  <a:lnTo>
                    <a:pt x="388518" y="93789"/>
                  </a:lnTo>
                  <a:lnTo>
                    <a:pt x="388035" y="87363"/>
                  </a:lnTo>
                  <a:lnTo>
                    <a:pt x="443001" y="87363"/>
                  </a:lnTo>
                  <a:close/>
                </a:path>
              </a:pathLst>
            </a:custGeom>
            <a:solidFill>
              <a:srgbClr val="C8805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343240" y="1369883"/>
              <a:ext cx="701984" cy="353627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293812" y="1369894"/>
              <a:ext cx="3081020" cy="334010"/>
            </a:xfrm>
            <a:custGeom>
              <a:avLst/>
              <a:gdLst/>
              <a:ahLst/>
              <a:cxnLst/>
              <a:rect l="l" t="t" r="r" b="b"/>
              <a:pathLst>
                <a:path w="3081020" h="334010">
                  <a:moveTo>
                    <a:pt x="41313" y="242049"/>
                  </a:moveTo>
                  <a:lnTo>
                    <a:pt x="29476" y="233502"/>
                  </a:lnTo>
                  <a:lnTo>
                    <a:pt x="0" y="272084"/>
                  </a:lnTo>
                  <a:lnTo>
                    <a:pt x="29476" y="310667"/>
                  </a:lnTo>
                  <a:lnTo>
                    <a:pt x="41313" y="302120"/>
                  </a:lnTo>
                  <a:lnTo>
                    <a:pt x="18199" y="272084"/>
                  </a:lnTo>
                  <a:lnTo>
                    <a:pt x="41313" y="242049"/>
                  </a:lnTo>
                  <a:close/>
                </a:path>
                <a:path w="3081020" h="334010">
                  <a:moveTo>
                    <a:pt x="75158" y="242049"/>
                  </a:moveTo>
                  <a:lnTo>
                    <a:pt x="63334" y="233502"/>
                  </a:lnTo>
                  <a:lnTo>
                    <a:pt x="33845" y="272084"/>
                  </a:lnTo>
                  <a:lnTo>
                    <a:pt x="63334" y="310667"/>
                  </a:lnTo>
                  <a:lnTo>
                    <a:pt x="75158" y="302120"/>
                  </a:lnTo>
                  <a:lnTo>
                    <a:pt x="52044" y="272084"/>
                  </a:lnTo>
                  <a:lnTo>
                    <a:pt x="75158" y="242049"/>
                  </a:lnTo>
                  <a:close/>
                </a:path>
                <a:path w="3081020" h="334010">
                  <a:moveTo>
                    <a:pt x="189458" y="197104"/>
                  </a:moveTo>
                  <a:lnTo>
                    <a:pt x="182321" y="193281"/>
                  </a:lnTo>
                  <a:lnTo>
                    <a:pt x="174536" y="190550"/>
                  </a:lnTo>
                  <a:lnTo>
                    <a:pt x="166116" y="188912"/>
                  </a:lnTo>
                  <a:lnTo>
                    <a:pt x="157060" y="188366"/>
                  </a:lnTo>
                  <a:lnTo>
                    <a:pt x="144157" y="189357"/>
                  </a:lnTo>
                  <a:lnTo>
                    <a:pt x="104686" y="214058"/>
                  </a:lnTo>
                  <a:lnTo>
                    <a:pt x="93726" y="251701"/>
                  </a:lnTo>
                  <a:lnTo>
                    <a:pt x="94945" y="264947"/>
                  </a:lnTo>
                  <a:lnTo>
                    <a:pt x="122504" y="304888"/>
                  </a:lnTo>
                  <a:lnTo>
                    <a:pt x="156159" y="314312"/>
                  </a:lnTo>
                  <a:lnTo>
                    <a:pt x="164985" y="313740"/>
                  </a:lnTo>
                  <a:lnTo>
                    <a:pt x="173494" y="312039"/>
                  </a:lnTo>
                  <a:lnTo>
                    <a:pt x="181648" y="309194"/>
                  </a:lnTo>
                  <a:lnTo>
                    <a:pt x="189458" y="305206"/>
                  </a:lnTo>
                  <a:lnTo>
                    <a:pt x="189458" y="283184"/>
                  </a:lnTo>
                  <a:lnTo>
                    <a:pt x="181889" y="289318"/>
                  </a:lnTo>
                  <a:lnTo>
                    <a:pt x="173901" y="293700"/>
                  </a:lnTo>
                  <a:lnTo>
                    <a:pt x="165506" y="296329"/>
                  </a:lnTo>
                  <a:lnTo>
                    <a:pt x="156705" y="297205"/>
                  </a:lnTo>
                  <a:lnTo>
                    <a:pt x="147472" y="296392"/>
                  </a:lnTo>
                  <a:lnTo>
                    <a:pt x="115430" y="269557"/>
                  </a:lnTo>
                  <a:lnTo>
                    <a:pt x="112293" y="251701"/>
                  </a:lnTo>
                  <a:lnTo>
                    <a:pt x="113055" y="242049"/>
                  </a:lnTo>
                  <a:lnTo>
                    <a:pt x="138709" y="208724"/>
                  </a:lnTo>
                  <a:lnTo>
                    <a:pt x="156514" y="205473"/>
                  </a:lnTo>
                  <a:lnTo>
                    <a:pt x="165328" y="206311"/>
                  </a:lnTo>
                  <a:lnTo>
                    <a:pt x="173761" y="208838"/>
                  </a:lnTo>
                  <a:lnTo>
                    <a:pt x="181800" y="213055"/>
                  </a:lnTo>
                  <a:lnTo>
                    <a:pt x="189458" y="218948"/>
                  </a:lnTo>
                  <a:lnTo>
                    <a:pt x="189458" y="197104"/>
                  </a:lnTo>
                  <a:close/>
                </a:path>
                <a:path w="3081020" h="334010">
                  <a:moveTo>
                    <a:pt x="287020" y="273723"/>
                  </a:moveTo>
                  <a:lnTo>
                    <a:pt x="286283" y="265290"/>
                  </a:lnTo>
                  <a:lnTo>
                    <a:pt x="284073" y="257644"/>
                  </a:lnTo>
                  <a:lnTo>
                    <a:pt x="280416" y="250774"/>
                  </a:lnTo>
                  <a:lnTo>
                    <a:pt x="279196" y="249339"/>
                  </a:lnTo>
                  <a:lnTo>
                    <a:pt x="275272" y="244690"/>
                  </a:lnTo>
                  <a:lnTo>
                    <a:pt x="269049" y="239725"/>
                  </a:lnTo>
                  <a:lnTo>
                    <a:pt x="268820" y="239610"/>
                  </a:lnTo>
                  <a:lnTo>
                    <a:pt x="268820" y="265772"/>
                  </a:lnTo>
                  <a:lnTo>
                    <a:pt x="268820" y="281305"/>
                  </a:lnTo>
                  <a:lnTo>
                    <a:pt x="266750" y="287223"/>
                  </a:lnTo>
                  <a:lnTo>
                    <a:pt x="258495" y="296075"/>
                  </a:lnTo>
                  <a:lnTo>
                    <a:pt x="252984" y="298297"/>
                  </a:lnTo>
                  <a:lnTo>
                    <a:pt x="239153" y="298297"/>
                  </a:lnTo>
                  <a:lnTo>
                    <a:pt x="233629" y="296075"/>
                  </a:lnTo>
                  <a:lnTo>
                    <a:pt x="225374" y="287223"/>
                  </a:lnTo>
                  <a:lnTo>
                    <a:pt x="223316" y="281305"/>
                  </a:lnTo>
                  <a:lnTo>
                    <a:pt x="223316" y="265772"/>
                  </a:lnTo>
                  <a:lnTo>
                    <a:pt x="225526" y="259651"/>
                  </a:lnTo>
                  <a:lnTo>
                    <a:pt x="234391" y="251396"/>
                  </a:lnTo>
                  <a:lnTo>
                    <a:pt x="239750" y="249339"/>
                  </a:lnTo>
                  <a:lnTo>
                    <a:pt x="252374" y="249339"/>
                  </a:lnTo>
                  <a:lnTo>
                    <a:pt x="257746" y="251396"/>
                  </a:lnTo>
                  <a:lnTo>
                    <a:pt x="266598" y="259651"/>
                  </a:lnTo>
                  <a:lnTo>
                    <a:pt x="268820" y="265772"/>
                  </a:lnTo>
                  <a:lnTo>
                    <a:pt x="268820" y="239610"/>
                  </a:lnTo>
                  <a:lnTo>
                    <a:pt x="262102" y="236169"/>
                  </a:lnTo>
                  <a:lnTo>
                    <a:pt x="254444" y="234035"/>
                  </a:lnTo>
                  <a:lnTo>
                    <a:pt x="246062" y="233324"/>
                  </a:lnTo>
                  <a:lnTo>
                    <a:pt x="237680" y="234035"/>
                  </a:lnTo>
                  <a:lnTo>
                    <a:pt x="205841" y="265290"/>
                  </a:lnTo>
                  <a:lnTo>
                    <a:pt x="205117" y="273723"/>
                  </a:lnTo>
                  <a:lnTo>
                    <a:pt x="205841" y="282092"/>
                  </a:lnTo>
                  <a:lnTo>
                    <a:pt x="237680" y="313588"/>
                  </a:lnTo>
                  <a:lnTo>
                    <a:pt x="246062" y="314312"/>
                  </a:lnTo>
                  <a:lnTo>
                    <a:pt x="254444" y="313588"/>
                  </a:lnTo>
                  <a:lnTo>
                    <a:pt x="286283" y="282092"/>
                  </a:lnTo>
                  <a:lnTo>
                    <a:pt x="287020" y="273723"/>
                  </a:lnTo>
                  <a:close/>
                </a:path>
                <a:path w="3081020" h="334010">
                  <a:moveTo>
                    <a:pt x="384200" y="295567"/>
                  </a:moveTo>
                  <a:lnTo>
                    <a:pt x="371462" y="295567"/>
                  </a:lnTo>
                  <a:lnTo>
                    <a:pt x="371462" y="235318"/>
                  </a:lnTo>
                  <a:lnTo>
                    <a:pt x="353631" y="235318"/>
                  </a:lnTo>
                  <a:lnTo>
                    <a:pt x="353631" y="295567"/>
                  </a:lnTo>
                  <a:lnTo>
                    <a:pt x="323418" y="295567"/>
                  </a:lnTo>
                  <a:lnTo>
                    <a:pt x="323418" y="235318"/>
                  </a:lnTo>
                  <a:lnTo>
                    <a:pt x="305574" y="235318"/>
                  </a:lnTo>
                  <a:lnTo>
                    <a:pt x="305574" y="311950"/>
                  </a:lnTo>
                  <a:lnTo>
                    <a:pt x="367830" y="311950"/>
                  </a:lnTo>
                  <a:lnTo>
                    <a:pt x="367830" y="333781"/>
                  </a:lnTo>
                  <a:lnTo>
                    <a:pt x="384200" y="333781"/>
                  </a:lnTo>
                  <a:lnTo>
                    <a:pt x="384200" y="295567"/>
                  </a:lnTo>
                  <a:close/>
                </a:path>
                <a:path w="3081020" h="334010">
                  <a:moveTo>
                    <a:pt x="467194" y="228409"/>
                  </a:moveTo>
                  <a:lnTo>
                    <a:pt x="414782" y="278815"/>
                  </a:lnTo>
                  <a:lnTo>
                    <a:pt x="414782" y="235318"/>
                  </a:lnTo>
                  <a:lnTo>
                    <a:pt x="396938" y="235318"/>
                  </a:lnTo>
                  <a:lnTo>
                    <a:pt x="396938" y="317766"/>
                  </a:lnTo>
                  <a:lnTo>
                    <a:pt x="449364" y="267360"/>
                  </a:lnTo>
                  <a:lnTo>
                    <a:pt x="449364" y="311950"/>
                  </a:lnTo>
                  <a:lnTo>
                    <a:pt x="467194" y="311950"/>
                  </a:lnTo>
                  <a:lnTo>
                    <a:pt x="467194" y="228409"/>
                  </a:lnTo>
                  <a:close/>
                </a:path>
                <a:path w="3081020" h="334010">
                  <a:moveTo>
                    <a:pt x="563664" y="235318"/>
                  </a:moveTo>
                  <a:lnTo>
                    <a:pt x="546912" y="235318"/>
                  </a:lnTo>
                  <a:lnTo>
                    <a:pt x="546912" y="266204"/>
                  </a:lnTo>
                  <a:lnTo>
                    <a:pt x="546912" y="281736"/>
                  </a:lnTo>
                  <a:lnTo>
                    <a:pt x="544830" y="287680"/>
                  </a:lnTo>
                  <a:lnTo>
                    <a:pt x="536448" y="296164"/>
                  </a:lnTo>
                  <a:lnTo>
                    <a:pt x="531329" y="298297"/>
                  </a:lnTo>
                  <a:lnTo>
                    <a:pt x="518947" y="298297"/>
                  </a:lnTo>
                  <a:lnTo>
                    <a:pt x="513816" y="295935"/>
                  </a:lnTo>
                  <a:lnTo>
                    <a:pt x="505942" y="286461"/>
                  </a:lnTo>
                  <a:lnTo>
                    <a:pt x="503961" y="280695"/>
                  </a:lnTo>
                  <a:lnTo>
                    <a:pt x="503961" y="266992"/>
                  </a:lnTo>
                  <a:lnTo>
                    <a:pt x="505942" y="261162"/>
                  </a:lnTo>
                  <a:lnTo>
                    <a:pt x="513816" y="251701"/>
                  </a:lnTo>
                  <a:lnTo>
                    <a:pt x="518947" y="249339"/>
                  </a:lnTo>
                  <a:lnTo>
                    <a:pt x="531329" y="249339"/>
                  </a:lnTo>
                  <a:lnTo>
                    <a:pt x="536448" y="251485"/>
                  </a:lnTo>
                  <a:lnTo>
                    <a:pt x="544830" y="260108"/>
                  </a:lnTo>
                  <a:lnTo>
                    <a:pt x="546912" y="266204"/>
                  </a:lnTo>
                  <a:lnTo>
                    <a:pt x="546912" y="235318"/>
                  </a:lnTo>
                  <a:lnTo>
                    <a:pt x="545820" y="235318"/>
                  </a:lnTo>
                  <a:lnTo>
                    <a:pt x="545820" y="244233"/>
                  </a:lnTo>
                  <a:lnTo>
                    <a:pt x="540245" y="236956"/>
                  </a:lnTo>
                  <a:lnTo>
                    <a:pt x="532663" y="233324"/>
                  </a:lnTo>
                  <a:lnTo>
                    <a:pt x="523074" y="233324"/>
                  </a:lnTo>
                  <a:lnTo>
                    <a:pt x="488467" y="257136"/>
                  </a:lnTo>
                  <a:lnTo>
                    <a:pt x="485762" y="273545"/>
                  </a:lnTo>
                  <a:lnTo>
                    <a:pt x="486321" y="280695"/>
                  </a:lnTo>
                  <a:lnTo>
                    <a:pt x="514858" y="313563"/>
                  </a:lnTo>
                  <a:lnTo>
                    <a:pt x="522897" y="314312"/>
                  </a:lnTo>
                  <a:lnTo>
                    <a:pt x="532231" y="314312"/>
                  </a:lnTo>
                  <a:lnTo>
                    <a:pt x="539877" y="310857"/>
                  </a:lnTo>
                  <a:lnTo>
                    <a:pt x="545820" y="303936"/>
                  </a:lnTo>
                  <a:lnTo>
                    <a:pt x="545820" y="311950"/>
                  </a:lnTo>
                  <a:lnTo>
                    <a:pt x="563664" y="311950"/>
                  </a:lnTo>
                  <a:lnTo>
                    <a:pt x="563664" y="303936"/>
                  </a:lnTo>
                  <a:lnTo>
                    <a:pt x="563664" y="298297"/>
                  </a:lnTo>
                  <a:lnTo>
                    <a:pt x="563664" y="249339"/>
                  </a:lnTo>
                  <a:lnTo>
                    <a:pt x="563664" y="244233"/>
                  </a:lnTo>
                  <a:lnTo>
                    <a:pt x="563664" y="235318"/>
                  </a:lnTo>
                  <a:close/>
                </a:path>
                <a:path w="3081020" h="334010">
                  <a:moveTo>
                    <a:pt x="649198" y="235318"/>
                  </a:moveTo>
                  <a:lnTo>
                    <a:pt x="591693" y="235318"/>
                  </a:lnTo>
                  <a:lnTo>
                    <a:pt x="591693" y="286588"/>
                  </a:lnTo>
                  <a:lnTo>
                    <a:pt x="590778" y="289928"/>
                  </a:lnTo>
                  <a:lnTo>
                    <a:pt x="585812" y="295630"/>
                  </a:lnTo>
                  <a:lnTo>
                    <a:pt x="581621" y="296773"/>
                  </a:lnTo>
                  <a:lnTo>
                    <a:pt x="576402" y="295567"/>
                  </a:lnTo>
                  <a:lnTo>
                    <a:pt x="576402" y="311950"/>
                  </a:lnTo>
                  <a:lnTo>
                    <a:pt x="608799" y="291566"/>
                  </a:lnTo>
                  <a:lnTo>
                    <a:pt x="608799" y="251701"/>
                  </a:lnTo>
                  <a:lnTo>
                    <a:pt x="631367" y="251701"/>
                  </a:lnTo>
                  <a:lnTo>
                    <a:pt x="631367" y="311950"/>
                  </a:lnTo>
                  <a:lnTo>
                    <a:pt x="649198" y="311950"/>
                  </a:lnTo>
                  <a:lnTo>
                    <a:pt x="649198" y="235318"/>
                  </a:lnTo>
                  <a:close/>
                </a:path>
                <a:path w="3081020" h="334010">
                  <a:moveTo>
                    <a:pt x="2945892" y="5448"/>
                  </a:moveTo>
                  <a:lnTo>
                    <a:pt x="2939351" y="1816"/>
                  </a:lnTo>
                  <a:lnTo>
                    <a:pt x="2932366" y="0"/>
                  </a:lnTo>
                  <a:lnTo>
                    <a:pt x="2924962" y="0"/>
                  </a:lnTo>
                  <a:lnTo>
                    <a:pt x="2889110" y="17500"/>
                  </a:lnTo>
                  <a:lnTo>
                    <a:pt x="2882557" y="40944"/>
                  </a:lnTo>
                  <a:lnTo>
                    <a:pt x="2883243" y="49288"/>
                  </a:lnTo>
                  <a:lnTo>
                    <a:pt x="2913888" y="80276"/>
                  </a:lnTo>
                  <a:lnTo>
                    <a:pt x="2922600" y="80987"/>
                  </a:lnTo>
                  <a:lnTo>
                    <a:pt x="2931706" y="80987"/>
                  </a:lnTo>
                  <a:lnTo>
                    <a:pt x="2939465" y="78981"/>
                  </a:lnTo>
                  <a:lnTo>
                    <a:pt x="2945892" y="74980"/>
                  </a:lnTo>
                  <a:lnTo>
                    <a:pt x="2945892" y="55143"/>
                  </a:lnTo>
                  <a:lnTo>
                    <a:pt x="2940075" y="61696"/>
                  </a:lnTo>
                  <a:lnTo>
                    <a:pt x="2932734" y="64960"/>
                  </a:lnTo>
                  <a:lnTo>
                    <a:pt x="2917444" y="64960"/>
                  </a:lnTo>
                  <a:lnTo>
                    <a:pt x="2912046" y="62903"/>
                  </a:lnTo>
                  <a:lnTo>
                    <a:pt x="2907677" y="58775"/>
                  </a:lnTo>
                  <a:lnTo>
                    <a:pt x="2903067" y="54165"/>
                  </a:lnTo>
                  <a:lnTo>
                    <a:pt x="2900756" y="48044"/>
                  </a:lnTo>
                  <a:lnTo>
                    <a:pt x="2900756" y="32994"/>
                  </a:lnTo>
                  <a:lnTo>
                    <a:pt x="2902940" y="27114"/>
                  </a:lnTo>
                  <a:lnTo>
                    <a:pt x="2911805" y="18249"/>
                  </a:lnTo>
                  <a:lnTo>
                    <a:pt x="2917444" y="16014"/>
                  </a:lnTo>
                  <a:lnTo>
                    <a:pt x="2932252" y="16014"/>
                  </a:lnTo>
                  <a:lnTo>
                    <a:pt x="2939465" y="19164"/>
                  </a:lnTo>
                  <a:lnTo>
                    <a:pt x="2945892" y="25476"/>
                  </a:lnTo>
                  <a:lnTo>
                    <a:pt x="2945892" y="5448"/>
                  </a:lnTo>
                  <a:close/>
                </a:path>
                <a:path w="3081020" h="334010">
                  <a:moveTo>
                    <a:pt x="3002864" y="38760"/>
                  </a:moveTo>
                  <a:lnTo>
                    <a:pt x="2973374" y="177"/>
                  </a:lnTo>
                  <a:lnTo>
                    <a:pt x="2961551" y="8724"/>
                  </a:lnTo>
                  <a:lnTo>
                    <a:pt x="2984665" y="38760"/>
                  </a:lnTo>
                  <a:lnTo>
                    <a:pt x="2961551" y="68795"/>
                  </a:lnTo>
                  <a:lnTo>
                    <a:pt x="2973374" y="77343"/>
                  </a:lnTo>
                  <a:lnTo>
                    <a:pt x="3002864" y="38760"/>
                  </a:lnTo>
                  <a:close/>
                </a:path>
                <a:path w="3081020" h="334010">
                  <a:moveTo>
                    <a:pt x="3036722" y="38760"/>
                  </a:moveTo>
                  <a:lnTo>
                    <a:pt x="3007233" y="177"/>
                  </a:lnTo>
                  <a:lnTo>
                    <a:pt x="2995396" y="8724"/>
                  </a:lnTo>
                  <a:lnTo>
                    <a:pt x="3018523" y="38760"/>
                  </a:lnTo>
                  <a:lnTo>
                    <a:pt x="2995396" y="68795"/>
                  </a:lnTo>
                  <a:lnTo>
                    <a:pt x="3007233" y="77343"/>
                  </a:lnTo>
                  <a:lnTo>
                    <a:pt x="3036722" y="38760"/>
                  </a:lnTo>
                  <a:close/>
                </a:path>
                <a:path w="3081020" h="334010">
                  <a:moveTo>
                    <a:pt x="3080397" y="62052"/>
                  </a:moveTo>
                  <a:lnTo>
                    <a:pt x="3064383" y="55867"/>
                  </a:lnTo>
                  <a:lnTo>
                    <a:pt x="3045815" y="102095"/>
                  </a:lnTo>
                  <a:lnTo>
                    <a:pt x="3057829" y="107010"/>
                  </a:lnTo>
                  <a:lnTo>
                    <a:pt x="3080397" y="62052"/>
                  </a:lnTo>
                  <a:close/>
                </a:path>
              </a:pathLst>
            </a:custGeom>
            <a:solidFill>
              <a:srgbClr val="C8805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965585" y="1603210"/>
              <a:ext cx="312681" cy="8098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93815" y="1836715"/>
              <a:ext cx="75167" cy="7717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393369" y="1793236"/>
              <a:ext cx="2084659" cy="16360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497321" y="1895504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3953" y="0"/>
                  </a:moveTo>
                  <a:lnTo>
                    <a:pt x="7884" y="0"/>
                  </a:lnTo>
                  <a:lnTo>
                    <a:pt x="5306" y="1061"/>
                  </a:lnTo>
                  <a:lnTo>
                    <a:pt x="1061" y="5309"/>
                  </a:lnTo>
                  <a:lnTo>
                    <a:pt x="0" y="7887"/>
                  </a:lnTo>
                  <a:lnTo>
                    <a:pt x="0" y="13953"/>
                  </a:lnTo>
                  <a:lnTo>
                    <a:pt x="1061" y="16531"/>
                  </a:lnTo>
                  <a:lnTo>
                    <a:pt x="3182" y="18655"/>
                  </a:lnTo>
                  <a:lnTo>
                    <a:pt x="5306" y="20779"/>
                  </a:lnTo>
                  <a:lnTo>
                    <a:pt x="7884" y="21841"/>
                  </a:lnTo>
                  <a:lnTo>
                    <a:pt x="13953" y="21841"/>
                  </a:lnTo>
                  <a:lnTo>
                    <a:pt x="16531" y="20779"/>
                  </a:lnTo>
                  <a:lnTo>
                    <a:pt x="20778" y="16531"/>
                  </a:lnTo>
                  <a:lnTo>
                    <a:pt x="21837" y="13953"/>
                  </a:lnTo>
                  <a:lnTo>
                    <a:pt x="21837" y="7887"/>
                  </a:lnTo>
                  <a:lnTo>
                    <a:pt x="20778" y="5309"/>
                  </a:lnTo>
                  <a:lnTo>
                    <a:pt x="16531" y="1061"/>
                  </a:lnTo>
                  <a:lnTo>
                    <a:pt x="13953" y="0"/>
                  </a:lnTo>
                  <a:close/>
                </a:path>
              </a:pathLst>
            </a:custGeom>
            <a:solidFill>
              <a:srgbClr val="C8805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270738" y="669992"/>
              <a:ext cx="890905" cy="1235075"/>
            </a:xfrm>
            <a:custGeom>
              <a:avLst/>
              <a:gdLst/>
              <a:ahLst/>
              <a:cxnLst/>
              <a:rect l="l" t="t" r="r" b="b"/>
              <a:pathLst>
                <a:path w="890905" h="1235075">
                  <a:moveTo>
                    <a:pt x="812727" y="0"/>
                  </a:moveTo>
                  <a:lnTo>
                    <a:pt x="219020" y="0"/>
                  </a:lnTo>
                  <a:lnTo>
                    <a:pt x="95935" y="653439"/>
                  </a:lnTo>
                  <a:lnTo>
                    <a:pt x="142853" y="630632"/>
                  </a:lnTo>
                  <a:lnTo>
                    <a:pt x="190929" y="612893"/>
                  </a:lnTo>
                  <a:lnTo>
                    <a:pt x="240163" y="600222"/>
                  </a:lnTo>
                  <a:lnTo>
                    <a:pt x="290555" y="592620"/>
                  </a:lnTo>
                  <a:lnTo>
                    <a:pt x="342107" y="590086"/>
                  </a:lnTo>
                  <a:lnTo>
                    <a:pt x="402858" y="594045"/>
                  </a:lnTo>
                  <a:lnTo>
                    <a:pt x="456595" y="605924"/>
                  </a:lnTo>
                  <a:lnTo>
                    <a:pt x="503317" y="625722"/>
                  </a:lnTo>
                  <a:lnTo>
                    <a:pt x="543026" y="653439"/>
                  </a:lnTo>
                  <a:lnTo>
                    <a:pt x="569950" y="682626"/>
                  </a:lnTo>
                  <a:lnTo>
                    <a:pt x="589182" y="715887"/>
                  </a:lnTo>
                  <a:lnTo>
                    <a:pt x="600722" y="753219"/>
                  </a:lnTo>
                  <a:lnTo>
                    <a:pt x="604569" y="794623"/>
                  </a:lnTo>
                  <a:lnTo>
                    <a:pt x="600157" y="840781"/>
                  </a:lnTo>
                  <a:lnTo>
                    <a:pt x="586920" y="881509"/>
                  </a:lnTo>
                  <a:lnTo>
                    <a:pt x="564860" y="916807"/>
                  </a:lnTo>
                  <a:lnTo>
                    <a:pt x="533976" y="946674"/>
                  </a:lnTo>
                  <a:lnTo>
                    <a:pt x="500150" y="968054"/>
                  </a:lnTo>
                  <a:lnTo>
                    <a:pt x="460214" y="983326"/>
                  </a:lnTo>
                  <a:lnTo>
                    <a:pt x="414169" y="992489"/>
                  </a:lnTo>
                  <a:lnTo>
                    <a:pt x="362014" y="995544"/>
                  </a:lnTo>
                  <a:lnTo>
                    <a:pt x="312577" y="992263"/>
                  </a:lnTo>
                  <a:lnTo>
                    <a:pt x="265630" y="982421"/>
                  </a:lnTo>
                  <a:lnTo>
                    <a:pt x="221171" y="966017"/>
                  </a:lnTo>
                  <a:lnTo>
                    <a:pt x="179200" y="943052"/>
                  </a:lnTo>
                  <a:lnTo>
                    <a:pt x="120370" y="900062"/>
                  </a:lnTo>
                  <a:lnTo>
                    <a:pt x="91634" y="873477"/>
                  </a:lnTo>
                  <a:lnTo>
                    <a:pt x="63352" y="843498"/>
                  </a:lnTo>
                  <a:lnTo>
                    <a:pt x="0" y="1102340"/>
                  </a:lnTo>
                  <a:lnTo>
                    <a:pt x="38570" y="1130072"/>
                  </a:lnTo>
                  <a:lnTo>
                    <a:pt x="78660" y="1154541"/>
                  </a:lnTo>
                  <a:lnTo>
                    <a:pt x="120269" y="1175748"/>
                  </a:lnTo>
                  <a:lnTo>
                    <a:pt x="163398" y="1193692"/>
                  </a:lnTo>
                  <a:lnTo>
                    <a:pt x="208047" y="1208374"/>
                  </a:lnTo>
                  <a:lnTo>
                    <a:pt x="254215" y="1219793"/>
                  </a:lnTo>
                  <a:lnTo>
                    <a:pt x="301903" y="1227950"/>
                  </a:lnTo>
                  <a:lnTo>
                    <a:pt x="351110" y="1232844"/>
                  </a:lnTo>
                  <a:lnTo>
                    <a:pt x="401838" y="1234475"/>
                  </a:lnTo>
                  <a:lnTo>
                    <a:pt x="459421" y="1232495"/>
                  </a:lnTo>
                  <a:lnTo>
                    <a:pt x="513610" y="1226556"/>
                  </a:lnTo>
                  <a:lnTo>
                    <a:pt x="564406" y="1216657"/>
                  </a:lnTo>
                  <a:lnTo>
                    <a:pt x="611808" y="1202799"/>
                  </a:lnTo>
                  <a:lnTo>
                    <a:pt x="655816" y="1184981"/>
                  </a:lnTo>
                  <a:lnTo>
                    <a:pt x="696430" y="1163203"/>
                  </a:lnTo>
                  <a:lnTo>
                    <a:pt x="733650" y="1137466"/>
                  </a:lnTo>
                  <a:lnTo>
                    <a:pt x="767476" y="1107770"/>
                  </a:lnTo>
                  <a:lnTo>
                    <a:pt x="800132" y="1071272"/>
                  </a:lnTo>
                  <a:lnTo>
                    <a:pt x="827763" y="1032115"/>
                  </a:lnTo>
                  <a:lnTo>
                    <a:pt x="850370" y="990298"/>
                  </a:lnTo>
                  <a:lnTo>
                    <a:pt x="867954" y="945822"/>
                  </a:lnTo>
                  <a:lnTo>
                    <a:pt x="880513" y="898686"/>
                  </a:lnTo>
                  <a:lnTo>
                    <a:pt x="888049" y="848890"/>
                  </a:lnTo>
                  <a:lnTo>
                    <a:pt x="890560" y="796434"/>
                  </a:lnTo>
                  <a:lnTo>
                    <a:pt x="887493" y="738059"/>
                  </a:lnTo>
                  <a:lnTo>
                    <a:pt x="878292" y="683606"/>
                  </a:lnTo>
                  <a:lnTo>
                    <a:pt x="862957" y="633074"/>
                  </a:lnTo>
                  <a:lnTo>
                    <a:pt x="841487" y="586465"/>
                  </a:lnTo>
                  <a:lnTo>
                    <a:pt x="813883" y="543777"/>
                  </a:lnTo>
                  <a:lnTo>
                    <a:pt x="780144" y="505011"/>
                  </a:lnTo>
                  <a:lnTo>
                    <a:pt x="745938" y="473797"/>
                  </a:lnTo>
                  <a:lnTo>
                    <a:pt x="708481" y="447384"/>
                  </a:lnTo>
                  <a:lnTo>
                    <a:pt x="667773" y="425774"/>
                  </a:lnTo>
                  <a:lnTo>
                    <a:pt x="623814" y="408966"/>
                  </a:lnTo>
                  <a:lnTo>
                    <a:pt x="576604" y="396960"/>
                  </a:lnTo>
                  <a:lnTo>
                    <a:pt x="526143" y="389757"/>
                  </a:lnTo>
                  <a:lnTo>
                    <a:pt x="472431" y="387356"/>
                  </a:lnTo>
                  <a:lnTo>
                    <a:pt x="447882" y="387921"/>
                  </a:lnTo>
                  <a:lnTo>
                    <a:pt x="423107" y="389618"/>
                  </a:lnTo>
                  <a:lnTo>
                    <a:pt x="398105" y="392446"/>
                  </a:lnTo>
                  <a:lnTo>
                    <a:pt x="372877" y="396406"/>
                  </a:lnTo>
                  <a:lnTo>
                    <a:pt x="405460" y="235310"/>
                  </a:lnTo>
                  <a:lnTo>
                    <a:pt x="812727" y="235310"/>
                  </a:lnTo>
                  <a:lnTo>
                    <a:pt x="812727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" name="object 3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76479" y="676673"/>
              <a:ext cx="260896" cy="10506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457239" y="676673"/>
              <a:ext cx="293778" cy="10506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770879" y="676673"/>
              <a:ext cx="205934" cy="152294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997999" y="679982"/>
              <a:ext cx="371250" cy="98441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2433472" y="679446"/>
              <a:ext cx="97790" cy="99060"/>
            </a:xfrm>
            <a:custGeom>
              <a:avLst/>
              <a:gdLst/>
              <a:ahLst/>
              <a:cxnLst/>
              <a:rect l="l" t="t" r="r" b="b"/>
              <a:pathLst>
                <a:path w="97789" h="99059">
                  <a:moveTo>
                    <a:pt x="97777" y="0"/>
                  </a:moveTo>
                  <a:lnTo>
                    <a:pt x="0" y="0"/>
                  </a:lnTo>
                  <a:lnTo>
                    <a:pt x="0" y="26670"/>
                  </a:lnTo>
                  <a:lnTo>
                    <a:pt x="0" y="99060"/>
                  </a:lnTo>
                  <a:lnTo>
                    <a:pt x="31788" y="99060"/>
                  </a:lnTo>
                  <a:lnTo>
                    <a:pt x="31788" y="26670"/>
                  </a:lnTo>
                  <a:lnTo>
                    <a:pt x="65989" y="26670"/>
                  </a:lnTo>
                  <a:lnTo>
                    <a:pt x="65989" y="99060"/>
                  </a:lnTo>
                  <a:lnTo>
                    <a:pt x="97777" y="99060"/>
                  </a:lnTo>
                  <a:lnTo>
                    <a:pt x="97777" y="26670"/>
                  </a:lnTo>
                  <a:lnTo>
                    <a:pt x="97777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" name="object 3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551125" y="676673"/>
              <a:ext cx="115657" cy="10506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738070" y="676673"/>
              <a:ext cx="491986" cy="10506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49924" y="676673"/>
              <a:ext cx="314744" cy="105062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3584524" y="676677"/>
              <a:ext cx="672465" cy="130175"/>
            </a:xfrm>
            <a:custGeom>
              <a:avLst/>
              <a:gdLst/>
              <a:ahLst/>
              <a:cxnLst/>
              <a:rect l="l" t="t" r="r" b="b"/>
              <a:pathLst>
                <a:path w="672464" h="130175">
                  <a:moveTo>
                    <a:pt x="99110" y="2768"/>
                  </a:moveTo>
                  <a:lnTo>
                    <a:pt x="67322" y="2768"/>
                  </a:lnTo>
                  <a:lnTo>
                    <a:pt x="67322" y="37058"/>
                  </a:lnTo>
                  <a:lnTo>
                    <a:pt x="31788" y="37058"/>
                  </a:lnTo>
                  <a:lnTo>
                    <a:pt x="31788" y="2768"/>
                  </a:lnTo>
                  <a:lnTo>
                    <a:pt x="0" y="2768"/>
                  </a:lnTo>
                  <a:lnTo>
                    <a:pt x="0" y="37058"/>
                  </a:lnTo>
                  <a:lnTo>
                    <a:pt x="0" y="63728"/>
                  </a:lnTo>
                  <a:lnTo>
                    <a:pt x="0" y="101828"/>
                  </a:lnTo>
                  <a:lnTo>
                    <a:pt x="31788" y="101828"/>
                  </a:lnTo>
                  <a:lnTo>
                    <a:pt x="31788" y="63728"/>
                  </a:lnTo>
                  <a:lnTo>
                    <a:pt x="67322" y="63728"/>
                  </a:lnTo>
                  <a:lnTo>
                    <a:pt x="67322" y="101828"/>
                  </a:lnTo>
                  <a:lnTo>
                    <a:pt x="99110" y="101828"/>
                  </a:lnTo>
                  <a:lnTo>
                    <a:pt x="99110" y="63728"/>
                  </a:lnTo>
                  <a:lnTo>
                    <a:pt x="99110" y="37058"/>
                  </a:lnTo>
                  <a:lnTo>
                    <a:pt x="99110" y="2768"/>
                  </a:lnTo>
                  <a:close/>
                </a:path>
                <a:path w="672464" h="130175">
                  <a:moveTo>
                    <a:pt x="237058" y="76428"/>
                  </a:moveTo>
                  <a:lnTo>
                    <a:pt x="220941" y="76428"/>
                  </a:lnTo>
                  <a:lnTo>
                    <a:pt x="220941" y="2768"/>
                  </a:lnTo>
                  <a:lnTo>
                    <a:pt x="189153" y="2768"/>
                  </a:lnTo>
                  <a:lnTo>
                    <a:pt x="189153" y="76428"/>
                  </a:lnTo>
                  <a:lnTo>
                    <a:pt x="155613" y="76428"/>
                  </a:lnTo>
                  <a:lnTo>
                    <a:pt x="155613" y="2768"/>
                  </a:lnTo>
                  <a:lnTo>
                    <a:pt x="123825" y="2768"/>
                  </a:lnTo>
                  <a:lnTo>
                    <a:pt x="123825" y="76428"/>
                  </a:lnTo>
                  <a:lnTo>
                    <a:pt x="123825" y="101828"/>
                  </a:lnTo>
                  <a:lnTo>
                    <a:pt x="208800" y="101828"/>
                  </a:lnTo>
                  <a:lnTo>
                    <a:pt x="208800" y="129768"/>
                  </a:lnTo>
                  <a:lnTo>
                    <a:pt x="237058" y="129768"/>
                  </a:lnTo>
                  <a:lnTo>
                    <a:pt x="237058" y="101828"/>
                  </a:lnTo>
                  <a:lnTo>
                    <a:pt x="237058" y="76428"/>
                  </a:lnTo>
                  <a:close/>
                </a:path>
                <a:path w="672464" h="130175">
                  <a:moveTo>
                    <a:pt x="354037" y="3314"/>
                  </a:moveTo>
                  <a:lnTo>
                    <a:pt x="324459" y="3314"/>
                  </a:lnTo>
                  <a:lnTo>
                    <a:pt x="282524" y="59601"/>
                  </a:lnTo>
                  <a:lnTo>
                    <a:pt x="282524" y="3314"/>
                  </a:lnTo>
                  <a:lnTo>
                    <a:pt x="250736" y="3314"/>
                  </a:lnTo>
                  <a:lnTo>
                    <a:pt x="250736" y="101752"/>
                  </a:lnTo>
                  <a:lnTo>
                    <a:pt x="280314" y="101752"/>
                  </a:lnTo>
                  <a:lnTo>
                    <a:pt x="322249" y="44589"/>
                  </a:lnTo>
                  <a:lnTo>
                    <a:pt x="322249" y="101752"/>
                  </a:lnTo>
                  <a:lnTo>
                    <a:pt x="354037" y="101752"/>
                  </a:lnTo>
                  <a:lnTo>
                    <a:pt x="354037" y="3314"/>
                  </a:lnTo>
                  <a:close/>
                </a:path>
                <a:path w="672464" h="130175">
                  <a:moveTo>
                    <a:pt x="462635" y="3314"/>
                  </a:moveTo>
                  <a:lnTo>
                    <a:pt x="430847" y="3314"/>
                  </a:lnTo>
                  <a:lnTo>
                    <a:pt x="430847" y="25819"/>
                  </a:lnTo>
                  <a:lnTo>
                    <a:pt x="430847" y="48120"/>
                  </a:lnTo>
                  <a:lnTo>
                    <a:pt x="415099" y="48120"/>
                  </a:lnTo>
                  <a:lnTo>
                    <a:pt x="411353" y="47091"/>
                  </a:lnTo>
                  <a:lnTo>
                    <a:pt x="408990" y="45021"/>
                  </a:lnTo>
                  <a:lnTo>
                    <a:pt x="406933" y="42964"/>
                  </a:lnTo>
                  <a:lnTo>
                    <a:pt x="405904" y="40398"/>
                  </a:lnTo>
                  <a:lnTo>
                    <a:pt x="405904" y="33324"/>
                  </a:lnTo>
                  <a:lnTo>
                    <a:pt x="407149" y="30314"/>
                  </a:lnTo>
                  <a:lnTo>
                    <a:pt x="409651" y="28244"/>
                  </a:lnTo>
                  <a:lnTo>
                    <a:pt x="411708" y="26631"/>
                  </a:lnTo>
                  <a:lnTo>
                    <a:pt x="415023" y="25819"/>
                  </a:lnTo>
                  <a:lnTo>
                    <a:pt x="430847" y="25819"/>
                  </a:lnTo>
                  <a:lnTo>
                    <a:pt x="430847" y="3314"/>
                  </a:lnTo>
                  <a:lnTo>
                    <a:pt x="415607" y="3314"/>
                  </a:lnTo>
                  <a:lnTo>
                    <a:pt x="405307" y="3949"/>
                  </a:lnTo>
                  <a:lnTo>
                    <a:pt x="374688" y="30518"/>
                  </a:lnTo>
                  <a:lnTo>
                    <a:pt x="374116" y="37744"/>
                  </a:lnTo>
                  <a:lnTo>
                    <a:pt x="374116" y="46126"/>
                  </a:lnTo>
                  <a:lnTo>
                    <a:pt x="376618" y="52755"/>
                  </a:lnTo>
                  <a:lnTo>
                    <a:pt x="381622" y="57607"/>
                  </a:lnTo>
                  <a:lnTo>
                    <a:pt x="386181" y="62166"/>
                  </a:lnTo>
                  <a:lnTo>
                    <a:pt x="391845" y="65036"/>
                  </a:lnTo>
                  <a:lnTo>
                    <a:pt x="398614" y="66217"/>
                  </a:lnTo>
                  <a:lnTo>
                    <a:pt x="370370" y="101752"/>
                  </a:lnTo>
                  <a:lnTo>
                    <a:pt x="404799" y="101752"/>
                  </a:lnTo>
                  <a:lnTo>
                    <a:pt x="427748" y="68872"/>
                  </a:lnTo>
                  <a:lnTo>
                    <a:pt x="430847" y="68872"/>
                  </a:lnTo>
                  <a:lnTo>
                    <a:pt x="430847" y="101752"/>
                  </a:lnTo>
                  <a:lnTo>
                    <a:pt x="462635" y="101752"/>
                  </a:lnTo>
                  <a:lnTo>
                    <a:pt x="462635" y="68872"/>
                  </a:lnTo>
                  <a:lnTo>
                    <a:pt x="462635" y="48120"/>
                  </a:lnTo>
                  <a:lnTo>
                    <a:pt x="462635" y="25819"/>
                  </a:lnTo>
                  <a:lnTo>
                    <a:pt x="462635" y="3314"/>
                  </a:lnTo>
                  <a:close/>
                </a:path>
                <a:path w="672464" h="130175">
                  <a:moveTo>
                    <a:pt x="616254" y="101752"/>
                  </a:moveTo>
                  <a:lnTo>
                    <a:pt x="599033" y="3314"/>
                  </a:lnTo>
                  <a:lnTo>
                    <a:pt x="573874" y="3314"/>
                  </a:lnTo>
                  <a:lnTo>
                    <a:pt x="548271" y="58051"/>
                  </a:lnTo>
                  <a:lnTo>
                    <a:pt x="522668" y="3314"/>
                  </a:lnTo>
                  <a:lnTo>
                    <a:pt x="497497" y="3314"/>
                  </a:lnTo>
                  <a:lnTo>
                    <a:pt x="480288" y="101752"/>
                  </a:lnTo>
                  <a:lnTo>
                    <a:pt x="510743" y="101752"/>
                  </a:lnTo>
                  <a:lnTo>
                    <a:pt x="518693" y="49441"/>
                  </a:lnTo>
                  <a:lnTo>
                    <a:pt x="542975" y="101752"/>
                  </a:lnTo>
                  <a:lnTo>
                    <a:pt x="553567" y="101752"/>
                  </a:lnTo>
                  <a:lnTo>
                    <a:pt x="577850" y="49441"/>
                  </a:lnTo>
                  <a:lnTo>
                    <a:pt x="585787" y="101752"/>
                  </a:lnTo>
                  <a:lnTo>
                    <a:pt x="616254" y="101752"/>
                  </a:lnTo>
                  <a:close/>
                </a:path>
                <a:path w="672464" h="130175">
                  <a:moveTo>
                    <a:pt x="672312" y="79387"/>
                  </a:moveTo>
                  <a:lnTo>
                    <a:pt x="670369" y="74637"/>
                  </a:lnTo>
                  <a:lnTo>
                    <a:pt x="662571" y="66840"/>
                  </a:lnTo>
                  <a:lnTo>
                    <a:pt x="657821" y="64897"/>
                  </a:lnTo>
                  <a:lnTo>
                    <a:pt x="646633" y="64897"/>
                  </a:lnTo>
                  <a:lnTo>
                    <a:pt x="641896" y="66840"/>
                  </a:lnTo>
                  <a:lnTo>
                    <a:pt x="634098" y="74637"/>
                  </a:lnTo>
                  <a:lnTo>
                    <a:pt x="632142" y="79387"/>
                  </a:lnTo>
                  <a:lnTo>
                    <a:pt x="632142" y="90576"/>
                  </a:lnTo>
                  <a:lnTo>
                    <a:pt x="634098" y="95313"/>
                  </a:lnTo>
                  <a:lnTo>
                    <a:pt x="641896" y="103111"/>
                  </a:lnTo>
                  <a:lnTo>
                    <a:pt x="646633" y="105067"/>
                  </a:lnTo>
                  <a:lnTo>
                    <a:pt x="657821" y="105067"/>
                  </a:lnTo>
                  <a:lnTo>
                    <a:pt x="662571" y="103111"/>
                  </a:lnTo>
                  <a:lnTo>
                    <a:pt x="670369" y="95313"/>
                  </a:lnTo>
                  <a:lnTo>
                    <a:pt x="672312" y="90576"/>
                  </a:lnTo>
                  <a:lnTo>
                    <a:pt x="672312" y="79387"/>
                  </a:lnTo>
                  <a:close/>
                </a:path>
                <a:path w="672464" h="130175">
                  <a:moveTo>
                    <a:pt x="672312" y="14490"/>
                  </a:moveTo>
                  <a:lnTo>
                    <a:pt x="670369" y="9753"/>
                  </a:lnTo>
                  <a:lnTo>
                    <a:pt x="662571" y="1955"/>
                  </a:lnTo>
                  <a:lnTo>
                    <a:pt x="657821" y="0"/>
                  </a:lnTo>
                  <a:lnTo>
                    <a:pt x="646633" y="0"/>
                  </a:lnTo>
                  <a:lnTo>
                    <a:pt x="641896" y="1955"/>
                  </a:lnTo>
                  <a:lnTo>
                    <a:pt x="634098" y="9753"/>
                  </a:lnTo>
                  <a:lnTo>
                    <a:pt x="632142" y="14490"/>
                  </a:lnTo>
                  <a:lnTo>
                    <a:pt x="632142" y="25679"/>
                  </a:lnTo>
                  <a:lnTo>
                    <a:pt x="634098" y="30416"/>
                  </a:lnTo>
                  <a:lnTo>
                    <a:pt x="641896" y="38227"/>
                  </a:lnTo>
                  <a:lnTo>
                    <a:pt x="646633" y="40170"/>
                  </a:lnTo>
                  <a:lnTo>
                    <a:pt x="657821" y="40170"/>
                  </a:lnTo>
                  <a:lnTo>
                    <a:pt x="662571" y="38227"/>
                  </a:lnTo>
                  <a:lnTo>
                    <a:pt x="670369" y="30416"/>
                  </a:lnTo>
                  <a:lnTo>
                    <a:pt x="672312" y="25679"/>
                  </a:lnTo>
                  <a:lnTo>
                    <a:pt x="672312" y="1449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0" name="object 4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121355" y="2076472"/>
              <a:ext cx="945352" cy="94535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629054" y="2076472"/>
              <a:ext cx="1421617" cy="94535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97903" y="2076476"/>
              <a:ext cx="1260464" cy="945348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137393" y="2076472"/>
              <a:ext cx="1421618" cy="945352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169423" y="238992"/>
              <a:ext cx="67575" cy="67590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1107795" y="167784"/>
              <a:ext cx="367665" cy="317500"/>
            </a:xfrm>
            <a:custGeom>
              <a:avLst/>
              <a:gdLst/>
              <a:ahLst/>
              <a:cxnLst/>
              <a:rect l="l" t="t" r="r" b="b"/>
              <a:pathLst>
                <a:path w="367665" h="317500">
                  <a:moveTo>
                    <a:pt x="232944" y="249350"/>
                  </a:moveTo>
                  <a:lnTo>
                    <a:pt x="134316" y="249350"/>
                  </a:lnTo>
                  <a:lnTo>
                    <a:pt x="129452" y="292453"/>
                  </a:lnTo>
                  <a:lnTo>
                    <a:pt x="104583" y="298422"/>
                  </a:lnTo>
                  <a:lnTo>
                    <a:pt x="101663" y="302119"/>
                  </a:lnTo>
                  <a:lnTo>
                    <a:pt x="101663" y="317459"/>
                  </a:lnTo>
                  <a:lnTo>
                    <a:pt x="265597" y="317459"/>
                  </a:lnTo>
                  <a:lnTo>
                    <a:pt x="265597" y="302119"/>
                  </a:lnTo>
                  <a:lnTo>
                    <a:pt x="262688" y="298422"/>
                  </a:lnTo>
                  <a:lnTo>
                    <a:pt x="237808" y="292453"/>
                  </a:lnTo>
                  <a:lnTo>
                    <a:pt x="232944" y="249350"/>
                  </a:lnTo>
                  <a:close/>
                </a:path>
                <a:path w="367665" h="317500">
                  <a:moveTo>
                    <a:pt x="367257" y="0"/>
                  </a:moveTo>
                  <a:lnTo>
                    <a:pt x="0" y="0"/>
                  </a:lnTo>
                  <a:lnTo>
                    <a:pt x="0" y="249350"/>
                  </a:lnTo>
                  <a:lnTo>
                    <a:pt x="367257" y="249350"/>
                  </a:lnTo>
                  <a:lnTo>
                    <a:pt x="367257" y="236242"/>
                  </a:lnTo>
                  <a:lnTo>
                    <a:pt x="13133" y="236242"/>
                  </a:lnTo>
                  <a:lnTo>
                    <a:pt x="13133" y="13119"/>
                  </a:lnTo>
                  <a:lnTo>
                    <a:pt x="367257" y="13119"/>
                  </a:lnTo>
                  <a:lnTo>
                    <a:pt x="367257" y="0"/>
                  </a:lnTo>
                  <a:close/>
                </a:path>
                <a:path w="367665" h="317500">
                  <a:moveTo>
                    <a:pt x="84315" y="143205"/>
                  </a:moveTo>
                  <a:lnTo>
                    <a:pt x="28919" y="186296"/>
                  </a:lnTo>
                  <a:lnTo>
                    <a:pt x="19025" y="234694"/>
                  </a:lnTo>
                  <a:lnTo>
                    <a:pt x="18975" y="236242"/>
                  </a:lnTo>
                  <a:lnTo>
                    <a:pt x="43192" y="236242"/>
                  </a:lnTo>
                  <a:lnTo>
                    <a:pt x="50040" y="198208"/>
                  </a:lnTo>
                  <a:lnTo>
                    <a:pt x="53708" y="193126"/>
                  </a:lnTo>
                  <a:lnTo>
                    <a:pt x="137109" y="193126"/>
                  </a:lnTo>
                  <a:lnTo>
                    <a:pt x="137109" y="176530"/>
                  </a:lnTo>
                  <a:lnTo>
                    <a:pt x="189590" y="176530"/>
                  </a:lnTo>
                  <a:lnTo>
                    <a:pt x="224067" y="158393"/>
                  </a:lnTo>
                  <a:lnTo>
                    <a:pt x="224470" y="157096"/>
                  </a:lnTo>
                  <a:lnTo>
                    <a:pt x="174801" y="157096"/>
                  </a:lnTo>
                  <a:lnTo>
                    <a:pt x="159868" y="155116"/>
                  </a:lnTo>
                  <a:lnTo>
                    <a:pt x="159868" y="154101"/>
                  </a:lnTo>
                  <a:lnTo>
                    <a:pt x="152171" y="154101"/>
                  </a:lnTo>
                  <a:lnTo>
                    <a:pt x="137109" y="152107"/>
                  </a:lnTo>
                  <a:lnTo>
                    <a:pt x="112006" y="144802"/>
                  </a:lnTo>
                  <a:lnTo>
                    <a:pt x="91565" y="144802"/>
                  </a:lnTo>
                  <a:lnTo>
                    <a:pt x="87833" y="144233"/>
                  </a:lnTo>
                  <a:lnTo>
                    <a:pt x="84315" y="143205"/>
                  </a:lnTo>
                  <a:close/>
                </a:path>
                <a:path w="367665" h="317500">
                  <a:moveTo>
                    <a:pt x="137109" y="193126"/>
                  </a:moveTo>
                  <a:lnTo>
                    <a:pt x="53708" y="193126"/>
                  </a:lnTo>
                  <a:lnTo>
                    <a:pt x="53722" y="236242"/>
                  </a:lnTo>
                  <a:lnTo>
                    <a:pt x="137109" y="236242"/>
                  </a:lnTo>
                  <a:lnTo>
                    <a:pt x="137109" y="193126"/>
                  </a:lnTo>
                  <a:close/>
                </a:path>
                <a:path w="367665" h="317500">
                  <a:moveTo>
                    <a:pt x="289764" y="199209"/>
                  </a:moveTo>
                  <a:lnTo>
                    <a:pt x="271195" y="199209"/>
                  </a:lnTo>
                  <a:lnTo>
                    <a:pt x="234227" y="236217"/>
                  </a:lnTo>
                  <a:lnTo>
                    <a:pt x="245047" y="236242"/>
                  </a:lnTo>
                  <a:lnTo>
                    <a:pt x="276645" y="204660"/>
                  </a:lnTo>
                  <a:lnTo>
                    <a:pt x="295215" y="204660"/>
                  </a:lnTo>
                  <a:lnTo>
                    <a:pt x="289764" y="199209"/>
                  </a:lnTo>
                  <a:close/>
                </a:path>
                <a:path w="367665" h="317500">
                  <a:moveTo>
                    <a:pt x="284327" y="204660"/>
                  </a:moveTo>
                  <a:lnTo>
                    <a:pt x="276645" y="204660"/>
                  </a:lnTo>
                  <a:lnTo>
                    <a:pt x="276645" y="236242"/>
                  </a:lnTo>
                  <a:lnTo>
                    <a:pt x="284327" y="236242"/>
                  </a:lnTo>
                  <a:lnTo>
                    <a:pt x="284327" y="204660"/>
                  </a:lnTo>
                  <a:close/>
                </a:path>
                <a:path w="367665" h="317500">
                  <a:moveTo>
                    <a:pt x="295215" y="204660"/>
                  </a:moveTo>
                  <a:lnTo>
                    <a:pt x="284327" y="204660"/>
                  </a:lnTo>
                  <a:lnTo>
                    <a:pt x="315925" y="236242"/>
                  </a:lnTo>
                  <a:lnTo>
                    <a:pt x="326732" y="236242"/>
                  </a:lnTo>
                  <a:lnTo>
                    <a:pt x="295215" y="204660"/>
                  </a:lnTo>
                  <a:close/>
                </a:path>
                <a:path w="367665" h="317500">
                  <a:moveTo>
                    <a:pt x="189590" y="176530"/>
                  </a:moveTo>
                  <a:lnTo>
                    <a:pt x="137109" y="176530"/>
                  </a:lnTo>
                  <a:lnTo>
                    <a:pt x="152171" y="178445"/>
                  </a:lnTo>
                  <a:lnTo>
                    <a:pt x="152171" y="197496"/>
                  </a:lnTo>
                  <a:lnTo>
                    <a:pt x="153899" y="199209"/>
                  </a:lnTo>
                  <a:lnTo>
                    <a:pt x="354128" y="199209"/>
                  </a:lnTo>
                  <a:lnTo>
                    <a:pt x="354128" y="236242"/>
                  </a:lnTo>
                  <a:lnTo>
                    <a:pt x="367257" y="236242"/>
                  </a:lnTo>
                  <a:lnTo>
                    <a:pt x="367257" y="191527"/>
                  </a:lnTo>
                  <a:lnTo>
                    <a:pt x="159868" y="191527"/>
                  </a:lnTo>
                  <a:lnTo>
                    <a:pt x="159868" y="179449"/>
                  </a:lnTo>
                  <a:lnTo>
                    <a:pt x="184040" y="179449"/>
                  </a:lnTo>
                  <a:lnTo>
                    <a:pt x="189590" y="176530"/>
                  </a:lnTo>
                  <a:close/>
                </a:path>
                <a:path w="367665" h="317500">
                  <a:moveTo>
                    <a:pt x="367257" y="13119"/>
                  </a:moveTo>
                  <a:lnTo>
                    <a:pt x="354128" y="13119"/>
                  </a:lnTo>
                  <a:lnTo>
                    <a:pt x="354128" y="191527"/>
                  </a:lnTo>
                  <a:lnTo>
                    <a:pt x="367257" y="191527"/>
                  </a:lnTo>
                  <a:lnTo>
                    <a:pt x="367257" y="13119"/>
                  </a:lnTo>
                  <a:close/>
                </a:path>
                <a:path w="367665" h="317500">
                  <a:moveTo>
                    <a:pt x="184040" y="179449"/>
                  </a:moveTo>
                  <a:lnTo>
                    <a:pt x="159868" y="179449"/>
                  </a:lnTo>
                  <a:lnTo>
                    <a:pt x="175996" y="181533"/>
                  </a:lnTo>
                  <a:lnTo>
                    <a:pt x="179020" y="181533"/>
                  </a:lnTo>
                  <a:lnTo>
                    <a:pt x="180900" y="181102"/>
                  </a:lnTo>
                  <a:lnTo>
                    <a:pt x="184040" y="179449"/>
                  </a:lnTo>
                  <a:close/>
                </a:path>
                <a:path w="367665" h="317500">
                  <a:moveTo>
                    <a:pt x="210618" y="138262"/>
                  </a:moveTo>
                  <a:lnTo>
                    <a:pt x="174801" y="157096"/>
                  </a:lnTo>
                  <a:lnTo>
                    <a:pt x="224470" y="157096"/>
                  </a:lnTo>
                  <a:lnTo>
                    <a:pt x="226327" y="151117"/>
                  </a:lnTo>
                  <a:lnTo>
                    <a:pt x="222994" y="144802"/>
                  </a:lnTo>
                  <a:lnTo>
                    <a:pt x="222479" y="144104"/>
                  </a:lnTo>
                  <a:lnTo>
                    <a:pt x="224707" y="140180"/>
                  </a:lnTo>
                  <a:lnTo>
                    <a:pt x="218174" y="140180"/>
                  </a:lnTo>
                  <a:lnTo>
                    <a:pt x="214783" y="138427"/>
                  </a:lnTo>
                  <a:lnTo>
                    <a:pt x="210618" y="138262"/>
                  </a:lnTo>
                  <a:close/>
                </a:path>
                <a:path w="367665" h="317500">
                  <a:moveTo>
                    <a:pt x="159868" y="13119"/>
                  </a:moveTo>
                  <a:lnTo>
                    <a:pt x="152171" y="13119"/>
                  </a:lnTo>
                  <a:lnTo>
                    <a:pt x="152171" y="154101"/>
                  </a:lnTo>
                  <a:lnTo>
                    <a:pt x="159868" y="154101"/>
                  </a:lnTo>
                  <a:lnTo>
                    <a:pt x="159868" y="13119"/>
                  </a:lnTo>
                  <a:close/>
                </a:path>
                <a:path w="367665" h="317500">
                  <a:moveTo>
                    <a:pt x="106516" y="143205"/>
                  </a:moveTo>
                  <a:lnTo>
                    <a:pt x="102970" y="144233"/>
                  </a:lnTo>
                  <a:lnTo>
                    <a:pt x="99263" y="144802"/>
                  </a:lnTo>
                  <a:lnTo>
                    <a:pt x="112006" y="144802"/>
                  </a:lnTo>
                  <a:lnTo>
                    <a:pt x="106516" y="143205"/>
                  </a:lnTo>
                  <a:close/>
                </a:path>
                <a:path w="367665" h="317500">
                  <a:moveTo>
                    <a:pt x="254840" y="81774"/>
                  </a:moveTo>
                  <a:lnTo>
                    <a:pt x="253759" y="82001"/>
                  </a:lnTo>
                  <a:lnTo>
                    <a:pt x="253277" y="82829"/>
                  </a:lnTo>
                  <a:lnTo>
                    <a:pt x="218174" y="140180"/>
                  </a:lnTo>
                  <a:lnTo>
                    <a:pt x="224707" y="140180"/>
                  </a:lnTo>
                  <a:lnTo>
                    <a:pt x="256719" y="83779"/>
                  </a:lnTo>
                  <a:lnTo>
                    <a:pt x="256453" y="82764"/>
                  </a:lnTo>
                  <a:lnTo>
                    <a:pt x="255664" y="82256"/>
                  </a:lnTo>
                  <a:lnTo>
                    <a:pt x="254840" y="81774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" y="91440"/>
            <a:ext cx="5760720" cy="3200400"/>
            <a:chOff x="-3" y="91440"/>
            <a:chExt cx="5760720" cy="32004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81411" y="211640"/>
              <a:ext cx="1456077" cy="22975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058528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5" h="102870">
                  <a:moveTo>
                    <a:pt x="90525" y="0"/>
                  </a:moveTo>
                  <a:lnTo>
                    <a:pt x="66548" y="0"/>
                  </a:lnTo>
                  <a:lnTo>
                    <a:pt x="66548" y="38100"/>
                  </a:lnTo>
                  <a:lnTo>
                    <a:pt x="23977" y="38100"/>
                  </a:lnTo>
                  <a:lnTo>
                    <a:pt x="23977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77" y="102870"/>
                  </a:lnTo>
                  <a:lnTo>
                    <a:pt x="23977" y="60960"/>
                  </a:lnTo>
                  <a:lnTo>
                    <a:pt x="66548" y="60960"/>
                  </a:lnTo>
                  <a:lnTo>
                    <a:pt x="66548" y="102870"/>
                  </a:lnTo>
                  <a:lnTo>
                    <a:pt x="90525" y="102870"/>
                  </a:lnTo>
                  <a:lnTo>
                    <a:pt x="90525" y="60960"/>
                  </a:lnTo>
                  <a:lnTo>
                    <a:pt x="90525" y="38100"/>
                  </a:lnTo>
                  <a:lnTo>
                    <a:pt x="90525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4019" y="279661"/>
              <a:ext cx="206996" cy="10888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454171" y="279662"/>
              <a:ext cx="641350" cy="135255"/>
            </a:xfrm>
            <a:custGeom>
              <a:avLst/>
              <a:gdLst/>
              <a:ahLst/>
              <a:cxnLst/>
              <a:rect l="l" t="t" r="r" b="b"/>
              <a:pathLst>
                <a:path w="641350" h="135254">
                  <a:moveTo>
                    <a:pt x="115976" y="83680"/>
                  </a:moveTo>
                  <a:lnTo>
                    <a:pt x="100317" y="83680"/>
                  </a:lnTo>
                  <a:lnTo>
                    <a:pt x="100317" y="24714"/>
                  </a:lnTo>
                  <a:lnTo>
                    <a:pt x="100317" y="2692"/>
                  </a:lnTo>
                  <a:lnTo>
                    <a:pt x="76339" y="2692"/>
                  </a:lnTo>
                  <a:lnTo>
                    <a:pt x="76339" y="24714"/>
                  </a:lnTo>
                  <a:lnTo>
                    <a:pt x="76339" y="83680"/>
                  </a:lnTo>
                  <a:lnTo>
                    <a:pt x="34010" y="83680"/>
                  </a:lnTo>
                  <a:lnTo>
                    <a:pt x="39255" y="78219"/>
                  </a:lnTo>
                  <a:lnTo>
                    <a:pt x="43002" y="71145"/>
                  </a:lnTo>
                  <a:lnTo>
                    <a:pt x="45250" y="62445"/>
                  </a:lnTo>
                  <a:lnTo>
                    <a:pt x="45999" y="52120"/>
                  </a:lnTo>
                  <a:lnTo>
                    <a:pt x="45999" y="24714"/>
                  </a:lnTo>
                  <a:lnTo>
                    <a:pt x="76339" y="24714"/>
                  </a:lnTo>
                  <a:lnTo>
                    <a:pt x="76339" y="2692"/>
                  </a:lnTo>
                  <a:lnTo>
                    <a:pt x="22999" y="2692"/>
                  </a:lnTo>
                  <a:lnTo>
                    <a:pt x="22999" y="43065"/>
                  </a:lnTo>
                  <a:lnTo>
                    <a:pt x="22733" y="51549"/>
                  </a:lnTo>
                  <a:lnTo>
                    <a:pt x="0" y="83680"/>
                  </a:lnTo>
                  <a:lnTo>
                    <a:pt x="0" y="135064"/>
                  </a:lnTo>
                  <a:lnTo>
                    <a:pt x="22021" y="135064"/>
                  </a:lnTo>
                  <a:lnTo>
                    <a:pt x="22021" y="105702"/>
                  </a:lnTo>
                  <a:lnTo>
                    <a:pt x="93954" y="105702"/>
                  </a:lnTo>
                  <a:lnTo>
                    <a:pt x="93954" y="135064"/>
                  </a:lnTo>
                  <a:lnTo>
                    <a:pt x="115976" y="135064"/>
                  </a:lnTo>
                  <a:lnTo>
                    <a:pt x="115976" y="105702"/>
                  </a:lnTo>
                  <a:lnTo>
                    <a:pt x="115976" y="83680"/>
                  </a:lnTo>
                  <a:close/>
                </a:path>
                <a:path w="641350" h="135254">
                  <a:moveTo>
                    <a:pt x="226072" y="59944"/>
                  </a:moveTo>
                  <a:lnTo>
                    <a:pt x="217957" y="21780"/>
                  </a:lnTo>
                  <a:lnTo>
                    <a:pt x="217030" y="20561"/>
                  </a:lnTo>
                  <a:lnTo>
                    <a:pt x="211645" y="13462"/>
                  </a:lnTo>
                  <a:lnTo>
                    <a:pt x="204711" y="7569"/>
                  </a:lnTo>
                  <a:lnTo>
                    <a:pt x="201612" y="5905"/>
                  </a:lnTo>
                  <a:lnTo>
                    <a:pt x="201612" y="40373"/>
                  </a:lnTo>
                  <a:lnTo>
                    <a:pt x="153898" y="40373"/>
                  </a:lnTo>
                  <a:lnTo>
                    <a:pt x="155206" y="34836"/>
                  </a:lnTo>
                  <a:lnTo>
                    <a:pt x="157645" y="30429"/>
                  </a:lnTo>
                  <a:lnTo>
                    <a:pt x="161239" y="27165"/>
                  </a:lnTo>
                  <a:lnTo>
                    <a:pt x="165646" y="22758"/>
                  </a:lnTo>
                  <a:lnTo>
                    <a:pt x="171272" y="20561"/>
                  </a:lnTo>
                  <a:lnTo>
                    <a:pt x="184645" y="20561"/>
                  </a:lnTo>
                  <a:lnTo>
                    <a:pt x="190030" y="22517"/>
                  </a:lnTo>
                  <a:lnTo>
                    <a:pt x="198183" y="30022"/>
                  </a:lnTo>
                  <a:lnTo>
                    <a:pt x="200634" y="34671"/>
                  </a:lnTo>
                  <a:lnTo>
                    <a:pt x="201612" y="40373"/>
                  </a:lnTo>
                  <a:lnTo>
                    <a:pt x="201612" y="5905"/>
                  </a:lnTo>
                  <a:lnTo>
                    <a:pt x="196900" y="3365"/>
                  </a:lnTo>
                  <a:lnTo>
                    <a:pt x="188201" y="850"/>
                  </a:lnTo>
                  <a:lnTo>
                    <a:pt x="178612" y="0"/>
                  </a:lnTo>
                  <a:lnTo>
                    <a:pt x="168744" y="876"/>
                  </a:lnTo>
                  <a:lnTo>
                    <a:pt x="136944" y="22923"/>
                  </a:lnTo>
                  <a:lnTo>
                    <a:pt x="127723" y="56286"/>
                  </a:lnTo>
                  <a:lnTo>
                    <a:pt x="128663" y="67830"/>
                  </a:lnTo>
                  <a:lnTo>
                    <a:pt x="150012" y="101447"/>
                  </a:lnTo>
                  <a:lnTo>
                    <a:pt x="177634" y="108889"/>
                  </a:lnTo>
                  <a:lnTo>
                    <a:pt x="186410" y="108394"/>
                  </a:lnTo>
                  <a:lnTo>
                    <a:pt x="221691" y="87985"/>
                  </a:lnTo>
                  <a:lnTo>
                    <a:pt x="222084" y="87350"/>
                  </a:lnTo>
                  <a:lnTo>
                    <a:pt x="225348" y="82219"/>
                  </a:lnTo>
                  <a:lnTo>
                    <a:pt x="205282" y="70954"/>
                  </a:lnTo>
                  <a:lnTo>
                    <a:pt x="202666" y="75526"/>
                  </a:lnTo>
                  <a:lnTo>
                    <a:pt x="199491" y="79286"/>
                  </a:lnTo>
                  <a:lnTo>
                    <a:pt x="195732" y="82219"/>
                  </a:lnTo>
                  <a:lnTo>
                    <a:pt x="191173" y="85636"/>
                  </a:lnTo>
                  <a:lnTo>
                    <a:pt x="185712" y="87350"/>
                  </a:lnTo>
                  <a:lnTo>
                    <a:pt x="171513" y="87350"/>
                  </a:lnTo>
                  <a:lnTo>
                    <a:pt x="165392" y="85153"/>
                  </a:lnTo>
                  <a:lnTo>
                    <a:pt x="155778" y="75526"/>
                  </a:lnTo>
                  <a:lnTo>
                    <a:pt x="152831" y="68592"/>
                  </a:lnTo>
                  <a:lnTo>
                    <a:pt x="152184" y="59944"/>
                  </a:lnTo>
                  <a:lnTo>
                    <a:pt x="226072" y="59944"/>
                  </a:lnTo>
                  <a:close/>
                </a:path>
                <a:path w="641350" h="135254">
                  <a:moveTo>
                    <a:pt x="322973" y="2692"/>
                  </a:moveTo>
                  <a:lnTo>
                    <a:pt x="298996" y="2692"/>
                  </a:lnTo>
                  <a:lnTo>
                    <a:pt x="298996" y="23241"/>
                  </a:lnTo>
                  <a:lnTo>
                    <a:pt x="298996" y="48209"/>
                  </a:lnTo>
                  <a:lnTo>
                    <a:pt x="278434" y="48209"/>
                  </a:lnTo>
                  <a:lnTo>
                    <a:pt x="274040" y="47383"/>
                  </a:lnTo>
                  <a:lnTo>
                    <a:pt x="271589" y="45758"/>
                  </a:lnTo>
                  <a:lnTo>
                    <a:pt x="268325" y="43472"/>
                  </a:lnTo>
                  <a:lnTo>
                    <a:pt x="266700" y="40132"/>
                  </a:lnTo>
                  <a:lnTo>
                    <a:pt x="266700" y="31318"/>
                  </a:lnTo>
                  <a:lnTo>
                    <a:pt x="268655" y="27901"/>
                  </a:lnTo>
                  <a:lnTo>
                    <a:pt x="272567" y="25450"/>
                  </a:lnTo>
                  <a:lnTo>
                    <a:pt x="275183" y="23977"/>
                  </a:lnTo>
                  <a:lnTo>
                    <a:pt x="279336" y="23241"/>
                  </a:lnTo>
                  <a:lnTo>
                    <a:pt x="298996" y="23241"/>
                  </a:lnTo>
                  <a:lnTo>
                    <a:pt x="298996" y="2692"/>
                  </a:lnTo>
                  <a:lnTo>
                    <a:pt x="284556" y="2692"/>
                  </a:lnTo>
                  <a:lnTo>
                    <a:pt x="275170" y="3276"/>
                  </a:lnTo>
                  <a:lnTo>
                    <a:pt x="245757" y="28740"/>
                  </a:lnTo>
                  <a:lnTo>
                    <a:pt x="245160" y="35725"/>
                  </a:lnTo>
                  <a:lnTo>
                    <a:pt x="245160" y="44373"/>
                  </a:lnTo>
                  <a:lnTo>
                    <a:pt x="270116" y="64846"/>
                  </a:lnTo>
                  <a:lnTo>
                    <a:pt x="237820" y="105702"/>
                  </a:lnTo>
                  <a:lnTo>
                    <a:pt x="265963" y="105702"/>
                  </a:lnTo>
                  <a:lnTo>
                    <a:pt x="294093" y="67779"/>
                  </a:lnTo>
                  <a:lnTo>
                    <a:pt x="298996" y="67779"/>
                  </a:lnTo>
                  <a:lnTo>
                    <a:pt x="298996" y="105702"/>
                  </a:lnTo>
                  <a:lnTo>
                    <a:pt x="322973" y="105702"/>
                  </a:lnTo>
                  <a:lnTo>
                    <a:pt x="322973" y="67779"/>
                  </a:lnTo>
                  <a:lnTo>
                    <a:pt x="322973" y="48209"/>
                  </a:lnTo>
                  <a:lnTo>
                    <a:pt x="322973" y="23241"/>
                  </a:lnTo>
                  <a:lnTo>
                    <a:pt x="322973" y="2692"/>
                  </a:lnTo>
                  <a:close/>
                </a:path>
                <a:path w="641350" h="135254">
                  <a:moveTo>
                    <a:pt x="424268" y="2692"/>
                  </a:moveTo>
                  <a:lnTo>
                    <a:pt x="340106" y="2692"/>
                  </a:lnTo>
                  <a:lnTo>
                    <a:pt x="340106" y="24714"/>
                  </a:lnTo>
                  <a:lnTo>
                    <a:pt x="370192" y="24714"/>
                  </a:lnTo>
                  <a:lnTo>
                    <a:pt x="370192" y="105702"/>
                  </a:lnTo>
                  <a:lnTo>
                    <a:pt x="394169" y="105702"/>
                  </a:lnTo>
                  <a:lnTo>
                    <a:pt x="394169" y="24714"/>
                  </a:lnTo>
                  <a:lnTo>
                    <a:pt x="424268" y="24714"/>
                  </a:lnTo>
                  <a:lnTo>
                    <a:pt x="424268" y="2692"/>
                  </a:lnTo>
                  <a:close/>
                </a:path>
                <a:path w="641350" h="135254">
                  <a:moveTo>
                    <a:pt x="531685" y="59944"/>
                  </a:moveTo>
                  <a:lnTo>
                    <a:pt x="523557" y="21780"/>
                  </a:lnTo>
                  <a:lnTo>
                    <a:pt x="522630" y="20561"/>
                  </a:lnTo>
                  <a:lnTo>
                    <a:pt x="517245" y="13462"/>
                  </a:lnTo>
                  <a:lnTo>
                    <a:pt x="510324" y="7569"/>
                  </a:lnTo>
                  <a:lnTo>
                    <a:pt x="507212" y="5905"/>
                  </a:lnTo>
                  <a:lnTo>
                    <a:pt x="507212" y="40373"/>
                  </a:lnTo>
                  <a:lnTo>
                    <a:pt x="459498" y="40373"/>
                  </a:lnTo>
                  <a:lnTo>
                    <a:pt x="460806" y="34836"/>
                  </a:lnTo>
                  <a:lnTo>
                    <a:pt x="463257" y="30429"/>
                  </a:lnTo>
                  <a:lnTo>
                    <a:pt x="466839" y="27165"/>
                  </a:lnTo>
                  <a:lnTo>
                    <a:pt x="471246" y="22758"/>
                  </a:lnTo>
                  <a:lnTo>
                    <a:pt x="476872" y="20561"/>
                  </a:lnTo>
                  <a:lnTo>
                    <a:pt x="490245" y="20561"/>
                  </a:lnTo>
                  <a:lnTo>
                    <a:pt x="495630" y="22517"/>
                  </a:lnTo>
                  <a:lnTo>
                    <a:pt x="503783" y="30022"/>
                  </a:lnTo>
                  <a:lnTo>
                    <a:pt x="506234" y="34671"/>
                  </a:lnTo>
                  <a:lnTo>
                    <a:pt x="507212" y="40373"/>
                  </a:lnTo>
                  <a:lnTo>
                    <a:pt x="507212" y="5905"/>
                  </a:lnTo>
                  <a:lnTo>
                    <a:pt x="502500" y="3365"/>
                  </a:lnTo>
                  <a:lnTo>
                    <a:pt x="493801" y="850"/>
                  </a:lnTo>
                  <a:lnTo>
                    <a:pt x="484212" y="0"/>
                  </a:lnTo>
                  <a:lnTo>
                    <a:pt x="474345" y="876"/>
                  </a:lnTo>
                  <a:lnTo>
                    <a:pt x="442544" y="22923"/>
                  </a:lnTo>
                  <a:lnTo>
                    <a:pt x="433324" y="56286"/>
                  </a:lnTo>
                  <a:lnTo>
                    <a:pt x="434263" y="67830"/>
                  </a:lnTo>
                  <a:lnTo>
                    <a:pt x="455612" y="101447"/>
                  </a:lnTo>
                  <a:lnTo>
                    <a:pt x="483235" y="108889"/>
                  </a:lnTo>
                  <a:lnTo>
                    <a:pt x="492010" y="108394"/>
                  </a:lnTo>
                  <a:lnTo>
                    <a:pt x="527291" y="87985"/>
                  </a:lnTo>
                  <a:lnTo>
                    <a:pt x="527685" y="87350"/>
                  </a:lnTo>
                  <a:lnTo>
                    <a:pt x="530948" y="82219"/>
                  </a:lnTo>
                  <a:lnTo>
                    <a:pt x="510882" y="70954"/>
                  </a:lnTo>
                  <a:lnTo>
                    <a:pt x="508279" y="75526"/>
                  </a:lnTo>
                  <a:lnTo>
                    <a:pt x="505091" y="79286"/>
                  </a:lnTo>
                  <a:lnTo>
                    <a:pt x="501345" y="82219"/>
                  </a:lnTo>
                  <a:lnTo>
                    <a:pt x="496773" y="85636"/>
                  </a:lnTo>
                  <a:lnTo>
                    <a:pt x="491312" y="87350"/>
                  </a:lnTo>
                  <a:lnTo>
                    <a:pt x="477126" y="87350"/>
                  </a:lnTo>
                  <a:lnTo>
                    <a:pt x="471004" y="85153"/>
                  </a:lnTo>
                  <a:lnTo>
                    <a:pt x="461378" y="75526"/>
                  </a:lnTo>
                  <a:lnTo>
                    <a:pt x="458444" y="68592"/>
                  </a:lnTo>
                  <a:lnTo>
                    <a:pt x="457784" y="59944"/>
                  </a:lnTo>
                  <a:lnTo>
                    <a:pt x="531685" y="59944"/>
                  </a:lnTo>
                  <a:close/>
                </a:path>
                <a:path w="641350" h="135254">
                  <a:moveTo>
                    <a:pt x="641299" y="2692"/>
                  </a:moveTo>
                  <a:lnTo>
                    <a:pt x="563981" y="2692"/>
                  </a:lnTo>
                  <a:lnTo>
                    <a:pt x="563981" y="71615"/>
                  </a:lnTo>
                  <a:lnTo>
                    <a:pt x="562762" y="76098"/>
                  </a:lnTo>
                  <a:lnTo>
                    <a:pt x="556069" y="83769"/>
                  </a:lnTo>
                  <a:lnTo>
                    <a:pt x="550443" y="85318"/>
                  </a:lnTo>
                  <a:lnTo>
                    <a:pt x="543433" y="83680"/>
                  </a:lnTo>
                  <a:lnTo>
                    <a:pt x="543433" y="105702"/>
                  </a:lnTo>
                  <a:lnTo>
                    <a:pt x="581469" y="89382"/>
                  </a:lnTo>
                  <a:lnTo>
                    <a:pt x="586981" y="65582"/>
                  </a:lnTo>
                  <a:lnTo>
                    <a:pt x="586981" y="24714"/>
                  </a:lnTo>
                  <a:lnTo>
                    <a:pt x="617321" y="24714"/>
                  </a:lnTo>
                  <a:lnTo>
                    <a:pt x="617321" y="105702"/>
                  </a:lnTo>
                  <a:lnTo>
                    <a:pt x="641299" y="105702"/>
                  </a:lnTo>
                  <a:lnTo>
                    <a:pt x="641299" y="2692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25816" y="282351"/>
              <a:ext cx="76827" cy="10300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223677" y="281936"/>
              <a:ext cx="90805" cy="102870"/>
            </a:xfrm>
            <a:custGeom>
              <a:avLst/>
              <a:gdLst/>
              <a:ahLst/>
              <a:cxnLst/>
              <a:rect l="l" t="t" r="r" b="b"/>
              <a:pathLst>
                <a:path w="90804" h="102870">
                  <a:moveTo>
                    <a:pt x="90538" y="0"/>
                  </a:moveTo>
                  <a:lnTo>
                    <a:pt x="66560" y="0"/>
                  </a:lnTo>
                  <a:lnTo>
                    <a:pt x="66560" y="38100"/>
                  </a:lnTo>
                  <a:lnTo>
                    <a:pt x="23977" y="38100"/>
                  </a:lnTo>
                  <a:lnTo>
                    <a:pt x="23977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0960"/>
                  </a:lnTo>
                  <a:lnTo>
                    <a:pt x="0" y="102870"/>
                  </a:lnTo>
                  <a:lnTo>
                    <a:pt x="23977" y="102870"/>
                  </a:lnTo>
                  <a:lnTo>
                    <a:pt x="23977" y="60960"/>
                  </a:lnTo>
                  <a:lnTo>
                    <a:pt x="66560" y="60960"/>
                  </a:lnTo>
                  <a:lnTo>
                    <a:pt x="66560" y="102870"/>
                  </a:lnTo>
                  <a:lnTo>
                    <a:pt x="90538" y="102870"/>
                  </a:lnTo>
                  <a:lnTo>
                    <a:pt x="90538" y="60960"/>
                  </a:lnTo>
                  <a:lnTo>
                    <a:pt x="90538" y="38100"/>
                  </a:lnTo>
                  <a:lnTo>
                    <a:pt x="90538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39173" y="279661"/>
              <a:ext cx="110102" cy="10888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68853" y="279661"/>
              <a:ext cx="275503" cy="10888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571129" y="556484"/>
              <a:ext cx="735330" cy="200025"/>
            </a:xfrm>
            <a:custGeom>
              <a:avLst/>
              <a:gdLst/>
              <a:ahLst/>
              <a:cxnLst/>
              <a:rect l="l" t="t" r="r" b="b"/>
              <a:pathLst>
                <a:path w="735330" h="200025">
                  <a:moveTo>
                    <a:pt x="167601" y="131876"/>
                  </a:moveTo>
                  <a:lnTo>
                    <a:pt x="149250" y="131876"/>
                  </a:lnTo>
                  <a:lnTo>
                    <a:pt x="149250" y="31318"/>
                  </a:lnTo>
                  <a:lnTo>
                    <a:pt x="149250" y="0"/>
                  </a:lnTo>
                  <a:lnTo>
                    <a:pt x="112064" y="0"/>
                  </a:lnTo>
                  <a:lnTo>
                    <a:pt x="112064" y="31318"/>
                  </a:lnTo>
                  <a:lnTo>
                    <a:pt x="112064" y="131876"/>
                  </a:lnTo>
                  <a:lnTo>
                    <a:pt x="50647" y="131876"/>
                  </a:lnTo>
                  <a:lnTo>
                    <a:pt x="55511" y="126225"/>
                  </a:lnTo>
                  <a:lnTo>
                    <a:pt x="59575" y="120015"/>
                  </a:lnTo>
                  <a:lnTo>
                    <a:pt x="68313" y="80073"/>
                  </a:lnTo>
                  <a:lnTo>
                    <a:pt x="68503" y="67767"/>
                  </a:lnTo>
                  <a:lnTo>
                    <a:pt x="68503" y="31318"/>
                  </a:lnTo>
                  <a:lnTo>
                    <a:pt x="112064" y="31318"/>
                  </a:lnTo>
                  <a:lnTo>
                    <a:pt x="112064" y="0"/>
                  </a:lnTo>
                  <a:lnTo>
                    <a:pt x="32296" y="0"/>
                  </a:lnTo>
                  <a:lnTo>
                    <a:pt x="32219" y="80073"/>
                  </a:lnTo>
                  <a:lnTo>
                    <a:pt x="32131" y="83718"/>
                  </a:lnTo>
                  <a:lnTo>
                    <a:pt x="18351" y="122821"/>
                  </a:lnTo>
                  <a:lnTo>
                    <a:pt x="13792" y="127393"/>
                  </a:lnTo>
                  <a:lnTo>
                    <a:pt x="7670" y="130416"/>
                  </a:lnTo>
                  <a:lnTo>
                    <a:pt x="0" y="131876"/>
                  </a:lnTo>
                  <a:lnTo>
                    <a:pt x="0" y="199898"/>
                  </a:lnTo>
                  <a:lnTo>
                    <a:pt x="33769" y="199898"/>
                  </a:lnTo>
                  <a:lnTo>
                    <a:pt x="33769" y="163195"/>
                  </a:lnTo>
                  <a:lnTo>
                    <a:pt x="133845" y="163195"/>
                  </a:lnTo>
                  <a:lnTo>
                    <a:pt x="133845" y="199898"/>
                  </a:lnTo>
                  <a:lnTo>
                    <a:pt x="167601" y="199898"/>
                  </a:lnTo>
                  <a:lnTo>
                    <a:pt x="167601" y="163195"/>
                  </a:lnTo>
                  <a:lnTo>
                    <a:pt x="167601" y="131876"/>
                  </a:lnTo>
                  <a:close/>
                </a:path>
                <a:path w="735330" h="200025">
                  <a:moveTo>
                    <a:pt x="295567" y="111074"/>
                  </a:moveTo>
                  <a:lnTo>
                    <a:pt x="286258" y="74866"/>
                  </a:lnTo>
                  <a:lnTo>
                    <a:pt x="280162" y="66789"/>
                  </a:lnTo>
                  <a:lnTo>
                    <a:pt x="271576" y="59626"/>
                  </a:lnTo>
                  <a:lnTo>
                    <a:pt x="263029" y="55283"/>
                  </a:lnTo>
                  <a:lnTo>
                    <a:pt x="263029" y="93713"/>
                  </a:lnTo>
                  <a:lnTo>
                    <a:pt x="215315" y="93713"/>
                  </a:lnTo>
                  <a:lnTo>
                    <a:pt x="232117" y="74866"/>
                  </a:lnTo>
                  <a:lnTo>
                    <a:pt x="245986" y="74866"/>
                  </a:lnTo>
                  <a:lnTo>
                    <a:pt x="263029" y="93713"/>
                  </a:lnTo>
                  <a:lnTo>
                    <a:pt x="263029" y="55283"/>
                  </a:lnTo>
                  <a:lnTo>
                    <a:pt x="261505" y="54495"/>
                  </a:lnTo>
                  <a:lnTo>
                    <a:pt x="249923" y="51422"/>
                  </a:lnTo>
                  <a:lnTo>
                    <a:pt x="236855" y="50406"/>
                  </a:lnTo>
                  <a:lnTo>
                    <a:pt x="224409" y="51384"/>
                  </a:lnTo>
                  <a:lnTo>
                    <a:pt x="187731" y="75171"/>
                  </a:lnTo>
                  <a:lnTo>
                    <a:pt x="178371" y="109118"/>
                  </a:lnTo>
                  <a:lnTo>
                    <a:pt x="179400" y="121386"/>
                  </a:lnTo>
                  <a:lnTo>
                    <a:pt x="203352" y="158064"/>
                  </a:lnTo>
                  <a:lnTo>
                    <a:pt x="238315" y="166865"/>
                  </a:lnTo>
                  <a:lnTo>
                    <a:pt x="248361" y="166357"/>
                  </a:lnTo>
                  <a:lnTo>
                    <a:pt x="285788" y="147167"/>
                  </a:lnTo>
                  <a:lnTo>
                    <a:pt x="290182" y="140195"/>
                  </a:lnTo>
                  <a:lnTo>
                    <a:pt x="290436" y="139801"/>
                  </a:lnTo>
                  <a:lnTo>
                    <a:pt x="293865" y="131381"/>
                  </a:lnTo>
                  <a:lnTo>
                    <a:pt x="260578" y="127965"/>
                  </a:lnTo>
                  <a:lnTo>
                    <a:pt x="258292" y="132537"/>
                  </a:lnTo>
                  <a:lnTo>
                    <a:pt x="255765" y="135547"/>
                  </a:lnTo>
                  <a:lnTo>
                    <a:pt x="252996" y="137020"/>
                  </a:lnTo>
                  <a:lnTo>
                    <a:pt x="249415" y="139141"/>
                  </a:lnTo>
                  <a:lnTo>
                    <a:pt x="244678" y="140195"/>
                  </a:lnTo>
                  <a:lnTo>
                    <a:pt x="230974" y="140195"/>
                  </a:lnTo>
                  <a:lnTo>
                    <a:pt x="224942" y="137909"/>
                  </a:lnTo>
                  <a:lnTo>
                    <a:pt x="220700" y="133350"/>
                  </a:lnTo>
                  <a:lnTo>
                    <a:pt x="216293" y="128447"/>
                  </a:lnTo>
                  <a:lnTo>
                    <a:pt x="214096" y="122250"/>
                  </a:lnTo>
                  <a:lnTo>
                    <a:pt x="214096" y="114757"/>
                  </a:lnTo>
                  <a:lnTo>
                    <a:pt x="295567" y="114757"/>
                  </a:lnTo>
                  <a:lnTo>
                    <a:pt x="295567" y="111074"/>
                  </a:lnTo>
                  <a:close/>
                </a:path>
                <a:path w="735330" h="200025">
                  <a:moveTo>
                    <a:pt x="460476" y="163195"/>
                  </a:moveTo>
                  <a:lnTo>
                    <a:pt x="441401" y="54063"/>
                  </a:lnTo>
                  <a:lnTo>
                    <a:pt x="413499" y="54063"/>
                  </a:lnTo>
                  <a:lnTo>
                    <a:pt x="385127" y="114757"/>
                  </a:lnTo>
                  <a:lnTo>
                    <a:pt x="356743" y="54063"/>
                  </a:lnTo>
                  <a:lnTo>
                    <a:pt x="328841" y="54063"/>
                  </a:lnTo>
                  <a:lnTo>
                    <a:pt x="309765" y="163195"/>
                  </a:lnTo>
                  <a:lnTo>
                    <a:pt x="343522" y="163195"/>
                  </a:lnTo>
                  <a:lnTo>
                    <a:pt x="352336" y="105206"/>
                  </a:lnTo>
                  <a:lnTo>
                    <a:pt x="379247" y="163195"/>
                  </a:lnTo>
                  <a:lnTo>
                    <a:pt x="390994" y="163195"/>
                  </a:lnTo>
                  <a:lnTo>
                    <a:pt x="417906" y="105206"/>
                  </a:lnTo>
                  <a:lnTo>
                    <a:pt x="426720" y="163195"/>
                  </a:lnTo>
                  <a:lnTo>
                    <a:pt x="460476" y="163195"/>
                  </a:lnTo>
                  <a:close/>
                </a:path>
                <a:path w="735330" h="200025">
                  <a:moveTo>
                    <a:pt x="602881" y="108635"/>
                  </a:moveTo>
                  <a:lnTo>
                    <a:pt x="586486" y="68021"/>
                  </a:lnTo>
                  <a:lnTo>
                    <a:pt x="566674" y="55270"/>
                  </a:lnTo>
                  <a:lnTo>
                    <a:pt x="566674" y="100317"/>
                  </a:lnTo>
                  <a:lnTo>
                    <a:pt x="566674" y="116954"/>
                  </a:lnTo>
                  <a:lnTo>
                    <a:pt x="563981" y="123799"/>
                  </a:lnTo>
                  <a:lnTo>
                    <a:pt x="553377" y="134404"/>
                  </a:lnTo>
                  <a:lnTo>
                    <a:pt x="546849" y="137020"/>
                  </a:lnTo>
                  <a:lnTo>
                    <a:pt x="530860" y="137020"/>
                  </a:lnTo>
                  <a:lnTo>
                    <a:pt x="524179" y="134404"/>
                  </a:lnTo>
                  <a:lnTo>
                    <a:pt x="513575" y="123799"/>
                  </a:lnTo>
                  <a:lnTo>
                    <a:pt x="510882" y="116954"/>
                  </a:lnTo>
                  <a:lnTo>
                    <a:pt x="510882" y="100317"/>
                  </a:lnTo>
                  <a:lnTo>
                    <a:pt x="513575" y="93459"/>
                  </a:lnTo>
                  <a:lnTo>
                    <a:pt x="524179" y="82854"/>
                  </a:lnTo>
                  <a:lnTo>
                    <a:pt x="530783" y="80251"/>
                  </a:lnTo>
                  <a:lnTo>
                    <a:pt x="546773" y="80251"/>
                  </a:lnTo>
                  <a:lnTo>
                    <a:pt x="553377" y="82854"/>
                  </a:lnTo>
                  <a:lnTo>
                    <a:pt x="563981" y="93459"/>
                  </a:lnTo>
                  <a:lnTo>
                    <a:pt x="566674" y="100317"/>
                  </a:lnTo>
                  <a:lnTo>
                    <a:pt x="566674" y="55270"/>
                  </a:lnTo>
                  <a:lnTo>
                    <a:pt x="565746" y="54800"/>
                  </a:lnTo>
                  <a:lnTo>
                    <a:pt x="553046" y="51498"/>
                  </a:lnTo>
                  <a:lnTo>
                    <a:pt x="538772" y="50406"/>
                  </a:lnTo>
                  <a:lnTo>
                    <a:pt x="524510" y="51498"/>
                  </a:lnTo>
                  <a:lnTo>
                    <a:pt x="483895" y="76708"/>
                  </a:lnTo>
                  <a:lnTo>
                    <a:pt x="474675" y="108635"/>
                  </a:lnTo>
                  <a:lnTo>
                    <a:pt x="475691" y="120256"/>
                  </a:lnTo>
                  <a:lnTo>
                    <a:pt x="500659" y="156959"/>
                  </a:lnTo>
                  <a:lnTo>
                    <a:pt x="538772" y="166865"/>
                  </a:lnTo>
                  <a:lnTo>
                    <a:pt x="553046" y="165760"/>
                  </a:lnTo>
                  <a:lnTo>
                    <a:pt x="593661" y="140563"/>
                  </a:lnTo>
                  <a:lnTo>
                    <a:pt x="601853" y="120256"/>
                  </a:lnTo>
                  <a:lnTo>
                    <a:pt x="602881" y="108635"/>
                  </a:lnTo>
                  <a:close/>
                </a:path>
                <a:path w="735330" h="200025">
                  <a:moveTo>
                    <a:pt x="734771" y="54381"/>
                  </a:moveTo>
                  <a:lnTo>
                    <a:pt x="699528" y="54381"/>
                  </a:lnTo>
                  <a:lnTo>
                    <a:pt x="699528" y="92481"/>
                  </a:lnTo>
                  <a:lnTo>
                    <a:pt x="660133" y="92481"/>
                  </a:lnTo>
                  <a:lnTo>
                    <a:pt x="660133" y="54381"/>
                  </a:lnTo>
                  <a:lnTo>
                    <a:pt x="624903" y="54381"/>
                  </a:lnTo>
                  <a:lnTo>
                    <a:pt x="624903" y="92481"/>
                  </a:lnTo>
                  <a:lnTo>
                    <a:pt x="624903" y="120421"/>
                  </a:lnTo>
                  <a:lnTo>
                    <a:pt x="624903" y="163601"/>
                  </a:lnTo>
                  <a:lnTo>
                    <a:pt x="660133" y="163601"/>
                  </a:lnTo>
                  <a:lnTo>
                    <a:pt x="660133" y="120421"/>
                  </a:lnTo>
                  <a:lnTo>
                    <a:pt x="699528" y="120421"/>
                  </a:lnTo>
                  <a:lnTo>
                    <a:pt x="699528" y="163601"/>
                  </a:lnTo>
                  <a:lnTo>
                    <a:pt x="734771" y="163601"/>
                  </a:lnTo>
                  <a:lnTo>
                    <a:pt x="734771" y="120421"/>
                  </a:lnTo>
                  <a:lnTo>
                    <a:pt x="734771" y="92481"/>
                  </a:lnTo>
                  <a:lnTo>
                    <a:pt x="734771" y="54381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27921" y="606881"/>
              <a:ext cx="479080" cy="16882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34406" y="610548"/>
              <a:ext cx="255196" cy="14001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11624" y="606881"/>
              <a:ext cx="128210" cy="11646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261855" y="610866"/>
              <a:ext cx="247650" cy="109220"/>
            </a:xfrm>
            <a:custGeom>
              <a:avLst/>
              <a:gdLst/>
              <a:ahLst/>
              <a:cxnLst/>
              <a:rect l="l" t="t" r="r" b="b"/>
              <a:pathLst>
                <a:path w="247650" h="109220">
                  <a:moveTo>
                    <a:pt x="109855" y="0"/>
                  </a:moveTo>
                  <a:lnTo>
                    <a:pt x="74625" y="0"/>
                  </a:lnTo>
                  <a:lnTo>
                    <a:pt x="74625" y="38100"/>
                  </a:lnTo>
                  <a:lnTo>
                    <a:pt x="35229" y="38100"/>
                  </a:lnTo>
                  <a:lnTo>
                    <a:pt x="35229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6040"/>
                  </a:lnTo>
                  <a:lnTo>
                    <a:pt x="0" y="109220"/>
                  </a:lnTo>
                  <a:lnTo>
                    <a:pt x="35229" y="109220"/>
                  </a:lnTo>
                  <a:lnTo>
                    <a:pt x="35229" y="66040"/>
                  </a:lnTo>
                  <a:lnTo>
                    <a:pt x="74625" y="66040"/>
                  </a:lnTo>
                  <a:lnTo>
                    <a:pt x="74625" y="109220"/>
                  </a:lnTo>
                  <a:lnTo>
                    <a:pt x="109855" y="109220"/>
                  </a:lnTo>
                  <a:lnTo>
                    <a:pt x="109855" y="66040"/>
                  </a:lnTo>
                  <a:lnTo>
                    <a:pt x="109855" y="38100"/>
                  </a:lnTo>
                  <a:lnTo>
                    <a:pt x="109855" y="0"/>
                  </a:lnTo>
                  <a:close/>
                </a:path>
                <a:path w="247650" h="109220">
                  <a:moveTo>
                    <a:pt x="247116" y="0"/>
                  </a:moveTo>
                  <a:lnTo>
                    <a:pt x="211886" y="0"/>
                  </a:lnTo>
                  <a:lnTo>
                    <a:pt x="211886" y="38100"/>
                  </a:lnTo>
                  <a:lnTo>
                    <a:pt x="172491" y="38100"/>
                  </a:lnTo>
                  <a:lnTo>
                    <a:pt x="172491" y="0"/>
                  </a:lnTo>
                  <a:lnTo>
                    <a:pt x="137261" y="0"/>
                  </a:lnTo>
                  <a:lnTo>
                    <a:pt x="137261" y="38100"/>
                  </a:lnTo>
                  <a:lnTo>
                    <a:pt x="137261" y="66040"/>
                  </a:lnTo>
                  <a:lnTo>
                    <a:pt x="137261" y="109220"/>
                  </a:lnTo>
                  <a:lnTo>
                    <a:pt x="172491" y="109220"/>
                  </a:lnTo>
                  <a:lnTo>
                    <a:pt x="172491" y="66040"/>
                  </a:lnTo>
                  <a:lnTo>
                    <a:pt x="211886" y="66040"/>
                  </a:lnTo>
                  <a:lnTo>
                    <a:pt x="211886" y="109220"/>
                  </a:lnTo>
                  <a:lnTo>
                    <a:pt x="247116" y="109220"/>
                  </a:lnTo>
                  <a:lnTo>
                    <a:pt x="247116" y="66040"/>
                  </a:lnTo>
                  <a:lnTo>
                    <a:pt x="247116" y="38100"/>
                  </a:lnTo>
                  <a:lnTo>
                    <a:pt x="247116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536384" y="610548"/>
              <a:ext cx="144604" cy="10912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708392" y="556966"/>
              <a:ext cx="114508" cy="16270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902910" y="606881"/>
              <a:ext cx="94936" cy="11646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019864" y="606881"/>
              <a:ext cx="361633" cy="11646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401072" y="606881"/>
              <a:ext cx="282113" cy="116462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705197" y="610866"/>
              <a:ext cx="110489" cy="109220"/>
            </a:xfrm>
            <a:custGeom>
              <a:avLst/>
              <a:gdLst/>
              <a:ahLst/>
              <a:cxnLst/>
              <a:rect l="l" t="t" r="r" b="b"/>
              <a:pathLst>
                <a:path w="110489" h="109220">
                  <a:moveTo>
                    <a:pt x="109867" y="0"/>
                  </a:moveTo>
                  <a:lnTo>
                    <a:pt x="74625" y="0"/>
                  </a:lnTo>
                  <a:lnTo>
                    <a:pt x="74625" y="38100"/>
                  </a:lnTo>
                  <a:lnTo>
                    <a:pt x="35229" y="38100"/>
                  </a:lnTo>
                  <a:lnTo>
                    <a:pt x="35229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66040"/>
                  </a:lnTo>
                  <a:lnTo>
                    <a:pt x="0" y="109220"/>
                  </a:lnTo>
                  <a:lnTo>
                    <a:pt x="35229" y="109220"/>
                  </a:lnTo>
                  <a:lnTo>
                    <a:pt x="35229" y="66040"/>
                  </a:lnTo>
                  <a:lnTo>
                    <a:pt x="74625" y="66040"/>
                  </a:lnTo>
                  <a:lnTo>
                    <a:pt x="74625" y="109220"/>
                  </a:lnTo>
                  <a:lnTo>
                    <a:pt x="109867" y="109220"/>
                  </a:lnTo>
                  <a:lnTo>
                    <a:pt x="109867" y="66040"/>
                  </a:lnTo>
                  <a:lnTo>
                    <a:pt x="109867" y="38100"/>
                  </a:lnTo>
                  <a:lnTo>
                    <a:pt x="109867" y="0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548509" y="600768"/>
              <a:ext cx="2107631" cy="158319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672584" y="850780"/>
              <a:ext cx="1742279" cy="121784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10574" y="621248"/>
              <a:ext cx="2042679" cy="154034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17086" y="857772"/>
              <a:ext cx="1687215" cy="118488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54622" y="1547826"/>
              <a:ext cx="2047999" cy="156340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81888" y="1770490"/>
              <a:ext cx="1687211" cy="120261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884370" y="1520672"/>
              <a:ext cx="2269770" cy="171823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018445" y="1779778"/>
              <a:ext cx="1873260" cy="132172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169423" y="238992"/>
              <a:ext cx="67575" cy="67590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1107795" y="167784"/>
              <a:ext cx="367665" cy="317500"/>
            </a:xfrm>
            <a:custGeom>
              <a:avLst/>
              <a:gdLst/>
              <a:ahLst/>
              <a:cxnLst/>
              <a:rect l="l" t="t" r="r" b="b"/>
              <a:pathLst>
                <a:path w="367665" h="317500">
                  <a:moveTo>
                    <a:pt x="232944" y="249350"/>
                  </a:moveTo>
                  <a:lnTo>
                    <a:pt x="134316" y="249350"/>
                  </a:lnTo>
                  <a:lnTo>
                    <a:pt x="129452" y="292453"/>
                  </a:lnTo>
                  <a:lnTo>
                    <a:pt x="104583" y="298422"/>
                  </a:lnTo>
                  <a:lnTo>
                    <a:pt x="101663" y="302119"/>
                  </a:lnTo>
                  <a:lnTo>
                    <a:pt x="101663" y="317459"/>
                  </a:lnTo>
                  <a:lnTo>
                    <a:pt x="265597" y="317459"/>
                  </a:lnTo>
                  <a:lnTo>
                    <a:pt x="265597" y="302119"/>
                  </a:lnTo>
                  <a:lnTo>
                    <a:pt x="262688" y="298422"/>
                  </a:lnTo>
                  <a:lnTo>
                    <a:pt x="237808" y="292453"/>
                  </a:lnTo>
                  <a:lnTo>
                    <a:pt x="232944" y="249350"/>
                  </a:lnTo>
                  <a:close/>
                </a:path>
                <a:path w="367665" h="317500">
                  <a:moveTo>
                    <a:pt x="367257" y="0"/>
                  </a:moveTo>
                  <a:lnTo>
                    <a:pt x="0" y="0"/>
                  </a:lnTo>
                  <a:lnTo>
                    <a:pt x="0" y="249350"/>
                  </a:lnTo>
                  <a:lnTo>
                    <a:pt x="367257" y="249350"/>
                  </a:lnTo>
                  <a:lnTo>
                    <a:pt x="367257" y="236242"/>
                  </a:lnTo>
                  <a:lnTo>
                    <a:pt x="13133" y="236242"/>
                  </a:lnTo>
                  <a:lnTo>
                    <a:pt x="13133" y="13119"/>
                  </a:lnTo>
                  <a:lnTo>
                    <a:pt x="367257" y="13119"/>
                  </a:lnTo>
                  <a:lnTo>
                    <a:pt x="367257" y="0"/>
                  </a:lnTo>
                  <a:close/>
                </a:path>
                <a:path w="367665" h="317500">
                  <a:moveTo>
                    <a:pt x="84315" y="143205"/>
                  </a:moveTo>
                  <a:lnTo>
                    <a:pt x="28919" y="186296"/>
                  </a:lnTo>
                  <a:lnTo>
                    <a:pt x="19025" y="234694"/>
                  </a:lnTo>
                  <a:lnTo>
                    <a:pt x="18975" y="236242"/>
                  </a:lnTo>
                  <a:lnTo>
                    <a:pt x="43192" y="236242"/>
                  </a:lnTo>
                  <a:lnTo>
                    <a:pt x="50040" y="198208"/>
                  </a:lnTo>
                  <a:lnTo>
                    <a:pt x="53708" y="193126"/>
                  </a:lnTo>
                  <a:lnTo>
                    <a:pt x="137109" y="193126"/>
                  </a:lnTo>
                  <a:lnTo>
                    <a:pt x="137109" y="176530"/>
                  </a:lnTo>
                  <a:lnTo>
                    <a:pt x="189590" y="176530"/>
                  </a:lnTo>
                  <a:lnTo>
                    <a:pt x="224067" y="158393"/>
                  </a:lnTo>
                  <a:lnTo>
                    <a:pt x="224470" y="157096"/>
                  </a:lnTo>
                  <a:lnTo>
                    <a:pt x="174801" y="157096"/>
                  </a:lnTo>
                  <a:lnTo>
                    <a:pt x="159868" y="155116"/>
                  </a:lnTo>
                  <a:lnTo>
                    <a:pt x="159868" y="154101"/>
                  </a:lnTo>
                  <a:lnTo>
                    <a:pt x="152171" y="154101"/>
                  </a:lnTo>
                  <a:lnTo>
                    <a:pt x="137109" y="152107"/>
                  </a:lnTo>
                  <a:lnTo>
                    <a:pt x="112006" y="144802"/>
                  </a:lnTo>
                  <a:lnTo>
                    <a:pt x="91565" y="144802"/>
                  </a:lnTo>
                  <a:lnTo>
                    <a:pt x="87833" y="144233"/>
                  </a:lnTo>
                  <a:lnTo>
                    <a:pt x="84315" y="143205"/>
                  </a:lnTo>
                  <a:close/>
                </a:path>
                <a:path w="367665" h="317500">
                  <a:moveTo>
                    <a:pt x="137109" y="193126"/>
                  </a:moveTo>
                  <a:lnTo>
                    <a:pt x="53708" y="193126"/>
                  </a:lnTo>
                  <a:lnTo>
                    <a:pt x="53722" y="236242"/>
                  </a:lnTo>
                  <a:lnTo>
                    <a:pt x="137109" y="236242"/>
                  </a:lnTo>
                  <a:lnTo>
                    <a:pt x="137109" y="193126"/>
                  </a:lnTo>
                  <a:close/>
                </a:path>
                <a:path w="367665" h="317500">
                  <a:moveTo>
                    <a:pt x="289764" y="199209"/>
                  </a:moveTo>
                  <a:lnTo>
                    <a:pt x="271195" y="199209"/>
                  </a:lnTo>
                  <a:lnTo>
                    <a:pt x="234227" y="236217"/>
                  </a:lnTo>
                  <a:lnTo>
                    <a:pt x="245047" y="236242"/>
                  </a:lnTo>
                  <a:lnTo>
                    <a:pt x="276645" y="204660"/>
                  </a:lnTo>
                  <a:lnTo>
                    <a:pt x="295215" y="204660"/>
                  </a:lnTo>
                  <a:lnTo>
                    <a:pt x="289764" y="199209"/>
                  </a:lnTo>
                  <a:close/>
                </a:path>
                <a:path w="367665" h="317500">
                  <a:moveTo>
                    <a:pt x="284327" y="204660"/>
                  </a:moveTo>
                  <a:lnTo>
                    <a:pt x="276645" y="204660"/>
                  </a:lnTo>
                  <a:lnTo>
                    <a:pt x="276645" y="236242"/>
                  </a:lnTo>
                  <a:lnTo>
                    <a:pt x="284327" y="236242"/>
                  </a:lnTo>
                  <a:lnTo>
                    <a:pt x="284327" y="204660"/>
                  </a:lnTo>
                  <a:close/>
                </a:path>
                <a:path w="367665" h="317500">
                  <a:moveTo>
                    <a:pt x="295215" y="204660"/>
                  </a:moveTo>
                  <a:lnTo>
                    <a:pt x="284327" y="204660"/>
                  </a:lnTo>
                  <a:lnTo>
                    <a:pt x="315925" y="236242"/>
                  </a:lnTo>
                  <a:lnTo>
                    <a:pt x="326732" y="236242"/>
                  </a:lnTo>
                  <a:lnTo>
                    <a:pt x="295215" y="204660"/>
                  </a:lnTo>
                  <a:close/>
                </a:path>
                <a:path w="367665" h="317500">
                  <a:moveTo>
                    <a:pt x="189590" y="176530"/>
                  </a:moveTo>
                  <a:lnTo>
                    <a:pt x="137109" y="176530"/>
                  </a:lnTo>
                  <a:lnTo>
                    <a:pt x="152171" y="178445"/>
                  </a:lnTo>
                  <a:lnTo>
                    <a:pt x="152171" y="197496"/>
                  </a:lnTo>
                  <a:lnTo>
                    <a:pt x="153899" y="199209"/>
                  </a:lnTo>
                  <a:lnTo>
                    <a:pt x="354128" y="199209"/>
                  </a:lnTo>
                  <a:lnTo>
                    <a:pt x="354128" y="236242"/>
                  </a:lnTo>
                  <a:lnTo>
                    <a:pt x="367257" y="236242"/>
                  </a:lnTo>
                  <a:lnTo>
                    <a:pt x="367257" y="191527"/>
                  </a:lnTo>
                  <a:lnTo>
                    <a:pt x="159868" y="191527"/>
                  </a:lnTo>
                  <a:lnTo>
                    <a:pt x="159868" y="179449"/>
                  </a:lnTo>
                  <a:lnTo>
                    <a:pt x="184040" y="179449"/>
                  </a:lnTo>
                  <a:lnTo>
                    <a:pt x="189590" y="176530"/>
                  </a:lnTo>
                  <a:close/>
                </a:path>
                <a:path w="367665" h="317500">
                  <a:moveTo>
                    <a:pt x="367257" y="13119"/>
                  </a:moveTo>
                  <a:lnTo>
                    <a:pt x="354128" y="13119"/>
                  </a:lnTo>
                  <a:lnTo>
                    <a:pt x="354128" y="191527"/>
                  </a:lnTo>
                  <a:lnTo>
                    <a:pt x="367257" y="191527"/>
                  </a:lnTo>
                  <a:lnTo>
                    <a:pt x="367257" y="13119"/>
                  </a:lnTo>
                  <a:close/>
                </a:path>
                <a:path w="367665" h="317500">
                  <a:moveTo>
                    <a:pt x="184040" y="179449"/>
                  </a:moveTo>
                  <a:lnTo>
                    <a:pt x="159868" y="179449"/>
                  </a:lnTo>
                  <a:lnTo>
                    <a:pt x="175996" y="181533"/>
                  </a:lnTo>
                  <a:lnTo>
                    <a:pt x="179020" y="181533"/>
                  </a:lnTo>
                  <a:lnTo>
                    <a:pt x="180900" y="181102"/>
                  </a:lnTo>
                  <a:lnTo>
                    <a:pt x="184040" y="179449"/>
                  </a:lnTo>
                  <a:close/>
                </a:path>
                <a:path w="367665" h="317500">
                  <a:moveTo>
                    <a:pt x="210618" y="138262"/>
                  </a:moveTo>
                  <a:lnTo>
                    <a:pt x="174801" y="157096"/>
                  </a:lnTo>
                  <a:lnTo>
                    <a:pt x="224470" y="157096"/>
                  </a:lnTo>
                  <a:lnTo>
                    <a:pt x="226327" y="151117"/>
                  </a:lnTo>
                  <a:lnTo>
                    <a:pt x="222994" y="144802"/>
                  </a:lnTo>
                  <a:lnTo>
                    <a:pt x="222479" y="144104"/>
                  </a:lnTo>
                  <a:lnTo>
                    <a:pt x="224707" y="140180"/>
                  </a:lnTo>
                  <a:lnTo>
                    <a:pt x="218174" y="140180"/>
                  </a:lnTo>
                  <a:lnTo>
                    <a:pt x="214783" y="138427"/>
                  </a:lnTo>
                  <a:lnTo>
                    <a:pt x="210618" y="138262"/>
                  </a:lnTo>
                  <a:close/>
                </a:path>
                <a:path w="367665" h="317500">
                  <a:moveTo>
                    <a:pt x="159868" y="13119"/>
                  </a:moveTo>
                  <a:lnTo>
                    <a:pt x="152171" y="13119"/>
                  </a:lnTo>
                  <a:lnTo>
                    <a:pt x="152171" y="154101"/>
                  </a:lnTo>
                  <a:lnTo>
                    <a:pt x="159868" y="154101"/>
                  </a:lnTo>
                  <a:lnTo>
                    <a:pt x="159868" y="13119"/>
                  </a:lnTo>
                  <a:close/>
                </a:path>
                <a:path w="367665" h="317500">
                  <a:moveTo>
                    <a:pt x="106516" y="143205"/>
                  </a:moveTo>
                  <a:lnTo>
                    <a:pt x="102970" y="144233"/>
                  </a:lnTo>
                  <a:lnTo>
                    <a:pt x="99263" y="144802"/>
                  </a:lnTo>
                  <a:lnTo>
                    <a:pt x="112006" y="144802"/>
                  </a:lnTo>
                  <a:lnTo>
                    <a:pt x="106516" y="143205"/>
                  </a:lnTo>
                  <a:close/>
                </a:path>
                <a:path w="367665" h="317500">
                  <a:moveTo>
                    <a:pt x="254840" y="81774"/>
                  </a:moveTo>
                  <a:lnTo>
                    <a:pt x="253759" y="82001"/>
                  </a:lnTo>
                  <a:lnTo>
                    <a:pt x="253277" y="82829"/>
                  </a:lnTo>
                  <a:lnTo>
                    <a:pt x="218174" y="140180"/>
                  </a:lnTo>
                  <a:lnTo>
                    <a:pt x="224707" y="140180"/>
                  </a:lnTo>
                  <a:lnTo>
                    <a:pt x="256719" y="83779"/>
                  </a:lnTo>
                  <a:lnTo>
                    <a:pt x="256453" y="82764"/>
                  </a:lnTo>
                  <a:lnTo>
                    <a:pt x="255664" y="82256"/>
                  </a:lnTo>
                  <a:lnTo>
                    <a:pt x="254840" y="81774"/>
                  </a:lnTo>
                  <a:close/>
                </a:path>
              </a:pathLst>
            </a:custGeom>
            <a:solidFill>
              <a:srgbClr val="4F133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T_Lab</dc:creator>
  <dc:title>Ушинский.cdr</dc:title>
  <dcterms:created xsi:type="dcterms:W3CDTF">2023-03-27T03:45:04Z</dcterms:created>
  <dcterms:modified xsi:type="dcterms:W3CDTF">2023-03-27T03:45:04Z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2023-03-27T00:00:00Z</vt:filetime>
  </property>
  <property fmtid="{D5CDD505-2E9C-101B-9397-08002B2CF9AE}" pid="3" name="Creator">
    <vt:lpwstr>CorelDRAW 2022</vt:lpwstr>
  </property>
  <property fmtid="{D5CDD505-2E9C-101B-9397-08002B2CF9AE}" pid="4" name="LastSaved">
    <vt:filetime>2023-03-27T00:00:00Z</vt:filetime>
  </property>
</Properties>
</file>