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285.jpg" ContentType="image/jpg"/>
  <Override PartName="/ppt/media/image292.jpg" ContentType="image/jpg"/>
  <Override PartName="/ppt/media/image293.jpg" ContentType="image/jpg"/>
  <Override PartName="/ppt/media/image294.jpg" ContentType="image/jpg"/>
  <Override PartName="/ppt/media/image295.jpg" ContentType="image/jpg"/>
  <Override PartName="/ppt/media/image296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5176" r:id="rId2"/>
    <p:sldId id="5084" r:id="rId3"/>
    <p:sldId id="5027" r:id="rId4"/>
    <p:sldId id="5034" r:id="rId5"/>
    <p:sldId id="5138" r:id="rId6"/>
    <p:sldId id="5086" r:id="rId7"/>
    <p:sldId id="5175" r:id="rId8"/>
    <p:sldId id="5178" r:id="rId9"/>
    <p:sldId id="5179" r:id="rId10"/>
    <p:sldId id="5180" r:id="rId11"/>
    <p:sldId id="5181" r:id="rId12"/>
    <p:sldId id="5182" r:id="rId13"/>
    <p:sldId id="5183" r:id="rId14"/>
    <p:sldId id="5184" r:id="rId15"/>
    <p:sldId id="5185" r:id="rId16"/>
    <p:sldId id="5186" r:id="rId17"/>
    <p:sldId id="5187" r:id="rId18"/>
    <p:sldId id="5188" r:id="rId19"/>
    <p:sldId id="5189" r:id="rId20"/>
    <p:sldId id="5190" r:id="rId21"/>
    <p:sldId id="5191" r:id="rId22"/>
    <p:sldId id="5192" r:id="rId23"/>
    <p:sldId id="5177" r:id="rId24"/>
    <p:sldId id="5194" r:id="rId25"/>
    <p:sldId id="5195" r:id="rId26"/>
    <p:sldId id="5196" r:id="rId27"/>
    <p:sldId id="5197" r:id="rId28"/>
    <p:sldId id="5198" r:id="rId29"/>
    <p:sldId id="5199" r:id="rId30"/>
    <p:sldId id="278" r:id="rId31"/>
  </p:sldIdLst>
  <p:sldSz cx="12192000" cy="6858000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1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068"/>
    <a:srgbClr val="1748A9"/>
    <a:srgbClr val="005777"/>
    <a:srgbClr val="AFD5D3"/>
    <a:srgbClr val="D5F1EF"/>
    <a:srgbClr val="E1EED9"/>
    <a:srgbClr val="1F73A2"/>
    <a:srgbClr val="0082B3"/>
    <a:srgbClr val="0060A6"/>
    <a:srgbClr val="FFF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2" autoAdjust="0"/>
    <p:restoredTop sz="91818" autoAdjust="0"/>
  </p:normalViewPr>
  <p:slideViewPr>
    <p:cSldViewPr snapToGrid="0">
      <p:cViewPr varScale="1">
        <p:scale>
          <a:sx n="76" d="100"/>
          <a:sy n="76" d="100"/>
        </p:scale>
        <p:origin x="1070" y="53"/>
      </p:cViewPr>
      <p:guideLst>
        <p:guide orient="horz" pos="2160"/>
        <p:guide pos="143"/>
      </p:guideLst>
    </p:cSldViewPr>
  </p:slideViewPr>
  <p:outlineViewPr>
    <p:cViewPr>
      <p:scale>
        <a:sx n="33" d="100"/>
        <a:sy n="33" d="100"/>
      </p:scale>
      <p:origin x="0" y="-1464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571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EEDBD0D-953A-4BB8-BFBB-9B04A404AA0E}" type="datetimeFigureOut">
              <a:rPr lang="ru-RU"/>
              <a:pPr>
                <a:defRPr/>
              </a:pPr>
              <a:t>29.08.2022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FAD6322A-F6F4-4918-B362-66FE6952834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7774DF2-D030-4DC6-AAF1-39E1387DB869}" type="datetimeFigureOut">
              <a:rPr lang="en-US"/>
              <a:pPr>
                <a:defRPr/>
              </a:pPr>
              <a:t>8/29/2022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B3C4CE88-DA75-4D3F-A842-8D6B658D1A8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592591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+</a:t>
            </a:r>
          </a:p>
        </p:txBody>
      </p:sp>
      <p:sp>
        <p:nvSpPr>
          <p:cNvPr id="839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fld id="{D6426322-9208-4410-9F7A-2FF754A84452}" type="slidenum">
              <a:rPr lang="en-US" altLang="ru-RU">
                <a:latin typeface="Calibri" panose="020F0502020204030204" pitchFamily="34" charset="0"/>
              </a:rPr>
              <a:pPr/>
              <a:t>2</a:t>
            </a:fld>
            <a:endParaRPr lang="en-US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2938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+</a:t>
            </a:r>
          </a:p>
        </p:txBody>
      </p:sp>
      <p:sp>
        <p:nvSpPr>
          <p:cNvPr id="1095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36991" indent="-283458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33832" indent="-226766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587364" indent="-226766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40896" indent="-226766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494429" indent="-2267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47963" indent="-2267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01496" indent="-2267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55028" indent="-2267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fld id="{659115F0-2905-4DEE-8C67-6A29A7F276FB}" type="slidenum">
              <a:rPr lang="en-US" altLang="ru-RU">
                <a:latin typeface="Calibri" panose="020F0502020204030204" pitchFamily="34" charset="0"/>
              </a:rPr>
              <a:pPr/>
              <a:t>17</a:t>
            </a:fld>
            <a:endParaRPr lang="en-US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358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13FEB-64B2-49BA-866C-278C9DA51B2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907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13FEB-64B2-49BA-866C-278C9DA51B2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418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+</a:t>
            </a:r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fld id="{5F499B7F-B4C2-4C7E-8582-A266701134F2}" type="slidenum">
              <a:rPr lang="en-US" altLang="ru-RU">
                <a:latin typeface="Calibri" panose="020F0502020204030204" pitchFamily="34" charset="0"/>
              </a:rPr>
              <a:pPr/>
              <a:t>3</a:t>
            </a:fld>
            <a:endParaRPr lang="en-US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854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+</a:t>
            </a:r>
          </a:p>
        </p:txBody>
      </p:sp>
      <p:sp>
        <p:nvSpPr>
          <p:cNvPr id="880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fld id="{3C75E2F2-B3A7-4D43-BC15-33A447562477}" type="slidenum">
              <a:rPr lang="en-US" altLang="ru-RU">
                <a:latin typeface="Calibri" panose="020F0502020204030204" pitchFamily="34" charset="0"/>
              </a:rPr>
              <a:pPr/>
              <a:t>4</a:t>
            </a:fld>
            <a:endParaRPr lang="en-US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471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13FEB-64B2-49BA-866C-278C9DA51B2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414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+</a:t>
            </a:r>
          </a:p>
        </p:txBody>
      </p:sp>
      <p:sp>
        <p:nvSpPr>
          <p:cNvPr id="1105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fld id="{C3B2748C-E11F-4198-A607-F2A05E5C3FD5}" type="slidenum">
              <a:rPr lang="en-US" altLang="ru-RU">
                <a:latin typeface="Calibri" panose="020F0502020204030204" pitchFamily="34" charset="0"/>
              </a:rPr>
              <a:pPr/>
              <a:t>6</a:t>
            </a:fld>
            <a:endParaRPr lang="en-US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461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4CE88-DA75-4D3F-A842-8D6B658D1A8B}" type="slidenum">
              <a:rPr lang="en-US" altLang="ru-RU" smtClean="0">
                <a:solidFill>
                  <a:prstClr val="black"/>
                </a:solidFill>
              </a:rPr>
              <a:pPr/>
              <a:t>7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95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69EE2-ADF1-4E64-9E7F-549D8946DFE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482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+</a:t>
            </a:r>
          </a:p>
        </p:txBody>
      </p:sp>
      <p:sp>
        <p:nvSpPr>
          <p:cNvPr id="1095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0620" indent="-284854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39415" indent="-227883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595180" indent="-227883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0946" indent="-227883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06712" indent="-2278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62479" indent="-2278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18245" indent="-2278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74011" indent="-2278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fld id="{659115F0-2905-4DEE-8C67-6A29A7F276FB}" type="slidenum">
              <a:rPr lang="en-US" altLang="ru-RU">
                <a:latin typeface="Calibri" panose="020F0502020204030204" pitchFamily="34" charset="0"/>
              </a:rPr>
              <a:pPr/>
              <a:t>12</a:t>
            </a:fld>
            <a:endParaRPr lang="en-US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701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09919">
              <a:defRPr/>
            </a:pPr>
            <a:fld id="{2D213FEB-64B2-49BA-866C-278C9DA51B23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909919">
                <a:defRPr/>
              </a:pPr>
              <a:t>16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96889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8582391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дание, остановка, сидит, движение&#10;&#10;Автоматически созданное описание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</a:blip>
          <a:stretch>
            <a:fillRect/>
          </a:stretch>
        </p:blipFill>
        <p:spPr>
          <a:xfrm>
            <a:off x="0" y="3455230"/>
            <a:ext cx="12192000" cy="2842054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31124" y="1495974"/>
            <a:ext cx="5334840" cy="2258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5"/>
          </p:nvPr>
        </p:nvSpPr>
        <p:spPr>
          <a:xfrm>
            <a:off x="6317411" y="1495974"/>
            <a:ext cx="5334658" cy="2258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5" name="Заголовок 2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5937530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21599" y="1495974"/>
            <a:ext cx="533484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5"/>
          </p:nvPr>
        </p:nvSpPr>
        <p:spPr>
          <a:xfrm>
            <a:off x="6317411" y="1495974"/>
            <a:ext cx="5334658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5" name="Заголовок 2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5594534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04017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21599" y="1495974"/>
            <a:ext cx="533484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3" name="Рисунок 2"/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15" name="Заголовок 2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6802262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26"/>
          <p:cNvCxnSpPr/>
          <p:nvPr userDrawn="1"/>
        </p:nvCxnSpPr>
        <p:spPr>
          <a:xfrm>
            <a:off x="6096000" y="879475"/>
            <a:ext cx="0" cy="2808288"/>
          </a:xfrm>
          <a:prstGeom prst="line">
            <a:avLst/>
          </a:prstGeom>
          <a:ln w="38100">
            <a:solidFill>
              <a:schemeClr val="tx2"/>
            </a:soli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3"/>
          <p:cNvSpPr/>
          <p:nvPr userDrawn="1"/>
        </p:nvSpPr>
        <p:spPr>
          <a:xfrm>
            <a:off x="6038850" y="2259013"/>
            <a:ext cx="114300" cy="112712"/>
          </a:xfrm>
          <a:prstGeom prst="ellipse">
            <a:avLst/>
          </a:prstGeom>
          <a:solidFill>
            <a:schemeClr val="tx2"/>
          </a:solidFill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cxnSp>
        <p:nvCxnSpPr>
          <p:cNvPr id="7" name="Straight Connector 9"/>
          <p:cNvCxnSpPr/>
          <p:nvPr userDrawn="1"/>
        </p:nvCxnSpPr>
        <p:spPr>
          <a:xfrm>
            <a:off x="5495925" y="2316163"/>
            <a:ext cx="53975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27"/>
          <p:cNvSpPr/>
          <p:nvPr userDrawn="1"/>
        </p:nvSpPr>
        <p:spPr>
          <a:xfrm>
            <a:off x="6038850" y="3644900"/>
            <a:ext cx="114300" cy="112713"/>
          </a:xfrm>
          <a:prstGeom prst="ellipse">
            <a:avLst/>
          </a:prstGeom>
          <a:solidFill>
            <a:schemeClr val="tx2"/>
          </a:solidFill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cxnSp>
        <p:nvCxnSpPr>
          <p:cNvPr id="9" name="Straight Connector 28"/>
          <p:cNvCxnSpPr/>
          <p:nvPr userDrawn="1"/>
        </p:nvCxnSpPr>
        <p:spPr>
          <a:xfrm>
            <a:off x="6153150" y="3692525"/>
            <a:ext cx="52387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16"/>
          <p:cNvGrpSpPr>
            <a:grpSpLocks/>
          </p:cNvGrpSpPr>
          <p:nvPr userDrawn="1"/>
        </p:nvGrpSpPr>
        <p:grpSpPr bwMode="auto">
          <a:xfrm>
            <a:off x="4429125" y="1787525"/>
            <a:ext cx="1054100" cy="1054100"/>
            <a:chOff x="4448467" y="1788329"/>
            <a:chExt cx="1054364" cy="1054364"/>
          </a:xfrm>
        </p:grpSpPr>
        <p:sp>
          <p:nvSpPr>
            <p:cNvPr id="11" name="Rectangle 13"/>
            <p:cNvSpPr/>
            <p:nvPr/>
          </p:nvSpPr>
          <p:spPr>
            <a:xfrm>
              <a:off x="4448467" y="1788329"/>
              <a:ext cx="1054364" cy="1054364"/>
            </a:xfrm>
            <a:prstGeom prst="rect">
              <a:avLst/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2" name="Rectangle 4"/>
            <p:cNvSpPr/>
            <p:nvPr/>
          </p:nvSpPr>
          <p:spPr>
            <a:xfrm>
              <a:off x="4448467" y="2755359"/>
              <a:ext cx="1054364" cy="8733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</p:grpSp>
      <p:grpSp>
        <p:nvGrpSpPr>
          <p:cNvPr id="13" name="Группа 19"/>
          <p:cNvGrpSpPr>
            <a:grpSpLocks/>
          </p:cNvGrpSpPr>
          <p:nvPr userDrawn="1"/>
        </p:nvGrpSpPr>
        <p:grpSpPr bwMode="auto">
          <a:xfrm>
            <a:off x="6677025" y="3165475"/>
            <a:ext cx="1058863" cy="1054100"/>
            <a:chOff x="6677320" y="3165718"/>
            <a:chExt cx="1058290" cy="1054364"/>
          </a:xfrm>
        </p:grpSpPr>
        <p:sp>
          <p:nvSpPr>
            <p:cNvPr id="14" name="Rectangle 29"/>
            <p:cNvSpPr/>
            <p:nvPr/>
          </p:nvSpPr>
          <p:spPr>
            <a:xfrm>
              <a:off x="6677320" y="3165718"/>
              <a:ext cx="1055117" cy="105436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5" name="Rectangle 33"/>
            <p:cNvSpPr/>
            <p:nvPr/>
          </p:nvSpPr>
          <p:spPr>
            <a:xfrm>
              <a:off x="6680493" y="4132748"/>
              <a:ext cx="1055117" cy="8733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</p:grpSp>
      <p:cxnSp>
        <p:nvCxnSpPr>
          <p:cNvPr id="16" name="Straight Connector 26"/>
          <p:cNvCxnSpPr/>
          <p:nvPr userDrawn="1"/>
        </p:nvCxnSpPr>
        <p:spPr>
          <a:xfrm>
            <a:off x="6103938" y="3757613"/>
            <a:ext cx="0" cy="3097212"/>
          </a:xfrm>
          <a:prstGeom prst="line">
            <a:avLst/>
          </a:prstGeom>
          <a:ln w="38100">
            <a:solidFill>
              <a:schemeClr val="tx2"/>
            </a:soli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15"/>
          </p:nvPr>
        </p:nvSpPr>
        <p:spPr>
          <a:xfrm>
            <a:off x="7818285" y="3092511"/>
            <a:ext cx="3814734" cy="31961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6"/>
          </p:nvPr>
        </p:nvSpPr>
        <p:spPr>
          <a:xfrm>
            <a:off x="520572" y="1691760"/>
            <a:ext cx="3814734" cy="319614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4" name="Заголовок 2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017407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/>
          <p:nvPr userDrawn="1"/>
        </p:nvSpPr>
        <p:spPr>
          <a:xfrm>
            <a:off x="9170988" y="1947863"/>
            <a:ext cx="2405062" cy="394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9"/>
          <p:cNvSpPr/>
          <p:nvPr userDrawn="1"/>
        </p:nvSpPr>
        <p:spPr>
          <a:xfrm>
            <a:off x="6321425" y="1947863"/>
            <a:ext cx="2405063" cy="394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9"/>
          <p:cNvSpPr/>
          <p:nvPr userDrawn="1"/>
        </p:nvSpPr>
        <p:spPr>
          <a:xfrm>
            <a:off x="3471863" y="1947863"/>
            <a:ext cx="2405062" cy="394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9"/>
          <p:cNvSpPr/>
          <p:nvPr userDrawn="1"/>
        </p:nvSpPr>
        <p:spPr>
          <a:xfrm>
            <a:off x="625475" y="1947863"/>
            <a:ext cx="2405063" cy="394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Рисунок 2"/>
          <p:cNvSpPr>
            <a:spLocks noGrp="1"/>
          </p:cNvSpPr>
          <p:nvPr>
            <p:ph type="pic" sz="quarter" idx="15"/>
          </p:nvPr>
        </p:nvSpPr>
        <p:spPr>
          <a:xfrm>
            <a:off x="3475215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24" name="Рисунок 2"/>
          <p:cNvSpPr>
            <a:spLocks noGrp="1"/>
          </p:cNvSpPr>
          <p:nvPr>
            <p:ph type="pic" sz="quarter" idx="16"/>
          </p:nvPr>
        </p:nvSpPr>
        <p:spPr>
          <a:xfrm>
            <a:off x="6323066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25" name="Рисунок 2"/>
          <p:cNvSpPr>
            <a:spLocks noGrp="1"/>
          </p:cNvSpPr>
          <p:nvPr>
            <p:ph type="pic" sz="quarter" idx="17"/>
          </p:nvPr>
        </p:nvSpPr>
        <p:spPr>
          <a:xfrm>
            <a:off x="9172453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27" name="Текст 2"/>
          <p:cNvSpPr>
            <a:spLocks noGrp="1"/>
          </p:cNvSpPr>
          <p:nvPr>
            <p:ph type="body" sz="quarter" idx="19"/>
          </p:nvPr>
        </p:nvSpPr>
        <p:spPr>
          <a:xfrm>
            <a:off x="3479683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8" name="Текст 2"/>
          <p:cNvSpPr>
            <a:spLocks noGrp="1"/>
          </p:cNvSpPr>
          <p:nvPr>
            <p:ph type="body" sz="quarter" idx="20"/>
          </p:nvPr>
        </p:nvSpPr>
        <p:spPr>
          <a:xfrm>
            <a:off x="6328825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Текст 2"/>
          <p:cNvSpPr>
            <a:spLocks noGrp="1"/>
          </p:cNvSpPr>
          <p:nvPr>
            <p:ph type="body" sz="quarter" idx="21"/>
          </p:nvPr>
        </p:nvSpPr>
        <p:spPr>
          <a:xfrm>
            <a:off x="9178212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7" name="Рисунок 2"/>
          <p:cNvSpPr>
            <a:spLocks noGrp="1"/>
          </p:cNvSpPr>
          <p:nvPr>
            <p:ph type="pic" sz="quarter" idx="22"/>
          </p:nvPr>
        </p:nvSpPr>
        <p:spPr>
          <a:xfrm>
            <a:off x="628900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38" name="Текст 2"/>
          <p:cNvSpPr>
            <a:spLocks noGrp="1"/>
          </p:cNvSpPr>
          <p:nvPr>
            <p:ph type="body" sz="quarter" idx="23"/>
          </p:nvPr>
        </p:nvSpPr>
        <p:spPr>
          <a:xfrm>
            <a:off x="633368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Заголовок 2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4708877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4"/>
          </p:nvPr>
        </p:nvSpPr>
        <p:spPr>
          <a:xfrm>
            <a:off x="0" y="2225615"/>
            <a:ext cx="6096000" cy="3295291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15"/>
          </p:nvPr>
        </p:nvSpPr>
        <p:spPr>
          <a:xfrm>
            <a:off x="6096000" y="2225615"/>
            <a:ext cx="5580062" cy="32952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Заголовок 2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0002359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/>
          <p:cNvSpPr/>
          <p:nvPr userDrawn="1"/>
        </p:nvSpPr>
        <p:spPr>
          <a:xfrm>
            <a:off x="1265238" y="1773238"/>
            <a:ext cx="4629150" cy="1943100"/>
          </a:xfrm>
          <a:prstGeom prst="roundRect">
            <a:avLst>
              <a:gd name="adj" fmla="val 74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563" indent="-182563" eaLnBrk="1" fontAlgn="auto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" name="Rectangle: Rounded Corners 19"/>
          <p:cNvSpPr/>
          <p:nvPr userDrawn="1"/>
        </p:nvSpPr>
        <p:spPr>
          <a:xfrm>
            <a:off x="6307138" y="1773238"/>
            <a:ext cx="4629150" cy="1943100"/>
          </a:xfrm>
          <a:prstGeom prst="roundRect">
            <a:avLst>
              <a:gd name="adj" fmla="val 748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563" indent="-182563" eaLnBrk="1" fontAlgn="auto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" name="Rectangle: Rounded Corners 20"/>
          <p:cNvSpPr/>
          <p:nvPr userDrawn="1"/>
        </p:nvSpPr>
        <p:spPr>
          <a:xfrm>
            <a:off x="1265238" y="3933825"/>
            <a:ext cx="4629150" cy="1943100"/>
          </a:xfrm>
          <a:prstGeom prst="roundRect">
            <a:avLst>
              <a:gd name="adj" fmla="val 74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Rectangle: Rounded Corners 29"/>
          <p:cNvSpPr/>
          <p:nvPr userDrawn="1"/>
        </p:nvSpPr>
        <p:spPr>
          <a:xfrm>
            <a:off x="6307138" y="3933825"/>
            <a:ext cx="4629150" cy="1943100"/>
          </a:xfrm>
          <a:prstGeom prst="roundRect">
            <a:avLst>
              <a:gd name="adj" fmla="val 74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563" indent="-182563" eaLnBrk="1" fontAlgn="auto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2" name="Группа 15"/>
          <p:cNvGrpSpPr>
            <a:grpSpLocks/>
          </p:cNvGrpSpPr>
          <p:nvPr userDrawn="1"/>
        </p:nvGrpSpPr>
        <p:grpSpPr bwMode="auto">
          <a:xfrm>
            <a:off x="5286375" y="3014663"/>
            <a:ext cx="1619250" cy="1620837"/>
            <a:chOff x="5285910" y="3014954"/>
            <a:chExt cx="1620180" cy="1620180"/>
          </a:xfrm>
        </p:grpSpPr>
        <p:sp>
          <p:nvSpPr>
            <p:cNvPr id="13" name="Oval 28"/>
            <p:cNvSpPr/>
            <p:nvPr userDrawn="1"/>
          </p:nvSpPr>
          <p:spPr>
            <a:xfrm>
              <a:off x="5285910" y="3014954"/>
              <a:ext cx="1620180" cy="16201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Oval 30"/>
            <p:cNvSpPr/>
            <p:nvPr userDrawn="1"/>
          </p:nvSpPr>
          <p:spPr>
            <a:xfrm>
              <a:off x="5459047" y="3187921"/>
              <a:ext cx="1273906" cy="127424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 dirty="0"/>
            </a:p>
          </p:txBody>
        </p:sp>
      </p:grp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1362974" y="1863725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5" name="Текст 2"/>
          <p:cNvSpPr>
            <a:spLocks noGrp="1"/>
          </p:cNvSpPr>
          <p:nvPr>
            <p:ph type="body" sz="quarter" idx="15"/>
          </p:nvPr>
        </p:nvSpPr>
        <p:spPr>
          <a:xfrm>
            <a:off x="6404678" y="1863724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6" name="Текст 2"/>
          <p:cNvSpPr>
            <a:spLocks noGrp="1"/>
          </p:cNvSpPr>
          <p:nvPr>
            <p:ph type="body" sz="quarter" idx="16"/>
          </p:nvPr>
        </p:nvSpPr>
        <p:spPr>
          <a:xfrm>
            <a:off x="6404678" y="4018632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7" name="Текст 2"/>
          <p:cNvSpPr>
            <a:spLocks noGrp="1"/>
          </p:cNvSpPr>
          <p:nvPr>
            <p:ph type="body" sz="quarter" idx="17"/>
          </p:nvPr>
        </p:nvSpPr>
        <p:spPr>
          <a:xfrm>
            <a:off x="1362974" y="4033388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8"/>
          </p:nvPr>
        </p:nvSpPr>
        <p:spPr>
          <a:xfrm>
            <a:off x="5503385" y="3428538"/>
            <a:ext cx="1203325" cy="706437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ru-RU" dirty="0"/>
          </a:p>
        </p:txBody>
      </p:sp>
      <p:sp>
        <p:nvSpPr>
          <p:cNvPr id="22" name="Заголовок 2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944677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0" y="3429003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3048000" y="4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6096000" y="3429001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9144000" y="2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0" y="1"/>
            <a:ext cx="3048000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5"/>
          </p:nvPr>
        </p:nvSpPr>
        <p:spPr>
          <a:xfrm>
            <a:off x="6095999" y="0"/>
            <a:ext cx="3047999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6"/>
          </p:nvPr>
        </p:nvSpPr>
        <p:spPr>
          <a:xfrm>
            <a:off x="9143998" y="3439064"/>
            <a:ext cx="3047999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7"/>
          </p:nvPr>
        </p:nvSpPr>
        <p:spPr>
          <a:xfrm>
            <a:off x="3056626" y="3439064"/>
            <a:ext cx="3048000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40813088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8"/>
          <p:cNvSpPr>
            <a:spLocks noGrp="1"/>
          </p:cNvSpPr>
          <p:nvPr>
            <p:ph type="pic" sz="quarter" idx="18"/>
          </p:nvPr>
        </p:nvSpPr>
        <p:spPr>
          <a:xfrm>
            <a:off x="82904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19" name="Рисунок 8"/>
          <p:cNvSpPr>
            <a:spLocks noGrp="1"/>
          </p:cNvSpPr>
          <p:nvPr>
            <p:ph type="pic" sz="quarter" idx="21"/>
          </p:nvPr>
        </p:nvSpPr>
        <p:spPr>
          <a:xfrm>
            <a:off x="5180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18" name="Рисунок 8"/>
          <p:cNvSpPr>
            <a:spLocks noGrp="1"/>
          </p:cNvSpPr>
          <p:nvPr>
            <p:ph type="pic" sz="quarter" idx="20"/>
          </p:nvPr>
        </p:nvSpPr>
        <p:spPr>
          <a:xfrm>
            <a:off x="44042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17" name="Рисунок 8"/>
          <p:cNvSpPr>
            <a:spLocks noGrp="1"/>
          </p:cNvSpPr>
          <p:nvPr>
            <p:ph type="pic" sz="quarter" idx="19"/>
          </p:nvPr>
        </p:nvSpPr>
        <p:spPr>
          <a:xfrm>
            <a:off x="82904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15" name="Рисунок 8"/>
          <p:cNvSpPr>
            <a:spLocks noGrp="1"/>
          </p:cNvSpPr>
          <p:nvPr>
            <p:ph type="pic" sz="quarter" idx="15"/>
          </p:nvPr>
        </p:nvSpPr>
        <p:spPr>
          <a:xfrm>
            <a:off x="5180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14" name="Рисунок 8"/>
          <p:cNvSpPr>
            <a:spLocks noGrp="1"/>
          </p:cNvSpPr>
          <p:nvPr>
            <p:ph type="pic" sz="quarter" idx="16"/>
          </p:nvPr>
        </p:nvSpPr>
        <p:spPr>
          <a:xfrm>
            <a:off x="44042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20" name="Заголовок 2"/>
          <p:cNvSpPr>
            <a:spLocks noGrp="1"/>
          </p:cNvSpPr>
          <p:nvPr>
            <p:ph type="title"/>
          </p:nvPr>
        </p:nvSpPr>
        <p:spPr>
          <a:xfrm>
            <a:off x="6421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62983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741363"/>
            <a:ext cx="12192000" cy="53752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7" name="Группа 9"/>
          <p:cNvGrpSpPr>
            <a:grpSpLocks/>
          </p:cNvGrpSpPr>
          <p:nvPr userDrawn="1"/>
        </p:nvGrpSpPr>
        <p:grpSpPr bwMode="auto">
          <a:xfrm>
            <a:off x="595313" y="1868488"/>
            <a:ext cx="2633662" cy="3121025"/>
            <a:chOff x="515937" y="2088162"/>
            <a:chExt cx="2632705" cy="3120653"/>
          </a:xfrm>
        </p:grpSpPr>
        <p:pic>
          <p:nvPicPr>
            <p:cNvPr id="8" name="Рисунок 13" descr="Изображение выглядит как цветок&#10;&#10;Автоматически созданное описание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141"/>
            <a:stretch>
              <a:fillRect/>
            </a:stretch>
          </p:blipFill>
          <p:spPr bwMode="auto">
            <a:xfrm>
              <a:off x="515938" y="2088162"/>
              <a:ext cx="2556000" cy="2663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Прямоугольник 14"/>
            <p:cNvSpPr>
              <a:spLocks noChangeArrowheads="1"/>
            </p:cNvSpPr>
            <p:nvPr userDrawn="1"/>
          </p:nvSpPr>
          <p:spPr bwMode="auto">
            <a:xfrm>
              <a:off x="515937" y="4978654"/>
              <a:ext cx="2632705" cy="230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None/>
                <a:defRPr/>
              </a:pPr>
              <a:r>
                <a:rPr lang="ru-RU" sz="1000">
                  <a:solidFill>
                    <a:schemeClr val="accent2"/>
                  </a:solidFill>
                  <a:latin typeface="Segoe UI Semibold" pitchFamily="34" charset="0"/>
                </a:rPr>
                <a:t>АДМИНИСТРАЦИЯ КУРСКОЙ ОБЛАСТИ</a:t>
              </a:r>
            </a:p>
          </p:txBody>
        </p:sp>
      </p:grpSp>
      <p:sp>
        <p:nvSpPr>
          <p:cNvPr id="10" name="Прямоугольник 9"/>
          <p:cNvSpPr/>
          <p:nvPr userDrawn="1"/>
        </p:nvSpPr>
        <p:spPr>
          <a:xfrm>
            <a:off x="3408363" y="2341563"/>
            <a:ext cx="215900" cy="2160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3"/>
          </p:nvPr>
        </p:nvSpPr>
        <p:spPr>
          <a:xfrm>
            <a:off x="3744398" y="5639191"/>
            <a:ext cx="7931666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14"/>
          </p:nvPr>
        </p:nvSpPr>
        <p:spPr>
          <a:xfrm>
            <a:off x="3744398" y="2171369"/>
            <a:ext cx="7931664" cy="252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15"/>
          </p:nvPr>
        </p:nvSpPr>
        <p:spPr>
          <a:xfrm>
            <a:off x="3744398" y="4760649"/>
            <a:ext cx="7931664" cy="80926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Текст 13"/>
          <p:cNvSpPr>
            <a:spLocks noGrp="1"/>
          </p:cNvSpPr>
          <p:nvPr>
            <p:ph type="body" sz="quarter" idx="17"/>
          </p:nvPr>
        </p:nvSpPr>
        <p:spPr>
          <a:xfrm>
            <a:off x="3744398" y="1725852"/>
            <a:ext cx="7931664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55249450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ln>
            <a:noFill/>
          </a:ln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ln>
            <a:noFill/>
          </a:ln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0" y="3429000"/>
            <a:ext cx="6096000" cy="3429000"/>
          </a:xfrm>
          <a:ln>
            <a:noFill/>
          </a:ln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6096000" cy="3429000"/>
          </a:xfrm>
          <a:ln>
            <a:noFill/>
          </a:ln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56477249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123950" y="365125"/>
            <a:ext cx="10229850" cy="739775"/>
          </a:xfrm>
          <a:prstGeom prst="rect">
            <a:avLst/>
          </a:prstGeom>
        </p:spPr>
        <p:txBody>
          <a:bodyPr/>
          <a:lstStyle>
            <a:lvl1pPr>
              <a:defRPr sz="2800" b="1">
                <a:latin typeface="Segoe UI Semibold (Заголовки)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72103635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8"/>
          <p:cNvSpPr>
            <a:spLocks noGrp="1"/>
          </p:cNvSpPr>
          <p:nvPr>
            <p:ph type="pic" idx="13"/>
          </p:nvPr>
        </p:nvSpPr>
        <p:spPr>
          <a:xfrm>
            <a:off x="1" y="-1"/>
            <a:ext cx="12192001" cy="4278523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 lvl="0"/>
            <a:endParaRPr noProof="0"/>
          </a:p>
        </p:txBody>
      </p:sp>
      <p:sp>
        <p:nvSpPr>
          <p:cNvPr id="3" name="Slide Number"/>
          <p:cNvSpPr txBox="1">
            <a:spLocks noGrp="1"/>
          </p:cNvSpPr>
          <p:nvPr>
            <p:ph type="sldNum" sz="quarter" idx="14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21631813-F994-433A-A4E4-E81CD0F7B4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6281311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endParaRPr lang="ru-RU" alt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123950" y="365125"/>
            <a:ext cx="10229850" cy="739775"/>
          </a:xfrm>
          <a:prstGeom prst="rect">
            <a:avLst/>
          </a:prstGeom>
        </p:spPr>
        <p:txBody>
          <a:bodyPr/>
          <a:lstStyle>
            <a:lvl1pPr>
              <a:defRPr sz="26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88078832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05DCC2-DD89-44E5-86FD-AAC3296EB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67AE-5EB1-46E3-9216-D0ED85B8733E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FBC8443-9C0B-4DC4-A444-558A3FB7D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C1A3210-DC25-4C36-B437-F8C34EE90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799D6-75F9-4350-B371-6BD5E5A18C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320934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9999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001F5F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44275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3669" y="122936"/>
            <a:ext cx="11484660" cy="1002030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="1" i="0">
                <a:solidFill>
                  <a:srgbClr val="009999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958708" y="2534792"/>
            <a:ext cx="3615054" cy="3649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6914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8869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741363"/>
            <a:ext cx="12192000" cy="53752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7" name="Группа 9"/>
          <p:cNvGrpSpPr>
            <a:grpSpLocks/>
          </p:cNvGrpSpPr>
          <p:nvPr userDrawn="1"/>
        </p:nvGrpSpPr>
        <p:grpSpPr bwMode="auto">
          <a:xfrm>
            <a:off x="595313" y="1868488"/>
            <a:ext cx="2633662" cy="3121025"/>
            <a:chOff x="515937" y="2088162"/>
            <a:chExt cx="2632705" cy="3120653"/>
          </a:xfrm>
        </p:grpSpPr>
        <p:pic>
          <p:nvPicPr>
            <p:cNvPr id="8" name="Рисунок 13" descr="Изображение выглядит как цветок&#10;&#10;Автоматически созданное описание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141"/>
            <a:stretch>
              <a:fillRect/>
            </a:stretch>
          </p:blipFill>
          <p:spPr bwMode="auto">
            <a:xfrm>
              <a:off x="515938" y="2088162"/>
              <a:ext cx="2556000" cy="2663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Прямоугольник 14"/>
            <p:cNvSpPr>
              <a:spLocks noChangeArrowheads="1"/>
            </p:cNvSpPr>
            <p:nvPr userDrawn="1"/>
          </p:nvSpPr>
          <p:spPr bwMode="auto">
            <a:xfrm>
              <a:off x="515937" y="4978654"/>
              <a:ext cx="2632705" cy="230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None/>
                <a:defRPr/>
              </a:pPr>
              <a:r>
                <a:rPr lang="ru-RU" sz="1000">
                  <a:solidFill>
                    <a:schemeClr val="bg1"/>
                  </a:solidFill>
                  <a:latin typeface="Segoe UI Semibold" pitchFamily="34" charset="0"/>
                </a:rPr>
                <a:t>АДМИНИСТРАЦИЯ КУРСКОЙ ОБЛАСТИ</a:t>
              </a:r>
            </a:p>
          </p:txBody>
        </p:sp>
      </p:grpSp>
      <p:sp>
        <p:nvSpPr>
          <p:cNvPr id="10" name="Прямоугольник 9"/>
          <p:cNvSpPr/>
          <p:nvPr userDrawn="1"/>
        </p:nvSpPr>
        <p:spPr>
          <a:xfrm>
            <a:off x="3408363" y="2341563"/>
            <a:ext cx="215900" cy="2160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3"/>
          </p:nvPr>
        </p:nvSpPr>
        <p:spPr>
          <a:xfrm>
            <a:off x="3744398" y="6324991"/>
            <a:ext cx="7931666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14"/>
          </p:nvPr>
        </p:nvSpPr>
        <p:spPr>
          <a:xfrm>
            <a:off x="3744398" y="2171369"/>
            <a:ext cx="7931664" cy="252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15"/>
          </p:nvPr>
        </p:nvSpPr>
        <p:spPr>
          <a:xfrm>
            <a:off x="3744398" y="4760649"/>
            <a:ext cx="7931664" cy="80926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Текст 13"/>
          <p:cNvSpPr>
            <a:spLocks noGrp="1"/>
          </p:cNvSpPr>
          <p:nvPr>
            <p:ph type="body" sz="quarter" idx="17"/>
          </p:nvPr>
        </p:nvSpPr>
        <p:spPr>
          <a:xfrm>
            <a:off x="3744398" y="1725852"/>
            <a:ext cx="7931664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6143128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>
            <a:grpSpLocks/>
          </p:cNvGrpSpPr>
          <p:nvPr userDrawn="1"/>
        </p:nvGrpSpPr>
        <p:grpSpPr bwMode="auto">
          <a:xfrm>
            <a:off x="352425" y="3794125"/>
            <a:ext cx="1336675" cy="1693863"/>
            <a:chOff x="725788" y="4286547"/>
            <a:chExt cx="1337610" cy="1693771"/>
          </a:xfrm>
        </p:grpSpPr>
        <p:pic>
          <p:nvPicPr>
            <p:cNvPr id="8" name="Рисунок 9" descr="Изображение выглядит как цветок&#10;&#10;Автоматически созданное описание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141"/>
            <a:stretch>
              <a:fillRect/>
            </a:stretch>
          </p:blipFill>
          <p:spPr bwMode="auto">
            <a:xfrm>
              <a:off x="776508" y="4286547"/>
              <a:ext cx="1236170" cy="1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Прямоугольник 13"/>
            <p:cNvSpPr>
              <a:spLocks noChangeArrowheads="1"/>
            </p:cNvSpPr>
            <p:nvPr userDrawn="1"/>
          </p:nvSpPr>
          <p:spPr bwMode="auto">
            <a:xfrm>
              <a:off x="725788" y="5583465"/>
              <a:ext cx="1337610" cy="396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None/>
                <a:defRPr/>
              </a:pPr>
              <a:r>
                <a:rPr lang="ru-RU" sz="1100">
                  <a:solidFill>
                    <a:srgbClr val="5C5C5C"/>
                  </a:solidFill>
                  <a:latin typeface="Segoe UI Semibold" pitchFamily="34" charset="0"/>
                </a:rPr>
                <a:t>Администрация                                 Курской области</a:t>
              </a:r>
            </a:p>
          </p:txBody>
        </p:sp>
      </p:grpSp>
      <p:sp>
        <p:nvSpPr>
          <p:cNvPr id="11" name="Rectangle 3"/>
          <p:cNvSpPr/>
          <p:nvPr userDrawn="1"/>
        </p:nvSpPr>
        <p:spPr>
          <a:xfrm rot="16200000" flipV="1">
            <a:off x="627857" y="4949031"/>
            <a:ext cx="2628900" cy="68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125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29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13" name="Текст 13"/>
          <p:cNvSpPr>
            <a:spLocks noGrp="1"/>
          </p:cNvSpPr>
          <p:nvPr>
            <p:ph type="body" sz="quarter" idx="17"/>
          </p:nvPr>
        </p:nvSpPr>
        <p:spPr>
          <a:xfrm>
            <a:off x="2114007" y="3570493"/>
            <a:ext cx="9562055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4"/>
          </p:nvPr>
        </p:nvSpPr>
        <p:spPr>
          <a:xfrm>
            <a:off x="2114007" y="4060960"/>
            <a:ext cx="9562055" cy="14687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8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15"/>
          </p:nvPr>
        </p:nvSpPr>
        <p:spPr>
          <a:xfrm>
            <a:off x="2114007" y="5643890"/>
            <a:ext cx="9562056" cy="648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13"/>
          </p:nvPr>
        </p:nvSpPr>
        <p:spPr>
          <a:xfrm>
            <a:off x="283030" y="5643890"/>
            <a:ext cx="1475572" cy="648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200"/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9548901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4224338" y="1196975"/>
            <a:ext cx="7966075" cy="45005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anchor="ctr"/>
          <a:lstStyle/>
          <a:p>
            <a:pPr marL="581211" indent="-380990" defTabSz="1088198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133" dirty="0">
              <a:solidFill>
                <a:srgbClr val="363636">
                  <a:lumMod val="65000"/>
                  <a:lumOff val="35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4224338" y="0"/>
            <a:ext cx="7967662" cy="981075"/>
          </a:xfrm>
          <a:prstGeom prst="rect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lIns="103888" tIns="51944" rIns="103888" bIns="51944" anchor="ctr"/>
          <a:lstStyle/>
          <a:p>
            <a:pPr marL="609607" defTabSz="10881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133" kern="0" dirty="0">
              <a:solidFill>
                <a:srgbClr val="363636">
                  <a:lumMod val="50000"/>
                  <a:lumOff val="50000"/>
                </a:srgbClr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224338" y="5954713"/>
            <a:ext cx="7970837" cy="900112"/>
          </a:xfrm>
          <a:prstGeom prst="rect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lIns="103888" tIns="51944" rIns="103888" bIns="51944" anchor="ctr"/>
          <a:lstStyle/>
          <a:p>
            <a:pPr marL="609607" defTabSz="10881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133" kern="0" dirty="0">
              <a:solidFill>
                <a:srgbClr val="363636">
                  <a:lumMod val="50000"/>
                  <a:lumOff val="50000"/>
                </a:srgbClr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229100" y="2349500"/>
            <a:ext cx="215900" cy="2160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pic>
        <p:nvPicPr>
          <p:cNvPr id="10" name="Рисунок 15" descr="Изображение выглядит как цветок&#10;&#10;Автоматически созданное описание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1"/>
          <a:stretch>
            <a:fillRect/>
          </a:stretch>
        </p:blipFill>
        <p:spPr bwMode="auto">
          <a:xfrm>
            <a:off x="358775" y="1603375"/>
            <a:ext cx="3506788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6"/>
          <p:cNvSpPr>
            <a:spLocks noChangeArrowheads="1"/>
          </p:cNvSpPr>
          <p:nvPr userDrawn="1"/>
        </p:nvSpPr>
        <p:spPr bwMode="auto">
          <a:xfrm>
            <a:off x="136525" y="5473700"/>
            <a:ext cx="395128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/>
            </a:pPr>
            <a:r>
              <a:rPr lang="ru-RU" sz="1600" b="1">
                <a:solidFill>
                  <a:srgbClr val="929292"/>
                </a:solidFill>
              </a:rPr>
              <a:t>Администрация Курской области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4702985" y="4524375"/>
            <a:ext cx="6968556" cy="11488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0" name="Текст 2"/>
          <p:cNvSpPr>
            <a:spLocks noGrp="1"/>
          </p:cNvSpPr>
          <p:nvPr>
            <p:ph type="body" sz="quarter" idx="15"/>
          </p:nvPr>
        </p:nvSpPr>
        <p:spPr>
          <a:xfrm>
            <a:off x="4702985" y="273050"/>
            <a:ext cx="6968556" cy="6414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aseline="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1" name="Текст 13"/>
          <p:cNvSpPr>
            <a:spLocks noGrp="1"/>
          </p:cNvSpPr>
          <p:nvPr>
            <p:ph type="body" sz="quarter" idx="16"/>
          </p:nvPr>
        </p:nvSpPr>
        <p:spPr>
          <a:xfrm>
            <a:off x="4702985" y="6056965"/>
            <a:ext cx="6968556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2"/>
          <p:cNvSpPr>
            <a:spLocks noGrp="1"/>
          </p:cNvSpPr>
          <p:nvPr>
            <p:ph type="body" sz="quarter" idx="17"/>
          </p:nvPr>
        </p:nvSpPr>
        <p:spPr>
          <a:xfrm>
            <a:off x="4702985" y="2358983"/>
            <a:ext cx="6968556" cy="215089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327813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anchor="ctr"/>
          <a:lstStyle/>
          <a:p>
            <a:pPr marL="581211" indent="-380990" defTabSz="1088198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133" dirty="0">
              <a:solidFill>
                <a:srgbClr val="363636">
                  <a:lumMod val="65000"/>
                  <a:lumOff val="35000"/>
                </a:srgbClr>
              </a:solidFill>
            </a:endParaRPr>
          </a:p>
        </p:txBody>
      </p:sp>
      <p:pic>
        <p:nvPicPr>
          <p:cNvPr id="6" name="Рисунок 5" descr="Изображение выглядит как здание, остановка, сидит, движение&#10;&#10;Автоматически созданное описание"/>
          <p:cNvPicPr>
            <a:picLocks noChangeAspect="1"/>
          </p:cNvPicPr>
          <p:nvPr userDrawn="1"/>
        </p:nvPicPr>
        <p:blipFill>
          <a:blip r:embed="rId2" cstate="print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4021649"/>
            <a:ext cx="12192000" cy="2842054"/>
          </a:xfrm>
          <a:prstGeom prst="rect">
            <a:avLst/>
          </a:prstGeom>
        </p:spPr>
      </p:pic>
      <p:pic>
        <p:nvPicPr>
          <p:cNvPr id="7" name="Рисунок 6" descr="Изображение выглядит как цветок&#10;&#10;Автоматически созданное описание"/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15141"/>
          <a:stretch/>
        </p:blipFill>
        <p:spPr>
          <a:xfrm>
            <a:off x="368168" y="1165473"/>
            <a:ext cx="2487179" cy="2591691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2978150" y="1489075"/>
            <a:ext cx="73025" cy="19446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11" name="Прямоугольник 15"/>
          <p:cNvSpPr>
            <a:spLocks noChangeArrowheads="1"/>
          </p:cNvSpPr>
          <p:nvPr userDrawn="1"/>
        </p:nvSpPr>
        <p:spPr bwMode="auto">
          <a:xfrm>
            <a:off x="3140075" y="1074738"/>
            <a:ext cx="9113838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/>
            </a:pPr>
            <a:r>
              <a:rPr lang="ru-RU" sz="1600">
                <a:solidFill>
                  <a:schemeClr val="bg1"/>
                </a:solidFill>
              </a:rPr>
              <a:t>АДМИНИСТРАЦИЯ КУРСКОЙ ОБЛАСТИ</a:t>
            </a:r>
          </a:p>
        </p:txBody>
      </p:sp>
      <p:sp>
        <p:nvSpPr>
          <p:cNvPr id="4" name="Текст 2"/>
          <p:cNvSpPr>
            <a:spLocks noGrp="1"/>
          </p:cNvSpPr>
          <p:nvPr>
            <p:ph type="body" sz="quarter" idx="17"/>
          </p:nvPr>
        </p:nvSpPr>
        <p:spPr>
          <a:xfrm>
            <a:off x="3139940" y="1491801"/>
            <a:ext cx="8536123" cy="193903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800">
                <a:solidFill>
                  <a:schemeClr val="bg1">
                    <a:lumMod val="95000"/>
                  </a:schemeClr>
                </a:solidFill>
                <a:latin typeface="+mj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Текст 3"/>
          <p:cNvSpPr>
            <a:spLocks noGrp="1"/>
          </p:cNvSpPr>
          <p:nvPr>
            <p:ph type="body" sz="quarter" idx="13"/>
          </p:nvPr>
        </p:nvSpPr>
        <p:spPr>
          <a:xfrm>
            <a:off x="7602067" y="3499916"/>
            <a:ext cx="4045603" cy="11488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Текст 13"/>
          <p:cNvSpPr>
            <a:spLocks noGrp="1"/>
          </p:cNvSpPr>
          <p:nvPr>
            <p:ph type="body" sz="quarter" idx="18"/>
          </p:nvPr>
        </p:nvSpPr>
        <p:spPr>
          <a:xfrm>
            <a:off x="7601270" y="4852897"/>
            <a:ext cx="4046400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6953873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3"/>
          <p:cNvSpPr txBox="1">
            <a:spLocks/>
          </p:cNvSpPr>
          <p:nvPr userDrawn="1"/>
        </p:nvSpPr>
        <p:spPr>
          <a:xfrm>
            <a:off x="520700" y="3929063"/>
            <a:ext cx="5056188" cy="37623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400" dirty="0"/>
              <a:t>Название структурного подразделения администрации </a:t>
            </a:r>
          </a:p>
        </p:txBody>
      </p:sp>
      <p:sp>
        <p:nvSpPr>
          <p:cNvPr id="3" name="Текст 13"/>
          <p:cNvSpPr txBox="1">
            <a:spLocks/>
          </p:cNvSpPr>
          <p:nvPr userDrawn="1"/>
        </p:nvSpPr>
        <p:spPr>
          <a:xfrm>
            <a:off x="520700" y="4376738"/>
            <a:ext cx="5826125" cy="101123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2"/>
                </a:solidFill>
              </a:rPr>
              <a:t>ТЕМА ВЫСТУПЛЕНИЯ</a:t>
            </a:r>
          </a:p>
        </p:txBody>
      </p:sp>
      <p:sp>
        <p:nvSpPr>
          <p:cNvPr id="4" name="Текст 13"/>
          <p:cNvSpPr txBox="1">
            <a:spLocks/>
          </p:cNvSpPr>
          <p:nvPr userDrawn="1"/>
        </p:nvSpPr>
        <p:spPr>
          <a:xfrm>
            <a:off x="520700" y="5662613"/>
            <a:ext cx="5575300" cy="64928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400" dirty="0"/>
              <a:t>ФИО, 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2716557353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2"/>
          <p:cNvSpPr>
            <a:spLocks noGrp="1"/>
          </p:cNvSpPr>
          <p:nvPr>
            <p:ph type="body" sz="quarter" idx="15"/>
          </p:nvPr>
        </p:nvSpPr>
        <p:spPr>
          <a:xfrm>
            <a:off x="6351915" y="1495974"/>
            <a:ext cx="5308779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sz="quarter" idx="16"/>
          </p:nvPr>
        </p:nvSpPr>
        <p:spPr>
          <a:xfrm>
            <a:off x="523848" y="1495974"/>
            <a:ext cx="527131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endParaRPr lang="ru-RU" noProof="0" dirty="0"/>
          </a:p>
        </p:txBody>
      </p:sp>
      <p:sp>
        <p:nvSpPr>
          <p:cNvPr id="15" name="Заголовок 2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50772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21599" y="1495974"/>
            <a:ext cx="533484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5"/>
          </p:nvPr>
        </p:nvSpPr>
        <p:spPr>
          <a:xfrm>
            <a:off x="6317411" y="1495974"/>
            <a:ext cx="5334658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5" name="Заголовок 2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2929539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/>
          <p:cNvSpPr txBox="1">
            <a:spLocks noChangeArrowheads="1"/>
          </p:cNvSpPr>
          <p:nvPr userDrawn="1"/>
        </p:nvSpPr>
        <p:spPr bwMode="auto">
          <a:xfrm>
            <a:off x="11460163" y="6465888"/>
            <a:ext cx="2301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fld id="{29F86316-F385-4B79-9C16-A8BE6DD1AF3C}" type="slidenum">
              <a:rPr lang="en-US" altLang="ru-RU" sz="1400">
                <a:solidFill>
                  <a:srgbClr val="3C3C3C"/>
                </a:solidFill>
                <a:ea typeface="MS PGothic" panose="020B0600070205080204" pitchFamily="34" charset="-128"/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en-US" altLang="ru-RU" sz="1200">
              <a:solidFill>
                <a:srgbClr val="3C3C3C"/>
              </a:solidFill>
              <a:ea typeface="MS PGothic" panose="020B0600070205080204" pitchFamily="34" charset="-128"/>
            </a:endParaRPr>
          </a:p>
        </p:txBody>
      </p:sp>
      <p:sp>
        <p:nvSpPr>
          <p:cNvPr id="11" name="Заголовок 12"/>
          <p:cNvSpPr txBox="1">
            <a:spLocks/>
          </p:cNvSpPr>
          <p:nvPr userDrawn="1"/>
        </p:nvSpPr>
        <p:spPr>
          <a:xfrm>
            <a:off x="546100" y="401638"/>
            <a:ext cx="11112500" cy="67468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Заголовок 2"/>
          <p:cNvSpPr txBox="1">
            <a:spLocks/>
          </p:cNvSpPr>
          <p:nvPr userDrawn="1"/>
        </p:nvSpPr>
        <p:spPr>
          <a:xfrm>
            <a:off x="515938" y="400050"/>
            <a:ext cx="11160125" cy="6953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22" r:id="rId8"/>
    <p:sldLayoutId id="2147483823" r:id="rId9"/>
    <p:sldLayoutId id="2147483843" r:id="rId10"/>
    <p:sldLayoutId id="2147483824" r:id="rId11"/>
    <p:sldLayoutId id="2147483844" r:id="rId12"/>
    <p:sldLayoutId id="2147483825" r:id="rId13"/>
    <p:sldLayoutId id="2147483845" r:id="rId14"/>
    <p:sldLayoutId id="2147483846" r:id="rId15"/>
    <p:sldLayoutId id="2147483826" r:id="rId16"/>
    <p:sldLayoutId id="2147483847" r:id="rId17"/>
    <p:sldLayoutId id="2147483848" r:id="rId18"/>
    <p:sldLayoutId id="2147483827" r:id="rId19"/>
    <p:sldLayoutId id="2147483849" r:id="rId20"/>
    <p:sldLayoutId id="2147483856" r:id="rId21"/>
    <p:sldLayoutId id="2147483850" r:id="rId22"/>
    <p:sldLayoutId id="2147483853" r:id="rId23"/>
    <p:sldLayoutId id="2147483857" r:id="rId24"/>
    <p:sldLayoutId id="2147483858" r:id="rId25"/>
    <p:sldLayoutId id="2147483859" r:id="rId26"/>
    <p:sldLayoutId id="2147483860" r:id="rId27"/>
  </p:sldLayoutIdLst>
  <p:transition spd="med">
    <p:fade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Semibold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Semibold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Semibold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Semibold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Semibold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Semibold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Semibold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Semibold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svg"/><Relationship Id="rId3" Type="http://schemas.openxmlformats.org/officeDocument/2006/relationships/image" Target="../media/image84.svg"/><Relationship Id="rId7" Type="http://schemas.openxmlformats.org/officeDocument/2006/relationships/image" Target="../media/image88.svg"/><Relationship Id="rId12" Type="http://schemas.openxmlformats.org/officeDocument/2006/relationships/image" Target="../media/image93.png"/><Relationship Id="rId17" Type="http://schemas.openxmlformats.org/officeDocument/2006/relationships/image" Target="../media/image98.svg"/><Relationship Id="rId2" Type="http://schemas.openxmlformats.org/officeDocument/2006/relationships/image" Target="../media/image83.png"/><Relationship Id="rId16" Type="http://schemas.openxmlformats.org/officeDocument/2006/relationships/image" Target="../media/image9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7.png"/><Relationship Id="rId11" Type="http://schemas.openxmlformats.org/officeDocument/2006/relationships/image" Target="../media/image92.svg"/><Relationship Id="rId5" Type="http://schemas.openxmlformats.org/officeDocument/2006/relationships/image" Target="../media/image86.svg"/><Relationship Id="rId15" Type="http://schemas.openxmlformats.org/officeDocument/2006/relationships/image" Target="../media/image96.sv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svg"/><Relationship Id="rId14" Type="http://schemas.openxmlformats.org/officeDocument/2006/relationships/image" Target="../media/image9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7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png"/><Relationship Id="rId18" Type="http://schemas.openxmlformats.org/officeDocument/2006/relationships/image" Target="../media/image136.png"/><Relationship Id="rId3" Type="http://schemas.openxmlformats.org/officeDocument/2006/relationships/image" Target="../media/image121.png"/><Relationship Id="rId21" Type="http://schemas.openxmlformats.org/officeDocument/2006/relationships/image" Target="../media/image139.png"/><Relationship Id="rId7" Type="http://schemas.openxmlformats.org/officeDocument/2006/relationships/image" Target="../media/image125.png"/><Relationship Id="rId12" Type="http://schemas.openxmlformats.org/officeDocument/2006/relationships/image" Target="../media/image130.png"/><Relationship Id="rId17" Type="http://schemas.openxmlformats.org/officeDocument/2006/relationships/image" Target="../media/image135.png"/><Relationship Id="rId2" Type="http://schemas.openxmlformats.org/officeDocument/2006/relationships/image" Target="../media/image120.png"/><Relationship Id="rId16" Type="http://schemas.openxmlformats.org/officeDocument/2006/relationships/image" Target="../media/image134.png"/><Relationship Id="rId20" Type="http://schemas.openxmlformats.org/officeDocument/2006/relationships/image" Target="../media/image138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24" Type="http://schemas.openxmlformats.org/officeDocument/2006/relationships/image" Target="../media/image142.png"/><Relationship Id="rId5" Type="http://schemas.openxmlformats.org/officeDocument/2006/relationships/image" Target="../media/image123.png"/><Relationship Id="rId15" Type="http://schemas.openxmlformats.org/officeDocument/2006/relationships/image" Target="../media/image133.png"/><Relationship Id="rId23" Type="http://schemas.openxmlformats.org/officeDocument/2006/relationships/image" Target="../media/image141.png"/><Relationship Id="rId10" Type="http://schemas.openxmlformats.org/officeDocument/2006/relationships/image" Target="../media/image128.png"/><Relationship Id="rId19" Type="http://schemas.openxmlformats.org/officeDocument/2006/relationships/image" Target="../media/image137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Relationship Id="rId22" Type="http://schemas.openxmlformats.org/officeDocument/2006/relationships/image" Target="../media/image1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58.png"/><Relationship Id="rId21" Type="http://schemas.openxmlformats.org/officeDocument/2006/relationships/image" Target="../media/image162.png"/><Relationship Id="rId42" Type="http://schemas.openxmlformats.org/officeDocument/2006/relationships/image" Target="../media/image183.png"/><Relationship Id="rId63" Type="http://schemas.openxmlformats.org/officeDocument/2006/relationships/image" Target="../media/image204.png"/><Relationship Id="rId84" Type="http://schemas.openxmlformats.org/officeDocument/2006/relationships/image" Target="../media/image225.png"/><Relationship Id="rId138" Type="http://schemas.openxmlformats.org/officeDocument/2006/relationships/image" Target="../media/image279.png"/><Relationship Id="rId16" Type="http://schemas.openxmlformats.org/officeDocument/2006/relationships/image" Target="../media/image157.png"/><Relationship Id="rId107" Type="http://schemas.openxmlformats.org/officeDocument/2006/relationships/image" Target="../media/image248.png"/><Relationship Id="rId11" Type="http://schemas.openxmlformats.org/officeDocument/2006/relationships/image" Target="../media/image152.png"/><Relationship Id="rId32" Type="http://schemas.openxmlformats.org/officeDocument/2006/relationships/image" Target="../media/image173.png"/><Relationship Id="rId37" Type="http://schemas.openxmlformats.org/officeDocument/2006/relationships/image" Target="../media/image178.png"/><Relationship Id="rId53" Type="http://schemas.openxmlformats.org/officeDocument/2006/relationships/image" Target="../media/image194.png"/><Relationship Id="rId58" Type="http://schemas.openxmlformats.org/officeDocument/2006/relationships/image" Target="../media/image199.png"/><Relationship Id="rId74" Type="http://schemas.openxmlformats.org/officeDocument/2006/relationships/image" Target="../media/image215.png"/><Relationship Id="rId79" Type="http://schemas.openxmlformats.org/officeDocument/2006/relationships/image" Target="../media/image220.png"/><Relationship Id="rId102" Type="http://schemas.openxmlformats.org/officeDocument/2006/relationships/image" Target="../media/image243.png"/><Relationship Id="rId123" Type="http://schemas.openxmlformats.org/officeDocument/2006/relationships/image" Target="../media/image264.png"/><Relationship Id="rId128" Type="http://schemas.openxmlformats.org/officeDocument/2006/relationships/image" Target="../media/image269.png"/><Relationship Id="rId5" Type="http://schemas.openxmlformats.org/officeDocument/2006/relationships/image" Target="../media/image146.png"/><Relationship Id="rId90" Type="http://schemas.openxmlformats.org/officeDocument/2006/relationships/image" Target="../media/image231.png"/><Relationship Id="rId95" Type="http://schemas.openxmlformats.org/officeDocument/2006/relationships/image" Target="../media/image236.png"/><Relationship Id="rId22" Type="http://schemas.openxmlformats.org/officeDocument/2006/relationships/image" Target="../media/image163.png"/><Relationship Id="rId27" Type="http://schemas.openxmlformats.org/officeDocument/2006/relationships/image" Target="../media/image168.png"/><Relationship Id="rId43" Type="http://schemas.openxmlformats.org/officeDocument/2006/relationships/image" Target="../media/image184.png"/><Relationship Id="rId48" Type="http://schemas.openxmlformats.org/officeDocument/2006/relationships/image" Target="../media/image189.png"/><Relationship Id="rId64" Type="http://schemas.openxmlformats.org/officeDocument/2006/relationships/image" Target="../media/image205.png"/><Relationship Id="rId69" Type="http://schemas.openxmlformats.org/officeDocument/2006/relationships/image" Target="../media/image210.png"/><Relationship Id="rId113" Type="http://schemas.openxmlformats.org/officeDocument/2006/relationships/image" Target="../media/image254.png"/><Relationship Id="rId118" Type="http://schemas.openxmlformats.org/officeDocument/2006/relationships/image" Target="../media/image259.png"/><Relationship Id="rId134" Type="http://schemas.openxmlformats.org/officeDocument/2006/relationships/image" Target="../media/image275.png"/><Relationship Id="rId139" Type="http://schemas.openxmlformats.org/officeDocument/2006/relationships/image" Target="../media/image280.png"/><Relationship Id="rId80" Type="http://schemas.openxmlformats.org/officeDocument/2006/relationships/image" Target="../media/image221.png"/><Relationship Id="rId85" Type="http://schemas.openxmlformats.org/officeDocument/2006/relationships/image" Target="../media/image226.png"/><Relationship Id="rId12" Type="http://schemas.openxmlformats.org/officeDocument/2006/relationships/image" Target="../media/image153.png"/><Relationship Id="rId17" Type="http://schemas.openxmlformats.org/officeDocument/2006/relationships/image" Target="../media/image158.png"/><Relationship Id="rId33" Type="http://schemas.openxmlformats.org/officeDocument/2006/relationships/image" Target="../media/image174.png"/><Relationship Id="rId38" Type="http://schemas.openxmlformats.org/officeDocument/2006/relationships/image" Target="../media/image179.png"/><Relationship Id="rId59" Type="http://schemas.openxmlformats.org/officeDocument/2006/relationships/image" Target="../media/image200.png"/><Relationship Id="rId103" Type="http://schemas.openxmlformats.org/officeDocument/2006/relationships/image" Target="../media/image244.png"/><Relationship Id="rId108" Type="http://schemas.openxmlformats.org/officeDocument/2006/relationships/image" Target="../media/image249.png"/><Relationship Id="rId124" Type="http://schemas.openxmlformats.org/officeDocument/2006/relationships/image" Target="../media/image265.png"/><Relationship Id="rId129" Type="http://schemas.openxmlformats.org/officeDocument/2006/relationships/image" Target="../media/image270.png"/><Relationship Id="rId54" Type="http://schemas.openxmlformats.org/officeDocument/2006/relationships/image" Target="../media/image195.png"/><Relationship Id="rId70" Type="http://schemas.openxmlformats.org/officeDocument/2006/relationships/image" Target="../media/image211.png"/><Relationship Id="rId75" Type="http://schemas.openxmlformats.org/officeDocument/2006/relationships/image" Target="../media/image216.png"/><Relationship Id="rId91" Type="http://schemas.openxmlformats.org/officeDocument/2006/relationships/image" Target="../media/image232.png"/><Relationship Id="rId96" Type="http://schemas.openxmlformats.org/officeDocument/2006/relationships/image" Target="../media/image23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47.png"/><Relationship Id="rId23" Type="http://schemas.openxmlformats.org/officeDocument/2006/relationships/image" Target="../media/image164.png"/><Relationship Id="rId28" Type="http://schemas.openxmlformats.org/officeDocument/2006/relationships/image" Target="../media/image169.png"/><Relationship Id="rId49" Type="http://schemas.openxmlformats.org/officeDocument/2006/relationships/image" Target="../media/image190.png"/><Relationship Id="rId114" Type="http://schemas.openxmlformats.org/officeDocument/2006/relationships/image" Target="../media/image255.png"/><Relationship Id="rId119" Type="http://schemas.openxmlformats.org/officeDocument/2006/relationships/image" Target="../media/image260.png"/><Relationship Id="rId44" Type="http://schemas.openxmlformats.org/officeDocument/2006/relationships/image" Target="../media/image185.png"/><Relationship Id="rId60" Type="http://schemas.openxmlformats.org/officeDocument/2006/relationships/image" Target="../media/image201.png"/><Relationship Id="rId65" Type="http://schemas.openxmlformats.org/officeDocument/2006/relationships/image" Target="../media/image206.png"/><Relationship Id="rId81" Type="http://schemas.openxmlformats.org/officeDocument/2006/relationships/image" Target="../media/image222.png"/><Relationship Id="rId86" Type="http://schemas.openxmlformats.org/officeDocument/2006/relationships/image" Target="../media/image227.png"/><Relationship Id="rId130" Type="http://schemas.openxmlformats.org/officeDocument/2006/relationships/image" Target="../media/image271.png"/><Relationship Id="rId135" Type="http://schemas.openxmlformats.org/officeDocument/2006/relationships/image" Target="../media/image276.png"/><Relationship Id="rId13" Type="http://schemas.openxmlformats.org/officeDocument/2006/relationships/image" Target="../media/image154.png"/><Relationship Id="rId18" Type="http://schemas.openxmlformats.org/officeDocument/2006/relationships/image" Target="../media/image159.png"/><Relationship Id="rId39" Type="http://schemas.openxmlformats.org/officeDocument/2006/relationships/image" Target="../media/image180.png"/><Relationship Id="rId109" Type="http://schemas.openxmlformats.org/officeDocument/2006/relationships/image" Target="../media/image250.png"/><Relationship Id="rId34" Type="http://schemas.openxmlformats.org/officeDocument/2006/relationships/image" Target="../media/image175.png"/><Relationship Id="rId50" Type="http://schemas.openxmlformats.org/officeDocument/2006/relationships/image" Target="../media/image191.png"/><Relationship Id="rId55" Type="http://schemas.openxmlformats.org/officeDocument/2006/relationships/image" Target="../media/image196.png"/><Relationship Id="rId76" Type="http://schemas.openxmlformats.org/officeDocument/2006/relationships/image" Target="../media/image217.png"/><Relationship Id="rId97" Type="http://schemas.openxmlformats.org/officeDocument/2006/relationships/image" Target="../media/image238.png"/><Relationship Id="rId104" Type="http://schemas.openxmlformats.org/officeDocument/2006/relationships/image" Target="../media/image245.png"/><Relationship Id="rId120" Type="http://schemas.openxmlformats.org/officeDocument/2006/relationships/image" Target="../media/image261.png"/><Relationship Id="rId125" Type="http://schemas.openxmlformats.org/officeDocument/2006/relationships/image" Target="../media/image266.png"/><Relationship Id="rId7" Type="http://schemas.openxmlformats.org/officeDocument/2006/relationships/image" Target="../media/image148.png"/><Relationship Id="rId71" Type="http://schemas.openxmlformats.org/officeDocument/2006/relationships/image" Target="../media/image212.png"/><Relationship Id="rId92" Type="http://schemas.openxmlformats.org/officeDocument/2006/relationships/image" Target="../media/image233.png"/><Relationship Id="rId2" Type="http://schemas.openxmlformats.org/officeDocument/2006/relationships/image" Target="../media/image143.png"/><Relationship Id="rId29" Type="http://schemas.openxmlformats.org/officeDocument/2006/relationships/image" Target="../media/image170.png"/><Relationship Id="rId24" Type="http://schemas.openxmlformats.org/officeDocument/2006/relationships/image" Target="../media/image165.png"/><Relationship Id="rId40" Type="http://schemas.openxmlformats.org/officeDocument/2006/relationships/image" Target="../media/image181.png"/><Relationship Id="rId45" Type="http://schemas.openxmlformats.org/officeDocument/2006/relationships/image" Target="../media/image186.png"/><Relationship Id="rId66" Type="http://schemas.openxmlformats.org/officeDocument/2006/relationships/image" Target="../media/image207.png"/><Relationship Id="rId87" Type="http://schemas.openxmlformats.org/officeDocument/2006/relationships/image" Target="../media/image228.png"/><Relationship Id="rId110" Type="http://schemas.openxmlformats.org/officeDocument/2006/relationships/image" Target="../media/image251.png"/><Relationship Id="rId115" Type="http://schemas.openxmlformats.org/officeDocument/2006/relationships/image" Target="../media/image256.png"/><Relationship Id="rId131" Type="http://schemas.openxmlformats.org/officeDocument/2006/relationships/image" Target="../media/image272.png"/><Relationship Id="rId136" Type="http://schemas.openxmlformats.org/officeDocument/2006/relationships/image" Target="../media/image277.png"/><Relationship Id="rId61" Type="http://schemas.openxmlformats.org/officeDocument/2006/relationships/image" Target="../media/image202.png"/><Relationship Id="rId82" Type="http://schemas.openxmlformats.org/officeDocument/2006/relationships/image" Target="../media/image223.png"/><Relationship Id="rId19" Type="http://schemas.openxmlformats.org/officeDocument/2006/relationships/image" Target="../media/image160.png"/><Relationship Id="rId14" Type="http://schemas.openxmlformats.org/officeDocument/2006/relationships/image" Target="../media/image155.png"/><Relationship Id="rId30" Type="http://schemas.openxmlformats.org/officeDocument/2006/relationships/image" Target="../media/image171.png"/><Relationship Id="rId35" Type="http://schemas.openxmlformats.org/officeDocument/2006/relationships/image" Target="../media/image176.png"/><Relationship Id="rId56" Type="http://schemas.openxmlformats.org/officeDocument/2006/relationships/image" Target="../media/image197.png"/><Relationship Id="rId77" Type="http://schemas.openxmlformats.org/officeDocument/2006/relationships/image" Target="../media/image218.png"/><Relationship Id="rId100" Type="http://schemas.openxmlformats.org/officeDocument/2006/relationships/image" Target="../media/image241.png"/><Relationship Id="rId105" Type="http://schemas.openxmlformats.org/officeDocument/2006/relationships/image" Target="../media/image246.png"/><Relationship Id="rId126" Type="http://schemas.openxmlformats.org/officeDocument/2006/relationships/image" Target="../media/image267.png"/><Relationship Id="rId8" Type="http://schemas.openxmlformats.org/officeDocument/2006/relationships/image" Target="../media/image149.png"/><Relationship Id="rId51" Type="http://schemas.openxmlformats.org/officeDocument/2006/relationships/image" Target="../media/image192.png"/><Relationship Id="rId72" Type="http://schemas.openxmlformats.org/officeDocument/2006/relationships/image" Target="../media/image213.png"/><Relationship Id="rId93" Type="http://schemas.openxmlformats.org/officeDocument/2006/relationships/image" Target="../media/image234.png"/><Relationship Id="rId98" Type="http://schemas.openxmlformats.org/officeDocument/2006/relationships/image" Target="../media/image239.png"/><Relationship Id="rId121" Type="http://schemas.openxmlformats.org/officeDocument/2006/relationships/image" Target="../media/image262.png"/><Relationship Id="rId3" Type="http://schemas.openxmlformats.org/officeDocument/2006/relationships/image" Target="../media/image144.png"/><Relationship Id="rId25" Type="http://schemas.openxmlformats.org/officeDocument/2006/relationships/image" Target="../media/image166.png"/><Relationship Id="rId46" Type="http://schemas.openxmlformats.org/officeDocument/2006/relationships/image" Target="../media/image187.png"/><Relationship Id="rId67" Type="http://schemas.openxmlformats.org/officeDocument/2006/relationships/image" Target="../media/image208.png"/><Relationship Id="rId116" Type="http://schemas.openxmlformats.org/officeDocument/2006/relationships/image" Target="../media/image257.png"/><Relationship Id="rId137" Type="http://schemas.openxmlformats.org/officeDocument/2006/relationships/image" Target="../media/image278.png"/><Relationship Id="rId20" Type="http://schemas.openxmlformats.org/officeDocument/2006/relationships/image" Target="../media/image161.png"/><Relationship Id="rId41" Type="http://schemas.openxmlformats.org/officeDocument/2006/relationships/image" Target="../media/image182.png"/><Relationship Id="rId62" Type="http://schemas.openxmlformats.org/officeDocument/2006/relationships/image" Target="../media/image203.png"/><Relationship Id="rId83" Type="http://schemas.openxmlformats.org/officeDocument/2006/relationships/image" Target="../media/image224.png"/><Relationship Id="rId88" Type="http://schemas.openxmlformats.org/officeDocument/2006/relationships/image" Target="../media/image229.png"/><Relationship Id="rId111" Type="http://schemas.openxmlformats.org/officeDocument/2006/relationships/image" Target="../media/image252.png"/><Relationship Id="rId132" Type="http://schemas.openxmlformats.org/officeDocument/2006/relationships/image" Target="../media/image273.png"/><Relationship Id="rId15" Type="http://schemas.openxmlformats.org/officeDocument/2006/relationships/image" Target="../media/image156.png"/><Relationship Id="rId36" Type="http://schemas.openxmlformats.org/officeDocument/2006/relationships/image" Target="../media/image177.png"/><Relationship Id="rId57" Type="http://schemas.openxmlformats.org/officeDocument/2006/relationships/image" Target="../media/image198.png"/><Relationship Id="rId106" Type="http://schemas.openxmlformats.org/officeDocument/2006/relationships/image" Target="../media/image247.png"/><Relationship Id="rId127" Type="http://schemas.openxmlformats.org/officeDocument/2006/relationships/image" Target="../media/image268.png"/><Relationship Id="rId10" Type="http://schemas.openxmlformats.org/officeDocument/2006/relationships/image" Target="../media/image151.png"/><Relationship Id="rId31" Type="http://schemas.openxmlformats.org/officeDocument/2006/relationships/image" Target="../media/image172.png"/><Relationship Id="rId52" Type="http://schemas.openxmlformats.org/officeDocument/2006/relationships/image" Target="../media/image193.png"/><Relationship Id="rId73" Type="http://schemas.openxmlformats.org/officeDocument/2006/relationships/image" Target="../media/image214.png"/><Relationship Id="rId78" Type="http://schemas.openxmlformats.org/officeDocument/2006/relationships/image" Target="../media/image219.png"/><Relationship Id="rId94" Type="http://schemas.openxmlformats.org/officeDocument/2006/relationships/image" Target="../media/image235.png"/><Relationship Id="rId99" Type="http://schemas.openxmlformats.org/officeDocument/2006/relationships/image" Target="../media/image240.png"/><Relationship Id="rId101" Type="http://schemas.openxmlformats.org/officeDocument/2006/relationships/image" Target="../media/image242.png"/><Relationship Id="rId122" Type="http://schemas.openxmlformats.org/officeDocument/2006/relationships/image" Target="../media/image263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Relationship Id="rId26" Type="http://schemas.openxmlformats.org/officeDocument/2006/relationships/image" Target="../media/image167.png"/><Relationship Id="rId47" Type="http://schemas.openxmlformats.org/officeDocument/2006/relationships/image" Target="../media/image188.png"/><Relationship Id="rId68" Type="http://schemas.openxmlformats.org/officeDocument/2006/relationships/image" Target="../media/image209.png"/><Relationship Id="rId89" Type="http://schemas.openxmlformats.org/officeDocument/2006/relationships/image" Target="../media/image230.png"/><Relationship Id="rId112" Type="http://schemas.openxmlformats.org/officeDocument/2006/relationships/image" Target="../media/image253.png"/><Relationship Id="rId133" Type="http://schemas.openxmlformats.org/officeDocument/2006/relationships/image" Target="../media/image27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84.png"/><Relationship Id="rId5" Type="http://schemas.openxmlformats.org/officeDocument/2006/relationships/image" Target="../media/image283.png"/><Relationship Id="rId4" Type="http://schemas.openxmlformats.org/officeDocument/2006/relationships/image" Target="../media/image28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1.png"/><Relationship Id="rId3" Type="http://schemas.openxmlformats.org/officeDocument/2006/relationships/image" Target="../media/image286.png"/><Relationship Id="rId7" Type="http://schemas.openxmlformats.org/officeDocument/2006/relationships/image" Target="../media/image290.png"/><Relationship Id="rId2" Type="http://schemas.openxmlformats.org/officeDocument/2006/relationships/image" Target="../media/image285.jp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89.png"/><Relationship Id="rId5" Type="http://schemas.openxmlformats.org/officeDocument/2006/relationships/image" Target="../media/image288.png"/><Relationship Id="rId4" Type="http://schemas.openxmlformats.org/officeDocument/2006/relationships/image" Target="../media/image28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jp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3.jp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4.jp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5.jp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6.jp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9" Type="http://schemas.openxmlformats.org/officeDocument/2006/relationships/image" Target="../media/image55.png"/><Relationship Id="rId21" Type="http://schemas.openxmlformats.org/officeDocument/2006/relationships/image" Target="../media/image37.png"/><Relationship Id="rId34" Type="http://schemas.openxmlformats.org/officeDocument/2006/relationships/image" Target="../media/image50.png"/><Relationship Id="rId42" Type="http://schemas.openxmlformats.org/officeDocument/2006/relationships/image" Target="../media/image58.png"/><Relationship Id="rId47" Type="http://schemas.openxmlformats.org/officeDocument/2006/relationships/image" Target="../media/image63.png"/><Relationship Id="rId50" Type="http://schemas.openxmlformats.org/officeDocument/2006/relationships/image" Target="../media/image66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9" Type="http://schemas.openxmlformats.org/officeDocument/2006/relationships/image" Target="../media/image45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37" Type="http://schemas.openxmlformats.org/officeDocument/2006/relationships/image" Target="../media/image53.png"/><Relationship Id="rId40" Type="http://schemas.openxmlformats.org/officeDocument/2006/relationships/image" Target="../media/image56.png"/><Relationship Id="rId45" Type="http://schemas.openxmlformats.org/officeDocument/2006/relationships/image" Target="../media/image61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36" Type="http://schemas.openxmlformats.org/officeDocument/2006/relationships/image" Target="../media/image52.png"/><Relationship Id="rId49" Type="http://schemas.openxmlformats.org/officeDocument/2006/relationships/image" Target="../media/image65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31" Type="http://schemas.openxmlformats.org/officeDocument/2006/relationships/image" Target="../media/image47.png"/><Relationship Id="rId44" Type="http://schemas.openxmlformats.org/officeDocument/2006/relationships/image" Target="../media/image60.png"/><Relationship Id="rId52" Type="http://schemas.openxmlformats.org/officeDocument/2006/relationships/image" Target="../media/image68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Relationship Id="rId43" Type="http://schemas.openxmlformats.org/officeDocument/2006/relationships/image" Target="../media/image59.png"/><Relationship Id="rId48" Type="http://schemas.openxmlformats.org/officeDocument/2006/relationships/image" Target="../media/image64.png"/><Relationship Id="rId8" Type="http://schemas.openxmlformats.org/officeDocument/2006/relationships/image" Target="../media/image24.png"/><Relationship Id="rId51" Type="http://schemas.openxmlformats.org/officeDocument/2006/relationships/image" Target="../media/image67.png"/><Relationship Id="rId3" Type="http://schemas.openxmlformats.org/officeDocument/2006/relationships/image" Target="../media/image19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38" Type="http://schemas.openxmlformats.org/officeDocument/2006/relationships/image" Target="../media/image54.png"/><Relationship Id="rId46" Type="http://schemas.openxmlformats.org/officeDocument/2006/relationships/image" Target="../media/image62.png"/><Relationship Id="rId20" Type="http://schemas.openxmlformats.org/officeDocument/2006/relationships/image" Target="../media/image36.png"/><Relationship Id="rId41" Type="http://schemas.openxmlformats.org/officeDocument/2006/relationships/image" Target="../media/image5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73CC0C0-7478-F6C7-967E-CEF43CB9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14" y="2146542"/>
            <a:ext cx="6534451" cy="695924"/>
          </a:xfrm>
        </p:spPr>
        <p:txBody>
          <a:bodyPr/>
          <a:lstStyle/>
          <a:p>
            <a:pPr algn="ctr"/>
            <a:r>
              <a:rPr lang="ru-RU" sz="3400" i="1" dirty="0">
                <a:solidFill>
                  <a:schemeClr val="accent1">
                    <a:lumMod val="75000"/>
                  </a:schemeClr>
                </a:solidFill>
              </a:rPr>
              <a:t>Организация единого образовательного пространства в контексте общенациональных приоритетов и Стратегии развития образования Курской области до 2030 года. Организации воспитательной работы в ПОО</a:t>
            </a:r>
            <a:r>
              <a:rPr lang="ru-RU" sz="4000" i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F58ECB-0D09-51B7-96DA-3224CDBBA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493" y="109835"/>
            <a:ext cx="1785295" cy="17942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AE06BC-75FB-A699-3657-311E2EB67C9D}"/>
              </a:ext>
            </a:extLst>
          </p:cNvPr>
          <p:cNvSpPr txBox="1"/>
          <p:nvPr/>
        </p:nvSpPr>
        <p:spPr>
          <a:xfrm>
            <a:off x="6322979" y="2705725"/>
            <a:ext cx="610897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</a:rPr>
              <a:t>Коптева Ксения Валерьевна, </a:t>
            </a:r>
          </a:p>
          <a:p>
            <a:pPr algn="ctr"/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</a:rPr>
              <a:t>проректор по проектной деятельности </a:t>
            </a:r>
          </a:p>
          <a:p>
            <a:pPr algn="ctr"/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</a:rPr>
              <a:t>ОГБУ ДПО КИРО, </a:t>
            </a:r>
          </a:p>
          <a:p>
            <a:pPr algn="ctr"/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</a:rPr>
              <a:t>кандидат экономических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65311060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84988" y="531875"/>
            <a:ext cx="11907139" cy="6326124"/>
            <a:chOff x="284988" y="531875"/>
            <a:chExt cx="11907139" cy="632612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22641" y="2053015"/>
              <a:ext cx="8702360" cy="34968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47444" y="1193291"/>
              <a:ext cx="9624060" cy="494690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67512" y="3528059"/>
              <a:ext cx="11524615" cy="3329940"/>
            </a:xfrm>
            <a:custGeom>
              <a:avLst/>
              <a:gdLst/>
              <a:ahLst/>
              <a:cxnLst/>
              <a:rect l="l" t="t" r="r" b="b"/>
              <a:pathLst>
                <a:path w="11524615" h="3329940">
                  <a:moveTo>
                    <a:pt x="11524488" y="0"/>
                  </a:moveTo>
                  <a:lnTo>
                    <a:pt x="9493758" y="17272"/>
                  </a:lnTo>
                  <a:lnTo>
                    <a:pt x="9493758" y="440054"/>
                  </a:lnTo>
                  <a:lnTo>
                    <a:pt x="7593330" y="457326"/>
                  </a:lnTo>
                  <a:lnTo>
                    <a:pt x="7575931" y="880109"/>
                  </a:lnTo>
                  <a:lnTo>
                    <a:pt x="5710174" y="897382"/>
                  </a:lnTo>
                  <a:lnTo>
                    <a:pt x="5692775" y="1328801"/>
                  </a:lnTo>
                  <a:lnTo>
                    <a:pt x="3853053" y="1345945"/>
                  </a:lnTo>
                  <a:lnTo>
                    <a:pt x="3835654" y="1751583"/>
                  </a:lnTo>
                  <a:lnTo>
                    <a:pt x="1978660" y="1777364"/>
                  </a:lnTo>
                  <a:lnTo>
                    <a:pt x="1969896" y="2200186"/>
                  </a:lnTo>
                  <a:lnTo>
                    <a:pt x="7245" y="2217381"/>
                  </a:lnTo>
                  <a:lnTo>
                    <a:pt x="7913" y="2219475"/>
                  </a:lnTo>
                  <a:lnTo>
                    <a:pt x="14994" y="2256990"/>
                  </a:lnTo>
                  <a:lnTo>
                    <a:pt x="21659" y="2301029"/>
                  </a:lnTo>
                  <a:lnTo>
                    <a:pt x="26034" y="2338235"/>
                  </a:lnTo>
                  <a:lnTo>
                    <a:pt x="27663" y="2373894"/>
                  </a:lnTo>
                  <a:lnTo>
                    <a:pt x="27120" y="2411036"/>
                  </a:lnTo>
                  <a:lnTo>
                    <a:pt x="26034" y="2454919"/>
                  </a:lnTo>
                  <a:lnTo>
                    <a:pt x="26034" y="2510802"/>
                  </a:lnTo>
                  <a:lnTo>
                    <a:pt x="27047" y="2551324"/>
                  </a:lnTo>
                  <a:lnTo>
                    <a:pt x="28641" y="2598514"/>
                  </a:lnTo>
                  <a:lnTo>
                    <a:pt x="30512" y="2649880"/>
                  </a:lnTo>
                  <a:lnTo>
                    <a:pt x="32358" y="2702933"/>
                  </a:lnTo>
                  <a:lnTo>
                    <a:pt x="33875" y="2755181"/>
                  </a:lnTo>
                  <a:lnTo>
                    <a:pt x="34760" y="2804134"/>
                  </a:lnTo>
                  <a:lnTo>
                    <a:pt x="34709" y="2847301"/>
                  </a:lnTo>
                  <a:lnTo>
                    <a:pt x="32332" y="2909488"/>
                  </a:lnTo>
                  <a:lnTo>
                    <a:pt x="28011" y="2962081"/>
                  </a:lnTo>
                  <a:lnTo>
                    <a:pt x="22702" y="3011211"/>
                  </a:lnTo>
                  <a:lnTo>
                    <a:pt x="17360" y="3063011"/>
                  </a:lnTo>
                  <a:lnTo>
                    <a:pt x="7799" y="3126239"/>
                  </a:lnTo>
                  <a:lnTo>
                    <a:pt x="4870" y="3178260"/>
                  </a:lnTo>
                  <a:lnTo>
                    <a:pt x="5170" y="3221401"/>
                  </a:lnTo>
                  <a:lnTo>
                    <a:pt x="5295" y="3257991"/>
                  </a:lnTo>
                  <a:lnTo>
                    <a:pt x="4141" y="3287495"/>
                  </a:lnTo>
                  <a:lnTo>
                    <a:pt x="3587" y="3309054"/>
                  </a:lnTo>
                  <a:lnTo>
                    <a:pt x="4710" y="3324520"/>
                  </a:lnTo>
                  <a:lnTo>
                    <a:pt x="6580" y="3329937"/>
                  </a:lnTo>
                  <a:lnTo>
                    <a:pt x="11524488" y="3329937"/>
                  </a:lnTo>
                  <a:lnTo>
                    <a:pt x="11524488" y="0"/>
                  </a:lnTo>
                  <a:close/>
                </a:path>
                <a:path w="11524615" h="3329940">
                  <a:moveTo>
                    <a:pt x="2290" y="2201841"/>
                  </a:moveTo>
                  <a:lnTo>
                    <a:pt x="0" y="2217445"/>
                  </a:lnTo>
                  <a:lnTo>
                    <a:pt x="7245" y="2217381"/>
                  </a:lnTo>
                  <a:lnTo>
                    <a:pt x="2290" y="2201841"/>
                  </a:lnTo>
                  <a:close/>
                </a:path>
              </a:pathLst>
            </a:custGeom>
            <a:solidFill>
              <a:srgbClr val="EAF3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4988" y="2804159"/>
              <a:ext cx="1467612" cy="300837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0895" y="2830068"/>
              <a:ext cx="1365504" cy="290626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73868" y="531875"/>
              <a:ext cx="1161300" cy="308000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99776" y="557783"/>
              <a:ext cx="1059179" cy="2977896"/>
            </a:xfrm>
            <a:prstGeom prst="rect">
              <a:avLst/>
            </a:prstGeom>
          </p:spPr>
        </p:pic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70129" y="251196"/>
            <a:ext cx="5017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Проект:</a:t>
            </a:r>
            <a:r>
              <a:rPr sz="36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–</a:t>
            </a:r>
            <a:r>
              <a:rPr sz="3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курянин»</a:t>
            </a:r>
            <a:endParaRPr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43127" y="98103"/>
            <a:ext cx="11336020" cy="6696075"/>
            <a:chOff x="643127" y="98103"/>
            <a:chExt cx="11336020" cy="6696075"/>
          </a:xfrm>
        </p:grpSpPr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958910" y="1859720"/>
              <a:ext cx="144546" cy="27047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786111" y="98103"/>
              <a:ext cx="2192528" cy="189058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3127" y="5714993"/>
              <a:ext cx="1720596" cy="107901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75132" y="5746749"/>
              <a:ext cx="1606550" cy="965200"/>
            </a:xfrm>
            <a:custGeom>
              <a:avLst/>
              <a:gdLst/>
              <a:ahLst/>
              <a:cxnLst/>
              <a:rect l="l" t="t" r="r" b="b"/>
              <a:pathLst>
                <a:path w="1606550" h="965200">
                  <a:moveTo>
                    <a:pt x="1606296" y="0"/>
                  </a:moveTo>
                  <a:lnTo>
                    <a:pt x="0" y="0"/>
                  </a:lnTo>
                  <a:lnTo>
                    <a:pt x="0" y="156210"/>
                  </a:lnTo>
                  <a:lnTo>
                    <a:pt x="0" y="965200"/>
                  </a:lnTo>
                  <a:lnTo>
                    <a:pt x="155511" y="965200"/>
                  </a:lnTo>
                  <a:lnTo>
                    <a:pt x="155511" y="156210"/>
                  </a:lnTo>
                  <a:lnTo>
                    <a:pt x="1606296" y="156210"/>
                  </a:lnTo>
                  <a:lnTo>
                    <a:pt x="1606296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75131" y="5747004"/>
              <a:ext cx="1606550" cy="965200"/>
            </a:xfrm>
            <a:custGeom>
              <a:avLst/>
              <a:gdLst/>
              <a:ahLst/>
              <a:cxnLst/>
              <a:rect l="l" t="t" r="r" b="b"/>
              <a:pathLst>
                <a:path w="1606550" h="965200">
                  <a:moveTo>
                    <a:pt x="1606295" y="0"/>
                  </a:moveTo>
                  <a:lnTo>
                    <a:pt x="1606295" y="155409"/>
                  </a:lnTo>
                  <a:lnTo>
                    <a:pt x="155511" y="155409"/>
                  </a:lnTo>
                  <a:lnTo>
                    <a:pt x="155511" y="964692"/>
                  </a:lnTo>
                  <a:lnTo>
                    <a:pt x="0" y="964692"/>
                  </a:lnTo>
                  <a:lnTo>
                    <a:pt x="0" y="0"/>
                  </a:lnTo>
                  <a:lnTo>
                    <a:pt x="1606295" y="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4665726" y="5053025"/>
            <a:ext cx="1472565" cy="155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390"/>
              </a:lnSpc>
              <a:spcBef>
                <a:spcPts val="100"/>
              </a:spcBef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Проекты</a:t>
            </a:r>
            <a:r>
              <a:rPr sz="1200" spc="-20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25" dirty="0">
                <a:solidFill>
                  <a:srgbClr val="05256E"/>
                </a:solidFill>
                <a:latin typeface="Century Gothic"/>
                <a:cs typeface="Century Gothic"/>
              </a:rPr>
              <a:t>по</a:t>
            </a:r>
            <a:endParaRPr sz="1200">
              <a:latin typeface="Century Gothic"/>
              <a:cs typeface="Century Gothic"/>
            </a:endParaRPr>
          </a:p>
          <a:p>
            <a:pPr marL="12700" marR="655955">
              <a:lnSpc>
                <a:spcPts val="1320"/>
              </a:lnSpc>
              <a:spcBef>
                <a:spcPts val="90"/>
              </a:spcBef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изучению культурно-</a:t>
            </a:r>
            <a:endParaRPr sz="1200">
              <a:latin typeface="Century Gothic"/>
              <a:cs typeface="Century Gothic"/>
            </a:endParaRPr>
          </a:p>
          <a:p>
            <a:pPr marL="12700">
              <a:lnSpc>
                <a:spcPts val="1240"/>
              </a:lnSpc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исторического</a:t>
            </a:r>
            <a:endParaRPr sz="1200">
              <a:latin typeface="Century Gothic"/>
              <a:cs typeface="Century Gothic"/>
            </a:endParaRPr>
          </a:p>
          <a:p>
            <a:pPr marL="12700" marR="394970">
              <a:lnSpc>
                <a:spcPts val="1320"/>
              </a:lnSpc>
              <a:spcBef>
                <a:spcPts val="90"/>
              </a:spcBef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наследия, социальному</a:t>
            </a:r>
            <a:endParaRPr sz="1200">
              <a:latin typeface="Century Gothic"/>
              <a:cs typeface="Century Gothic"/>
            </a:endParaRPr>
          </a:p>
          <a:p>
            <a:pPr marL="12700" marR="5080">
              <a:lnSpc>
                <a:spcPts val="1320"/>
              </a:lnSpc>
              <a:spcBef>
                <a:spcPts val="15"/>
              </a:spcBef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развитию</a:t>
            </a:r>
            <a:r>
              <a:rPr sz="1200" spc="-20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региона, познавательному</a:t>
            </a:r>
            <a:endParaRPr sz="1200">
              <a:latin typeface="Century Gothic"/>
              <a:cs typeface="Century Gothic"/>
            </a:endParaRPr>
          </a:p>
          <a:p>
            <a:pPr marL="12700">
              <a:lnSpc>
                <a:spcPts val="1295"/>
              </a:lnSpc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туризму,</a:t>
            </a:r>
            <a:r>
              <a:rPr sz="1200" spc="-30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экологии</a:t>
            </a:r>
            <a:endParaRPr sz="1200">
              <a:latin typeface="Century Gothic"/>
              <a:cs typeface="Century Gothic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003805" y="5276088"/>
            <a:ext cx="2221230" cy="1079500"/>
            <a:chOff x="2003805" y="5276088"/>
            <a:chExt cx="2221230" cy="1079500"/>
          </a:xfrm>
        </p:grpSpPr>
        <p:sp>
          <p:nvSpPr>
            <p:cNvPr id="20" name="object 20"/>
            <p:cNvSpPr/>
            <p:nvPr/>
          </p:nvSpPr>
          <p:spPr>
            <a:xfrm>
              <a:off x="2010155" y="5308092"/>
              <a:ext cx="274320" cy="274320"/>
            </a:xfrm>
            <a:custGeom>
              <a:avLst/>
              <a:gdLst/>
              <a:ahLst/>
              <a:cxnLst/>
              <a:rect l="l" t="t" r="r" b="b"/>
              <a:pathLst>
                <a:path w="274319" h="274320">
                  <a:moveTo>
                    <a:pt x="274319" y="0"/>
                  </a:moveTo>
                  <a:lnTo>
                    <a:pt x="0" y="274320"/>
                  </a:lnTo>
                  <a:lnTo>
                    <a:pt x="274319" y="274320"/>
                  </a:lnTo>
                  <a:lnTo>
                    <a:pt x="274319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010155" y="5308092"/>
              <a:ext cx="274320" cy="274320"/>
            </a:xfrm>
            <a:custGeom>
              <a:avLst/>
              <a:gdLst/>
              <a:ahLst/>
              <a:cxnLst/>
              <a:rect l="l" t="t" r="r" b="b"/>
              <a:pathLst>
                <a:path w="274319" h="274320">
                  <a:moveTo>
                    <a:pt x="0" y="274320"/>
                  </a:moveTo>
                  <a:lnTo>
                    <a:pt x="274319" y="0"/>
                  </a:lnTo>
                  <a:lnTo>
                    <a:pt x="274319" y="274320"/>
                  </a:lnTo>
                  <a:lnTo>
                    <a:pt x="0" y="27432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503931" y="5276088"/>
              <a:ext cx="1720595" cy="107900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535936" y="5308599"/>
              <a:ext cx="1606550" cy="963930"/>
            </a:xfrm>
            <a:custGeom>
              <a:avLst/>
              <a:gdLst/>
              <a:ahLst/>
              <a:cxnLst/>
              <a:rect l="l" t="t" r="r" b="b"/>
              <a:pathLst>
                <a:path w="1606550" h="963929">
                  <a:moveTo>
                    <a:pt x="1606296" y="0"/>
                  </a:moveTo>
                  <a:lnTo>
                    <a:pt x="0" y="0"/>
                  </a:lnTo>
                  <a:lnTo>
                    <a:pt x="0" y="154940"/>
                  </a:lnTo>
                  <a:lnTo>
                    <a:pt x="0" y="963930"/>
                  </a:lnTo>
                  <a:lnTo>
                    <a:pt x="155448" y="963930"/>
                  </a:lnTo>
                  <a:lnTo>
                    <a:pt x="155448" y="154940"/>
                  </a:lnTo>
                  <a:lnTo>
                    <a:pt x="1606296" y="154940"/>
                  </a:lnTo>
                  <a:lnTo>
                    <a:pt x="1606296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535936" y="5308092"/>
              <a:ext cx="1606550" cy="965200"/>
            </a:xfrm>
            <a:custGeom>
              <a:avLst/>
              <a:gdLst/>
              <a:ahLst/>
              <a:cxnLst/>
              <a:rect l="l" t="t" r="r" b="b"/>
              <a:pathLst>
                <a:path w="1606550" h="965200">
                  <a:moveTo>
                    <a:pt x="1606296" y="0"/>
                  </a:moveTo>
                  <a:lnTo>
                    <a:pt x="1606296" y="155448"/>
                  </a:lnTo>
                  <a:lnTo>
                    <a:pt x="155447" y="155448"/>
                  </a:lnTo>
                  <a:lnTo>
                    <a:pt x="155447" y="964692"/>
                  </a:lnTo>
                  <a:lnTo>
                    <a:pt x="0" y="964692"/>
                  </a:lnTo>
                  <a:lnTo>
                    <a:pt x="0" y="0"/>
                  </a:lnTo>
                  <a:lnTo>
                    <a:pt x="1606296" y="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523735" y="4628133"/>
            <a:ext cx="1403350" cy="138684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490855">
              <a:lnSpc>
                <a:spcPct val="92100"/>
              </a:lnSpc>
              <a:spcBef>
                <a:spcPts val="210"/>
              </a:spcBef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Грантовые конкурсы социально-</a:t>
            </a:r>
            <a:endParaRPr sz="1200">
              <a:latin typeface="Century Gothic"/>
              <a:cs typeface="Century Gothic"/>
            </a:endParaRPr>
          </a:p>
          <a:p>
            <a:pPr marL="12700">
              <a:lnSpc>
                <a:spcPts val="1270"/>
              </a:lnSpc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значимых</a:t>
            </a:r>
            <a:r>
              <a:rPr sz="1200" spc="-30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практик</a:t>
            </a:r>
            <a:endParaRPr sz="1200">
              <a:latin typeface="Century Gothic"/>
              <a:cs typeface="Century Gothic"/>
            </a:endParaRPr>
          </a:p>
          <a:p>
            <a:pPr marL="12700" marR="25400">
              <a:lnSpc>
                <a:spcPts val="1320"/>
              </a:lnSpc>
              <a:spcBef>
                <a:spcPts val="90"/>
              </a:spcBef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для</a:t>
            </a:r>
            <a:r>
              <a:rPr sz="1200" spc="-1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обучающихся </a:t>
            </a: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и</a:t>
            </a:r>
            <a:r>
              <a:rPr sz="1200" spc="-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проектов</a:t>
            </a:r>
            <a:endParaRPr sz="1200">
              <a:latin typeface="Century Gothic"/>
              <a:cs typeface="Century Gothic"/>
            </a:endParaRPr>
          </a:p>
          <a:p>
            <a:pPr marL="12700" marR="180975">
              <a:lnSpc>
                <a:spcPts val="1320"/>
              </a:lnSpc>
              <a:spcBef>
                <a:spcPts val="15"/>
              </a:spcBef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педагогических работников</a:t>
            </a:r>
            <a:endParaRPr sz="1200">
              <a:latin typeface="Century Gothic"/>
              <a:cs typeface="Century Gothic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864609" y="4396727"/>
            <a:ext cx="4092575" cy="1519555"/>
            <a:chOff x="3864609" y="4396727"/>
            <a:chExt cx="4092575" cy="1519555"/>
          </a:xfrm>
        </p:grpSpPr>
        <p:sp>
          <p:nvSpPr>
            <p:cNvPr id="27" name="object 27"/>
            <p:cNvSpPr/>
            <p:nvPr/>
          </p:nvSpPr>
          <p:spPr>
            <a:xfrm>
              <a:off x="3870959" y="4869180"/>
              <a:ext cx="274320" cy="273050"/>
            </a:xfrm>
            <a:custGeom>
              <a:avLst/>
              <a:gdLst/>
              <a:ahLst/>
              <a:cxnLst/>
              <a:rect l="l" t="t" r="r" b="b"/>
              <a:pathLst>
                <a:path w="274320" h="273050">
                  <a:moveTo>
                    <a:pt x="274319" y="0"/>
                  </a:moveTo>
                  <a:lnTo>
                    <a:pt x="0" y="272796"/>
                  </a:lnTo>
                  <a:lnTo>
                    <a:pt x="274319" y="272796"/>
                  </a:lnTo>
                  <a:lnTo>
                    <a:pt x="274319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870959" y="4869180"/>
              <a:ext cx="274320" cy="273050"/>
            </a:xfrm>
            <a:custGeom>
              <a:avLst/>
              <a:gdLst/>
              <a:ahLst/>
              <a:cxnLst/>
              <a:rect l="l" t="t" r="r" b="b"/>
              <a:pathLst>
                <a:path w="274320" h="273050">
                  <a:moveTo>
                    <a:pt x="0" y="272796"/>
                  </a:moveTo>
                  <a:lnTo>
                    <a:pt x="274319" y="0"/>
                  </a:lnTo>
                  <a:lnTo>
                    <a:pt x="274319" y="272796"/>
                  </a:lnTo>
                  <a:lnTo>
                    <a:pt x="0" y="272796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64735" y="4837176"/>
              <a:ext cx="1720595" cy="1079004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4396740" y="4869179"/>
              <a:ext cx="1606550" cy="965200"/>
            </a:xfrm>
            <a:custGeom>
              <a:avLst/>
              <a:gdLst/>
              <a:ahLst/>
              <a:cxnLst/>
              <a:rect l="l" t="t" r="r" b="b"/>
              <a:pathLst>
                <a:path w="1606550" h="965200">
                  <a:moveTo>
                    <a:pt x="1606296" y="0"/>
                  </a:moveTo>
                  <a:lnTo>
                    <a:pt x="0" y="0"/>
                  </a:lnTo>
                  <a:lnTo>
                    <a:pt x="0" y="154940"/>
                  </a:lnTo>
                  <a:lnTo>
                    <a:pt x="0" y="965200"/>
                  </a:lnTo>
                  <a:lnTo>
                    <a:pt x="155448" y="965200"/>
                  </a:lnTo>
                  <a:lnTo>
                    <a:pt x="155448" y="154940"/>
                  </a:lnTo>
                  <a:lnTo>
                    <a:pt x="1606296" y="154940"/>
                  </a:lnTo>
                  <a:lnTo>
                    <a:pt x="1606296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396739" y="4869180"/>
              <a:ext cx="1606550" cy="965200"/>
            </a:xfrm>
            <a:custGeom>
              <a:avLst/>
              <a:gdLst/>
              <a:ahLst/>
              <a:cxnLst/>
              <a:rect l="l" t="t" r="r" b="b"/>
              <a:pathLst>
                <a:path w="1606550" h="965200">
                  <a:moveTo>
                    <a:pt x="1606296" y="0"/>
                  </a:moveTo>
                  <a:lnTo>
                    <a:pt x="1606296" y="155448"/>
                  </a:lnTo>
                  <a:lnTo>
                    <a:pt x="155448" y="155448"/>
                  </a:lnTo>
                  <a:lnTo>
                    <a:pt x="155448" y="964692"/>
                  </a:lnTo>
                  <a:lnTo>
                    <a:pt x="0" y="964692"/>
                  </a:lnTo>
                  <a:lnTo>
                    <a:pt x="0" y="0"/>
                  </a:lnTo>
                  <a:lnTo>
                    <a:pt x="1606296" y="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731763" y="4430268"/>
              <a:ext cx="274320" cy="273050"/>
            </a:xfrm>
            <a:custGeom>
              <a:avLst/>
              <a:gdLst/>
              <a:ahLst/>
              <a:cxnLst/>
              <a:rect l="l" t="t" r="r" b="b"/>
              <a:pathLst>
                <a:path w="274320" h="273050">
                  <a:moveTo>
                    <a:pt x="274320" y="0"/>
                  </a:moveTo>
                  <a:lnTo>
                    <a:pt x="0" y="272795"/>
                  </a:lnTo>
                  <a:lnTo>
                    <a:pt x="274320" y="272795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731763" y="4430268"/>
              <a:ext cx="274320" cy="273050"/>
            </a:xfrm>
            <a:custGeom>
              <a:avLst/>
              <a:gdLst/>
              <a:ahLst/>
              <a:cxnLst/>
              <a:rect l="l" t="t" r="r" b="b"/>
              <a:pathLst>
                <a:path w="274320" h="273050">
                  <a:moveTo>
                    <a:pt x="0" y="272795"/>
                  </a:moveTo>
                  <a:lnTo>
                    <a:pt x="274320" y="0"/>
                  </a:lnTo>
                  <a:lnTo>
                    <a:pt x="274320" y="272795"/>
                  </a:lnTo>
                  <a:lnTo>
                    <a:pt x="0" y="272795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236207" y="4396727"/>
              <a:ext cx="1720595" cy="1080528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6268212" y="4428489"/>
              <a:ext cx="1606550" cy="966469"/>
            </a:xfrm>
            <a:custGeom>
              <a:avLst/>
              <a:gdLst/>
              <a:ahLst/>
              <a:cxnLst/>
              <a:rect l="l" t="t" r="r" b="b"/>
              <a:pathLst>
                <a:path w="1606550" h="966470">
                  <a:moveTo>
                    <a:pt x="1606296" y="0"/>
                  </a:moveTo>
                  <a:lnTo>
                    <a:pt x="0" y="0"/>
                  </a:lnTo>
                  <a:lnTo>
                    <a:pt x="0" y="156210"/>
                  </a:lnTo>
                  <a:lnTo>
                    <a:pt x="0" y="966470"/>
                  </a:lnTo>
                  <a:lnTo>
                    <a:pt x="155702" y="966470"/>
                  </a:lnTo>
                  <a:lnTo>
                    <a:pt x="155702" y="156210"/>
                  </a:lnTo>
                  <a:lnTo>
                    <a:pt x="1606296" y="156210"/>
                  </a:lnTo>
                  <a:lnTo>
                    <a:pt x="1606296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268211" y="4428744"/>
              <a:ext cx="1606550" cy="966469"/>
            </a:xfrm>
            <a:custGeom>
              <a:avLst/>
              <a:gdLst/>
              <a:ahLst/>
              <a:cxnLst/>
              <a:rect l="l" t="t" r="r" b="b"/>
              <a:pathLst>
                <a:path w="1606550" h="966470">
                  <a:moveTo>
                    <a:pt x="1606295" y="0"/>
                  </a:moveTo>
                  <a:lnTo>
                    <a:pt x="1606295" y="155701"/>
                  </a:lnTo>
                  <a:lnTo>
                    <a:pt x="155701" y="155701"/>
                  </a:lnTo>
                  <a:lnTo>
                    <a:pt x="155701" y="966215"/>
                  </a:lnTo>
                  <a:lnTo>
                    <a:pt x="0" y="966215"/>
                  </a:lnTo>
                  <a:lnTo>
                    <a:pt x="0" y="0"/>
                  </a:lnTo>
                  <a:lnTo>
                    <a:pt x="1606295" y="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2779014" y="5541975"/>
            <a:ext cx="1487805" cy="1049655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86995">
              <a:lnSpc>
                <a:spcPts val="1330"/>
              </a:lnSpc>
              <a:spcBef>
                <a:spcPts val="235"/>
              </a:spcBef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Образовательный ресурс</a:t>
            </a:r>
            <a:endParaRPr sz="1200">
              <a:latin typeface="Century Gothic"/>
              <a:cs typeface="Century Gothic"/>
            </a:endParaRPr>
          </a:p>
          <a:p>
            <a:pPr marL="12700" marR="127000">
              <a:lnSpc>
                <a:spcPts val="1320"/>
              </a:lnSpc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«Индивидуальный культурный</a:t>
            </a:r>
            <a:endParaRPr sz="1200">
              <a:latin typeface="Century Gothic"/>
              <a:cs typeface="Century Gothic"/>
            </a:endParaRPr>
          </a:p>
          <a:p>
            <a:pPr marL="12700">
              <a:lnSpc>
                <a:spcPts val="1250"/>
              </a:lnSpc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маршрут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 курского</a:t>
            </a:r>
            <a:endParaRPr sz="1200">
              <a:latin typeface="Century Gothic"/>
              <a:cs typeface="Century Gothic"/>
            </a:endParaRPr>
          </a:p>
          <a:p>
            <a:pPr marL="12700">
              <a:lnSpc>
                <a:spcPts val="1380"/>
              </a:lnSpc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школьника»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292465" y="4188714"/>
            <a:ext cx="1657350" cy="17233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385"/>
              </a:lnSpc>
              <a:spcBef>
                <a:spcPts val="100"/>
              </a:spcBef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Реализация</a:t>
            </a:r>
            <a:endParaRPr sz="1200">
              <a:latin typeface="Century Gothic"/>
              <a:cs typeface="Century Gothic"/>
            </a:endParaRPr>
          </a:p>
          <a:p>
            <a:pPr marL="12700" marR="24765">
              <a:lnSpc>
                <a:spcPct val="91700"/>
              </a:lnSpc>
              <a:spcBef>
                <a:spcPts val="65"/>
              </a:spcBef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межведомственного </a:t>
            </a: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взаимодействия</a:t>
            </a:r>
            <a:r>
              <a:rPr sz="1200" spc="-2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50" dirty="0">
                <a:solidFill>
                  <a:srgbClr val="05256E"/>
                </a:solidFill>
                <a:latin typeface="Century Gothic"/>
                <a:cs typeface="Century Gothic"/>
              </a:rPr>
              <a:t>в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формировании</a:t>
            </a:r>
            <a:endParaRPr sz="1200">
              <a:latin typeface="Century Gothic"/>
              <a:cs typeface="Century Gothic"/>
            </a:endParaRPr>
          </a:p>
          <a:p>
            <a:pPr marL="12700" marR="531495">
              <a:lnSpc>
                <a:spcPct val="92100"/>
              </a:lnSpc>
              <a:spcBef>
                <a:spcPts val="5"/>
              </a:spcBef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базовых национальных </a:t>
            </a: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ценностей</a:t>
            </a:r>
            <a:r>
              <a:rPr sz="1200" spc="31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50" dirty="0">
                <a:solidFill>
                  <a:srgbClr val="05256E"/>
                </a:solidFill>
                <a:latin typeface="Century Gothic"/>
                <a:cs typeface="Century Gothic"/>
              </a:rPr>
              <a:t>и</a:t>
            </a:r>
            <a:endParaRPr sz="1200">
              <a:latin typeface="Century Gothic"/>
              <a:cs typeface="Century Gothic"/>
            </a:endParaRPr>
          </a:p>
          <a:p>
            <a:pPr marL="12700" marR="5080">
              <a:lnSpc>
                <a:spcPts val="1320"/>
              </a:lnSpc>
              <a:spcBef>
                <a:spcPts val="25"/>
              </a:spcBef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развитие</a:t>
            </a:r>
            <a:r>
              <a:rPr sz="1200" spc="-1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культурного </a:t>
            </a: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наследия</a:t>
            </a:r>
            <a:r>
              <a:rPr sz="1200" spc="-3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Курской</a:t>
            </a:r>
            <a:endParaRPr sz="1200">
              <a:latin typeface="Century Gothic"/>
              <a:cs typeface="Century Gothic"/>
            </a:endParaRPr>
          </a:p>
          <a:p>
            <a:pPr marL="12700">
              <a:lnSpc>
                <a:spcPts val="1310"/>
              </a:lnSpc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области</a:t>
            </a:r>
            <a:endParaRPr sz="1200">
              <a:latin typeface="Century Gothic"/>
              <a:cs typeface="Century Gothic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7598409" y="3518903"/>
            <a:ext cx="4069715" cy="1519555"/>
            <a:chOff x="7598409" y="3518903"/>
            <a:chExt cx="4069715" cy="1519555"/>
          </a:xfrm>
        </p:grpSpPr>
        <p:sp>
          <p:nvSpPr>
            <p:cNvPr id="40" name="object 40"/>
            <p:cNvSpPr/>
            <p:nvPr/>
          </p:nvSpPr>
          <p:spPr>
            <a:xfrm>
              <a:off x="7604759" y="3989832"/>
              <a:ext cx="273050" cy="274320"/>
            </a:xfrm>
            <a:custGeom>
              <a:avLst/>
              <a:gdLst/>
              <a:ahLst/>
              <a:cxnLst/>
              <a:rect l="l" t="t" r="r" b="b"/>
              <a:pathLst>
                <a:path w="273050" h="274320">
                  <a:moveTo>
                    <a:pt x="272796" y="0"/>
                  </a:moveTo>
                  <a:lnTo>
                    <a:pt x="0" y="274320"/>
                  </a:lnTo>
                  <a:lnTo>
                    <a:pt x="272796" y="274320"/>
                  </a:lnTo>
                  <a:lnTo>
                    <a:pt x="272796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604759" y="3989832"/>
              <a:ext cx="273050" cy="274320"/>
            </a:xfrm>
            <a:custGeom>
              <a:avLst/>
              <a:gdLst/>
              <a:ahLst/>
              <a:cxnLst/>
              <a:rect l="l" t="t" r="r" b="b"/>
              <a:pathLst>
                <a:path w="273050" h="274320">
                  <a:moveTo>
                    <a:pt x="0" y="274320"/>
                  </a:moveTo>
                  <a:lnTo>
                    <a:pt x="272796" y="0"/>
                  </a:lnTo>
                  <a:lnTo>
                    <a:pt x="272796" y="274320"/>
                  </a:lnTo>
                  <a:lnTo>
                    <a:pt x="0" y="27432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86343" y="3957815"/>
              <a:ext cx="1720596" cy="1080528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8118348" y="3990340"/>
              <a:ext cx="1606550" cy="965200"/>
            </a:xfrm>
            <a:custGeom>
              <a:avLst/>
              <a:gdLst/>
              <a:ahLst/>
              <a:cxnLst/>
              <a:rect l="l" t="t" r="r" b="b"/>
              <a:pathLst>
                <a:path w="1606550" h="965200">
                  <a:moveTo>
                    <a:pt x="1606296" y="0"/>
                  </a:moveTo>
                  <a:lnTo>
                    <a:pt x="0" y="0"/>
                  </a:lnTo>
                  <a:lnTo>
                    <a:pt x="0" y="154940"/>
                  </a:lnTo>
                  <a:lnTo>
                    <a:pt x="0" y="965200"/>
                  </a:lnTo>
                  <a:lnTo>
                    <a:pt x="155702" y="965200"/>
                  </a:lnTo>
                  <a:lnTo>
                    <a:pt x="155702" y="154940"/>
                  </a:lnTo>
                  <a:lnTo>
                    <a:pt x="1606296" y="154940"/>
                  </a:lnTo>
                  <a:lnTo>
                    <a:pt x="1606296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118347" y="3989832"/>
              <a:ext cx="1606550" cy="966469"/>
            </a:xfrm>
            <a:custGeom>
              <a:avLst/>
              <a:gdLst/>
              <a:ahLst/>
              <a:cxnLst/>
              <a:rect l="l" t="t" r="r" b="b"/>
              <a:pathLst>
                <a:path w="1606550" h="966470">
                  <a:moveTo>
                    <a:pt x="1606296" y="0"/>
                  </a:moveTo>
                  <a:lnTo>
                    <a:pt x="1606296" y="155702"/>
                  </a:lnTo>
                  <a:lnTo>
                    <a:pt x="155701" y="155702"/>
                  </a:lnTo>
                  <a:lnTo>
                    <a:pt x="155701" y="966216"/>
                  </a:lnTo>
                  <a:lnTo>
                    <a:pt x="0" y="966216"/>
                  </a:lnTo>
                  <a:lnTo>
                    <a:pt x="0" y="0"/>
                  </a:lnTo>
                  <a:lnTo>
                    <a:pt x="1606296" y="0"/>
                  </a:lnTo>
                  <a:close/>
                </a:path>
              </a:pathLst>
            </a:custGeom>
            <a:ln w="12699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9454895" y="3550920"/>
              <a:ext cx="273050" cy="274320"/>
            </a:xfrm>
            <a:custGeom>
              <a:avLst/>
              <a:gdLst/>
              <a:ahLst/>
              <a:cxnLst/>
              <a:rect l="l" t="t" r="r" b="b"/>
              <a:pathLst>
                <a:path w="273050" h="274320">
                  <a:moveTo>
                    <a:pt x="272796" y="0"/>
                  </a:moveTo>
                  <a:lnTo>
                    <a:pt x="0" y="274319"/>
                  </a:lnTo>
                  <a:lnTo>
                    <a:pt x="272796" y="274319"/>
                  </a:lnTo>
                  <a:lnTo>
                    <a:pt x="272796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9454895" y="3550920"/>
              <a:ext cx="273050" cy="274320"/>
            </a:xfrm>
            <a:custGeom>
              <a:avLst/>
              <a:gdLst/>
              <a:ahLst/>
              <a:cxnLst/>
              <a:rect l="l" t="t" r="r" b="b"/>
              <a:pathLst>
                <a:path w="273050" h="274320">
                  <a:moveTo>
                    <a:pt x="0" y="274319"/>
                  </a:moveTo>
                  <a:lnTo>
                    <a:pt x="272796" y="0"/>
                  </a:lnTo>
                  <a:lnTo>
                    <a:pt x="272796" y="274319"/>
                  </a:lnTo>
                  <a:lnTo>
                    <a:pt x="0" y="274319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947147" y="3518903"/>
              <a:ext cx="1720596" cy="1079004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9979152" y="3550919"/>
              <a:ext cx="1606550" cy="965200"/>
            </a:xfrm>
            <a:custGeom>
              <a:avLst/>
              <a:gdLst/>
              <a:ahLst/>
              <a:cxnLst/>
              <a:rect l="l" t="t" r="r" b="b"/>
              <a:pathLst>
                <a:path w="1606550" h="965200">
                  <a:moveTo>
                    <a:pt x="1606296" y="0"/>
                  </a:moveTo>
                  <a:lnTo>
                    <a:pt x="0" y="0"/>
                  </a:lnTo>
                  <a:lnTo>
                    <a:pt x="0" y="154940"/>
                  </a:lnTo>
                  <a:lnTo>
                    <a:pt x="0" y="965200"/>
                  </a:lnTo>
                  <a:lnTo>
                    <a:pt x="155448" y="965200"/>
                  </a:lnTo>
                  <a:lnTo>
                    <a:pt x="155448" y="154940"/>
                  </a:lnTo>
                  <a:lnTo>
                    <a:pt x="1606296" y="154940"/>
                  </a:lnTo>
                  <a:lnTo>
                    <a:pt x="1606296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9979151" y="3550920"/>
              <a:ext cx="1606550" cy="965200"/>
            </a:xfrm>
            <a:custGeom>
              <a:avLst/>
              <a:gdLst/>
              <a:ahLst/>
              <a:cxnLst/>
              <a:rect l="l" t="t" r="r" b="b"/>
              <a:pathLst>
                <a:path w="1606550" h="965200">
                  <a:moveTo>
                    <a:pt x="1606296" y="0"/>
                  </a:moveTo>
                  <a:lnTo>
                    <a:pt x="1606296" y="155447"/>
                  </a:lnTo>
                  <a:lnTo>
                    <a:pt x="155448" y="155447"/>
                  </a:lnTo>
                  <a:lnTo>
                    <a:pt x="155448" y="964691"/>
                  </a:lnTo>
                  <a:lnTo>
                    <a:pt x="0" y="964691"/>
                  </a:lnTo>
                  <a:lnTo>
                    <a:pt x="0" y="0"/>
                  </a:lnTo>
                  <a:lnTo>
                    <a:pt x="1606296" y="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921816" y="5970828"/>
            <a:ext cx="1356360" cy="71374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281940">
              <a:lnSpc>
                <a:spcPct val="92200"/>
              </a:lnSpc>
              <a:spcBef>
                <a:spcPts val="215"/>
              </a:spcBef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Разработка</a:t>
            </a:r>
            <a:r>
              <a:rPr sz="1200" spc="-2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50" dirty="0">
                <a:solidFill>
                  <a:srgbClr val="05256E"/>
                </a:solidFill>
                <a:latin typeface="Century Gothic"/>
                <a:cs typeface="Century Gothic"/>
              </a:rPr>
              <a:t>и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внедрение электронного</a:t>
            </a:r>
            <a:endParaRPr sz="1200">
              <a:latin typeface="Century Gothic"/>
              <a:cs typeface="Century Gothic"/>
            </a:endParaRPr>
          </a:p>
          <a:p>
            <a:pPr marL="12700">
              <a:lnSpc>
                <a:spcPts val="1320"/>
              </a:lnSpc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УМК</a:t>
            </a:r>
            <a:r>
              <a:rPr sz="1200" spc="-3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«Я-</a:t>
            </a:r>
            <a:r>
              <a:rPr sz="1200" spc="20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курянин!»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173081" y="3725671"/>
            <a:ext cx="1352550" cy="155448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280670">
              <a:lnSpc>
                <a:spcPct val="92100"/>
              </a:lnSpc>
              <a:spcBef>
                <a:spcPts val="210"/>
              </a:spcBef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Региональная Концепция духовно-</a:t>
            </a:r>
            <a:endParaRPr sz="1200">
              <a:latin typeface="Century Gothic"/>
              <a:cs typeface="Century Gothic"/>
            </a:endParaRPr>
          </a:p>
          <a:p>
            <a:pPr marL="12700">
              <a:lnSpc>
                <a:spcPts val="1270"/>
              </a:lnSpc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нравственного</a:t>
            </a:r>
            <a:r>
              <a:rPr sz="1200" spc="-2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50" dirty="0">
                <a:solidFill>
                  <a:srgbClr val="05256E"/>
                </a:solidFill>
                <a:latin typeface="Century Gothic"/>
                <a:cs typeface="Century Gothic"/>
              </a:rPr>
              <a:t>и</a:t>
            </a:r>
            <a:endParaRPr sz="1200">
              <a:latin typeface="Century Gothic"/>
              <a:cs typeface="Century Gothic"/>
            </a:endParaRPr>
          </a:p>
          <a:p>
            <a:pPr marL="12700" marR="31115">
              <a:lnSpc>
                <a:spcPct val="92100"/>
              </a:lnSpc>
              <a:spcBef>
                <a:spcPts val="60"/>
              </a:spcBef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гражданско- патриотического воспитания</a:t>
            </a:r>
            <a:endParaRPr sz="1200">
              <a:latin typeface="Century Gothic"/>
              <a:cs typeface="Century Gothic"/>
            </a:endParaRPr>
          </a:p>
          <a:p>
            <a:pPr marL="12700">
              <a:lnSpc>
                <a:spcPts val="1260"/>
              </a:lnSpc>
            </a:pP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обучающихся</a:t>
            </a:r>
            <a:endParaRPr sz="1200">
              <a:latin typeface="Century Gothic"/>
              <a:cs typeface="Century Gothic"/>
            </a:endParaRPr>
          </a:p>
          <a:p>
            <a:pPr marL="12700">
              <a:lnSpc>
                <a:spcPts val="1380"/>
              </a:lnSpc>
            </a:pPr>
            <a:r>
              <a:rPr sz="1200" dirty="0">
                <a:solidFill>
                  <a:srgbClr val="05256E"/>
                </a:solidFill>
                <a:latin typeface="Century Gothic"/>
                <a:cs typeface="Century Gothic"/>
              </a:rPr>
              <a:t>Курской</a:t>
            </a:r>
            <a:r>
              <a:rPr sz="1200" spc="-20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200" spc="-10" dirty="0">
                <a:solidFill>
                  <a:srgbClr val="05256E"/>
                </a:solidFill>
                <a:latin typeface="Century Gothic"/>
                <a:cs typeface="Century Gothic"/>
              </a:rPr>
              <a:t>области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232103" y="3395217"/>
            <a:ext cx="2085975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3234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Патриотизм,</a:t>
            </a:r>
            <a:endParaRPr sz="1400">
              <a:latin typeface="Century Gothic"/>
              <a:cs typeface="Century Gothic"/>
            </a:endParaRPr>
          </a:p>
          <a:p>
            <a:pPr marL="12700" marR="5080" indent="126364">
              <a:lnSpc>
                <a:spcPct val="100000"/>
              </a:lnSpc>
            </a:pP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гражданственность, </a:t>
            </a:r>
            <a:r>
              <a:rPr sz="1400" dirty="0">
                <a:solidFill>
                  <a:srgbClr val="05256E"/>
                </a:solidFill>
                <a:latin typeface="Century Gothic"/>
                <a:cs typeface="Century Gothic"/>
              </a:rPr>
              <a:t>высокие</a:t>
            </a:r>
            <a:r>
              <a:rPr sz="1400" spc="-40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нравственные</a:t>
            </a:r>
            <a:endParaRPr sz="1400">
              <a:latin typeface="Century Gothic"/>
              <a:cs typeface="Century Gothic"/>
            </a:endParaRPr>
          </a:p>
          <a:p>
            <a:pPr marL="706120">
              <a:lnSpc>
                <a:spcPct val="100000"/>
              </a:lnSpc>
            </a:pP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идеалы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072634" y="2066036"/>
            <a:ext cx="1894205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05256E"/>
                </a:solidFill>
                <a:latin typeface="Century Gothic"/>
                <a:cs typeface="Century Gothic"/>
              </a:rPr>
              <a:t>Созидательный</a:t>
            </a:r>
            <a:r>
              <a:rPr sz="1400" spc="-3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труд, </a:t>
            </a:r>
            <a:r>
              <a:rPr sz="1400" dirty="0">
                <a:solidFill>
                  <a:srgbClr val="05256E"/>
                </a:solidFill>
                <a:latin typeface="Century Gothic"/>
                <a:cs typeface="Century Gothic"/>
              </a:rPr>
              <a:t>взаимопомощь</a:t>
            </a:r>
            <a:r>
              <a:rPr sz="1400" spc="-7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400" spc="-50" dirty="0">
                <a:solidFill>
                  <a:srgbClr val="05256E"/>
                </a:solidFill>
                <a:latin typeface="Century Gothic"/>
                <a:cs typeface="Century Gothic"/>
              </a:rPr>
              <a:t>и</a:t>
            </a:r>
            <a:endParaRPr sz="14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взаимоуважение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115047" y="1533855"/>
            <a:ext cx="1931670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810" algn="ctr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05256E"/>
                </a:solidFill>
                <a:latin typeface="Century Gothic"/>
                <a:cs typeface="Century Gothic"/>
              </a:rPr>
              <a:t>Крепкая</a:t>
            </a:r>
            <a:r>
              <a:rPr sz="1400" spc="-40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семья, </a:t>
            </a:r>
            <a:r>
              <a:rPr sz="1400" dirty="0">
                <a:solidFill>
                  <a:srgbClr val="05256E"/>
                </a:solidFill>
                <a:latin typeface="Century Gothic"/>
                <a:cs typeface="Century Gothic"/>
              </a:rPr>
              <a:t>историческая</a:t>
            </a:r>
            <a:r>
              <a:rPr sz="1400" spc="-8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память </a:t>
            </a:r>
            <a:r>
              <a:rPr sz="1400" dirty="0">
                <a:solidFill>
                  <a:srgbClr val="05256E"/>
                </a:solidFill>
                <a:latin typeface="Century Gothic"/>
                <a:cs typeface="Century Gothic"/>
              </a:rPr>
              <a:t>и</a:t>
            </a:r>
            <a:r>
              <a:rPr sz="1400" spc="-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преемственность поколений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824733" y="2726817"/>
            <a:ext cx="2224405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05256E"/>
                </a:solidFill>
                <a:latin typeface="Century Gothic"/>
                <a:cs typeface="Century Gothic"/>
              </a:rPr>
              <a:t>Жизнь,</a:t>
            </a:r>
            <a:r>
              <a:rPr sz="1400" spc="-30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достоинство,</a:t>
            </a:r>
            <a:endParaRPr sz="1400">
              <a:latin typeface="Century Gothic"/>
              <a:cs typeface="Century Gothic"/>
            </a:endParaRPr>
          </a:p>
          <a:p>
            <a:pPr marL="12700" marR="5080" algn="ctr">
              <a:lnSpc>
                <a:spcPct val="100000"/>
              </a:lnSpc>
            </a:pPr>
            <a:r>
              <a:rPr sz="1400" dirty="0">
                <a:solidFill>
                  <a:srgbClr val="05256E"/>
                </a:solidFill>
                <a:latin typeface="Century Gothic"/>
                <a:cs typeface="Century Gothic"/>
              </a:rPr>
              <a:t>гуманизм,</a:t>
            </a:r>
            <a:r>
              <a:rPr sz="1400" spc="-35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1400" spc="-10" dirty="0">
                <a:solidFill>
                  <a:srgbClr val="05256E"/>
                </a:solidFill>
                <a:latin typeface="Century Gothic"/>
                <a:cs typeface="Century Gothic"/>
              </a:rPr>
              <a:t>милосердие, справедливость</a:t>
            </a:r>
            <a:endParaRPr sz="1400">
              <a:latin typeface="Century Gothic"/>
              <a:cs typeface="Century Gothic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146430" y="1220622"/>
            <a:ext cx="8612505" cy="3302635"/>
            <a:chOff x="-24638" y="1199133"/>
            <a:chExt cx="8612505" cy="3302635"/>
          </a:xfrm>
        </p:grpSpPr>
        <p:pic>
          <p:nvPicPr>
            <p:cNvPr id="57" name="object 5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38106" y="4268914"/>
              <a:ext cx="232791" cy="232791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4563617" y="3589782"/>
              <a:ext cx="302260" cy="302260"/>
            </a:xfrm>
            <a:custGeom>
              <a:avLst/>
              <a:gdLst/>
              <a:ahLst/>
              <a:cxnLst/>
              <a:rect l="l" t="t" r="r" b="b"/>
              <a:pathLst>
                <a:path w="302260" h="302260">
                  <a:moveTo>
                    <a:pt x="150876" y="0"/>
                  </a:moveTo>
                  <a:lnTo>
                    <a:pt x="103193" y="7693"/>
                  </a:lnTo>
                  <a:lnTo>
                    <a:pt x="61776" y="29114"/>
                  </a:lnTo>
                  <a:lnTo>
                    <a:pt x="29114" y="61776"/>
                  </a:lnTo>
                  <a:lnTo>
                    <a:pt x="7693" y="103193"/>
                  </a:lnTo>
                  <a:lnTo>
                    <a:pt x="0" y="150875"/>
                  </a:lnTo>
                  <a:lnTo>
                    <a:pt x="7693" y="198558"/>
                  </a:lnTo>
                  <a:lnTo>
                    <a:pt x="29114" y="239975"/>
                  </a:lnTo>
                  <a:lnTo>
                    <a:pt x="61776" y="272637"/>
                  </a:lnTo>
                  <a:lnTo>
                    <a:pt x="103193" y="294058"/>
                  </a:lnTo>
                  <a:lnTo>
                    <a:pt x="150876" y="301751"/>
                  </a:lnTo>
                  <a:lnTo>
                    <a:pt x="198558" y="294058"/>
                  </a:lnTo>
                  <a:lnTo>
                    <a:pt x="239975" y="272637"/>
                  </a:lnTo>
                  <a:lnTo>
                    <a:pt x="272637" y="239975"/>
                  </a:lnTo>
                  <a:lnTo>
                    <a:pt x="294058" y="198558"/>
                  </a:lnTo>
                  <a:lnTo>
                    <a:pt x="301752" y="150875"/>
                  </a:lnTo>
                  <a:lnTo>
                    <a:pt x="294058" y="103193"/>
                  </a:lnTo>
                  <a:lnTo>
                    <a:pt x="272637" y="61776"/>
                  </a:lnTo>
                  <a:lnTo>
                    <a:pt x="239975" y="29114"/>
                  </a:lnTo>
                  <a:lnTo>
                    <a:pt x="198558" y="7693"/>
                  </a:lnTo>
                  <a:lnTo>
                    <a:pt x="150876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63617" y="3589782"/>
              <a:ext cx="302260" cy="302260"/>
            </a:xfrm>
            <a:custGeom>
              <a:avLst/>
              <a:gdLst/>
              <a:ahLst/>
              <a:cxnLst/>
              <a:rect l="l" t="t" r="r" b="b"/>
              <a:pathLst>
                <a:path w="302260" h="302260">
                  <a:moveTo>
                    <a:pt x="0" y="150875"/>
                  </a:moveTo>
                  <a:lnTo>
                    <a:pt x="7693" y="103193"/>
                  </a:lnTo>
                  <a:lnTo>
                    <a:pt x="29114" y="61776"/>
                  </a:lnTo>
                  <a:lnTo>
                    <a:pt x="61776" y="29114"/>
                  </a:lnTo>
                  <a:lnTo>
                    <a:pt x="103193" y="7693"/>
                  </a:lnTo>
                  <a:lnTo>
                    <a:pt x="150876" y="0"/>
                  </a:lnTo>
                  <a:lnTo>
                    <a:pt x="198558" y="7693"/>
                  </a:lnTo>
                  <a:lnTo>
                    <a:pt x="239975" y="29114"/>
                  </a:lnTo>
                  <a:lnTo>
                    <a:pt x="272637" y="61776"/>
                  </a:lnTo>
                  <a:lnTo>
                    <a:pt x="294058" y="103193"/>
                  </a:lnTo>
                  <a:lnTo>
                    <a:pt x="301752" y="150875"/>
                  </a:lnTo>
                  <a:lnTo>
                    <a:pt x="294058" y="198558"/>
                  </a:lnTo>
                  <a:lnTo>
                    <a:pt x="272637" y="239975"/>
                  </a:lnTo>
                  <a:lnTo>
                    <a:pt x="239975" y="272637"/>
                  </a:lnTo>
                  <a:lnTo>
                    <a:pt x="198558" y="294058"/>
                  </a:lnTo>
                  <a:lnTo>
                    <a:pt x="150876" y="301751"/>
                  </a:lnTo>
                  <a:lnTo>
                    <a:pt x="103193" y="294058"/>
                  </a:lnTo>
                  <a:lnTo>
                    <a:pt x="61776" y="272637"/>
                  </a:lnTo>
                  <a:lnTo>
                    <a:pt x="29114" y="239975"/>
                  </a:lnTo>
                  <a:lnTo>
                    <a:pt x="7693" y="198558"/>
                  </a:lnTo>
                  <a:lnTo>
                    <a:pt x="0" y="150875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256782" y="3080766"/>
              <a:ext cx="363220" cy="363220"/>
            </a:xfrm>
            <a:custGeom>
              <a:avLst/>
              <a:gdLst/>
              <a:ahLst/>
              <a:cxnLst/>
              <a:rect l="l" t="t" r="r" b="b"/>
              <a:pathLst>
                <a:path w="363220" h="363220">
                  <a:moveTo>
                    <a:pt x="181355" y="0"/>
                  </a:moveTo>
                  <a:lnTo>
                    <a:pt x="133129" y="6475"/>
                  </a:lnTo>
                  <a:lnTo>
                    <a:pt x="89803" y="24750"/>
                  </a:lnTo>
                  <a:lnTo>
                    <a:pt x="53101" y="53101"/>
                  </a:lnTo>
                  <a:lnTo>
                    <a:pt x="24750" y="89803"/>
                  </a:lnTo>
                  <a:lnTo>
                    <a:pt x="6475" y="133129"/>
                  </a:lnTo>
                  <a:lnTo>
                    <a:pt x="0" y="181356"/>
                  </a:lnTo>
                  <a:lnTo>
                    <a:pt x="6475" y="229582"/>
                  </a:lnTo>
                  <a:lnTo>
                    <a:pt x="24750" y="272908"/>
                  </a:lnTo>
                  <a:lnTo>
                    <a:pt x="53101" y="309610"/>
                  </a:lnTo>
                  <a:lnTo>
                    <a:pt x="89803" y="337961"/>
                  </a:lnTo>
                  <a:lnTo>
                    <a:pt x="133129" y="356236"/>
                  </a:lnTo>
                  <a:lnTo>
                    <a:pt x="181355" y="362712"/>
                  </a:lnTo>
                  <a:lnTo>
                    <a:pt x="229582" y="356236"/>
                  </a:lnTo>
                  <a:lnTo>
                    <a:pt x="272908" y="337961"/>
                  </a:lnTo>
                  <a:lnTo>
                    <a:pt x="309610" y="309610"/>
                  </a:lnTo>
                  <a:lnTo>
                    <a:pt x="337961" y="272908"/>
                  </a:lnTo>
                  <a:lnTo>
                    <a:pt x="356236" y="229582"/>
                  </a:lnTo>
                  <a:lnTo>
                    <a:pt x="362712" y="181356"/>
                  </a:lnTo>
                  <a:lnTo>
                    <a:pt x="356236" y="133129"/>
                  </a:lnTo>
                  <a:lnTo>
                    <a:pt x="337961" y="89803"/>
                  </a:lnTo>
                  <a:lnTo>
                    <a:pt x="309610" y="53101"/>
                  </a:lnTo>
                  <a:lnTo>
                    <a:pt x="272908" y="24750"/>
                  </a:lnTo>
                  <a:lnTo>
                    <a:pt x="229582" y="6475"/>
                  </a:lnTo>
                  <a:lnTo>
                    <a:pt x="181355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256782" y="3080766"/>
              <a:ext cx="363220" cy="363220"/>
            </a:xfrm>
            <a:custGeom>
              <a:avLst/>
              <a:gdLst/>
              <a:ahLst/>
              <a:cxnLst/>
              <a:rect l="l" t="t" r="r" b="b"/>
              <a:pathLst>
                <a:path w="363220" h="363220">
                  <a:moveTo>
                    <a:pt x="0" y="181356"/>
                  </a:moveTo>
                  <a:lnTo>
                    <a:pt x="6475" y="133129"/>
                  </a:lnTo>
                  <a:lnTo>
                    <a:pt x="24750" y="89803"/>
                  </a:lnTo>
                  <a:lnTo>
                    <a:pt x="53101" y="53101"/>
                  </a:lnTo>
                  <a:lnTo>
                    <a:pt x="89803" y="24750"/>
                  </a:lnTo>
                  <a:lnTo>
                    <a:pt x="133129" y="6475"/>
                  </a:lnTo>
                  <a:lnTo>
                    <a:pt x="181355" y="0"/>
                  </a:lnTo>
                  <a:lnTo>
                    <a:pt x="229582" y="6475"/>
                  </a:lnTo>
                  <a:lnTo>
                    <a:pt x="272908" y="24750"/>
                  </a:lnTo>
                  <a:lnTo>
                    <a:pt x="309610" y="53101"/>
                  </a:lnTo>
                  <a:lnTo>
                    <a:pt x="337961" y="89803"/>
                  </a:lnTo>
                  <a:lnTo>
                    <a:pt x="356236" y="133129"/>
                  </a:lnTo>
                  <a:lnTo>
                    <a:pt x="362712" y="181356"/>
                  </a:lnTo>
                  <a:lnTo>
                    <a:pt x="356236" y="229582"/>
                  </a:lnTo>
                  <a:lnTo>
                    <a:pt x="337961" y="272908"/>
                  </a:lnTo>
                  <a:lnTo>
                    <a:pt x="309610" y="309610"/>
                  </a:lnTo>
                  <a:lnTo>
                    <a:pt x="272908" y="337961"/>
                  </a:lnTo>
                  <a:lnTo>
                    <a:pt x="229582" y="356236"/>
                  </a:lnTo>
                  <a:lnTo>
                    <a:pt x="181355" y="362712"/>
                  </a:lnTo>
                  <a:lnTo>
                    <a:pt x="133129" y="356236"/>
                  </a:lnTo>
                  <a:lnTo>
                    <a:pt x="89803" y="337961"/>
                  </a:lnTo>
                  <a:lnTo>
                    <a:pt x="53101" y="309610"/>
                  </a:lnTo>
                  <a:lnTo>
                    <a:pt x="24750" y="272908"/>
                  </a:lnTo>
                  <a:lnTo>
                    <a:pt x="6475" y="229582"/>
                  </a:lnTo>
                  <a:lnTo>
                    <a:pt x="0" y="181356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8128254" y="2728722"/>
              <a:ext cx="445134" cy="447040"/>
            </a:xfrm>
            <a:custGeom>
              <a:avLst/>
              <a:gdLst/>
              <a:ahLst/>
              <a:cxnLst/>
              <a:rect l="l" t="t" r="r" b="b"/>
              <a:pathLst>
                <a:path w="445134" h="447039">
                  <a:moveTo>
                    <a:pt x="222503" y="0"/>
                  </a:moveTo>
                  <a:lnTo>
                    <a:pt x="177647" y="4535"/>
                  </a:lnTo>
                  <a:lnTo>
                    <a:pt x="135874" y="17543"/>
                  </a:lnTo>
                  <a:lnTo>
                    <a:pt x="98077" y="38127"/>
                  </a:lnTo>
                  <a:lnTo>
                    <a:pt x="65150" y="65389"/>
                  </a:lnTo>
                  <a:lnTo>
                    <a:pt x="37986" y="98431"/>
                  </a:lnTo>
                  <a:lnTo>
                    <a:pt x="17478" y="136356"/>
                  </a:lnTo>
                  <a:lnTo>
                    <a:pt x="4518" y="178267"/>
                  </a:lnTo>
                  <a:lnTo>
                    <a:pt x="0" y="223265"/>
                  </a:lnTo>
                  <a:lnTo>
                    <a:pt x="4518" y="268264"/>
                  </a:lnTo>
                  <a:lnTo>
                    <a:pt x="17478" y="310175"/>
                  </a:lnTo>
                  <a:lnTo>
                    <a:pt x="37986" y="348100"/>
                  </a:lnTo>
                  <a:lnTo>
                    <a:pt x="65150" y="381142"/>
                  </a:lnTo>
                  <a:lnTo>
                    <a:pt x="98077" y="408404"/>
                  </a:lnTo>
                  <a:lnTo>
                    <a:pt x="135874" y="428988"/>
                  </a:lnTo>
                  <a:lnTo>
                    <a:pt x="177647" y="441996"/>
                  </a:lnTo>
                  <a:lnTo>
                    <a:pt x="222503" y="446531"/>
                  </a:lnTo>
                  <a:lnTo>
                    <a:pt x="267360" y="441996"/>
                  </a:lnTo>
                  <a:lnTo>
                    <a:pt x="309133" y="428988"/>
                  </a:lnTo>
                  <a:lnTo>
                    <a:pt x="346930" y="408404"/>
                  </a:lnTo>
                  <a:lnTo>
                    <a:pt x="379857" y="381142"/>
                  </a:lnTo>
                  <a:lnTo>
                    <a:pt x="407021" y="348100"/>
                  </a:lnTo>
                  <a:lnTo>
                    <a:pt x="427529" y="310175"/>
                  </a:lnTo>
                  <a:lnTo>
                    <a:pt x="440489" y="268264"/>
                  </a:lnTo>
                  <a:lnTo>
                    <a:pt x="445007" y="223265"/>
                  </a:lnTo>
                  <a:lnTo>
                    <a:pt x="440489" y="178267"/>
                  </a:lnTo>
                  <a:lnTo>
                    <a:pt x="427529" y="136356"/>
                  </a:lnTo>
                  <a:lnTo>
                    <a:pt x="407021" y="98431"/>
                  </a:lnTo>
                  <a:lnTo>
                    <a:pt x="379857" y="65389"/>
                  </a:lnTo>
                  <a:lnTo>
                    <a:pt x="346930" y="38127"/>
                  </a:lnTo>
                  <a:lnTo>
                    <a:pt x="309133" y="17543"/>
                  </a:lnTo>
                  <a:lnTo>
                    <a:pt x="267360" y="4535"/>
                  </a:lnTo>
                  <a:lnTo>
                    <a:pt x="222503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128254" y="2728722"/>
              <a:ext cx="445134" cy="447040"/>
            </a:xfrm>
            <a:custGeom>
              <a:avLst/>
              <a:gdLst/>
              <a:ahLst/>
              <a:cxnLst/>
              <a:rect l="l" t="t" r="r" b="b"/>
              <a:pathLst>
                <a:path w="445134" h="447039">
                  <a:moveTo>
                    <a:pt x="0" y="223265"/>
                  </a:moveTo>
                  <a:lnTo>
                    <a:pt x="4518" y="178267"/>
                  </a:lnTo>
                  <a:lnTo>
                    <a:pt x="17478" y="136356"/>
                  </a:lnTo>
                  <a:lnTo>
                    <a:pt x="37986" y="98431"/>
                  </a:lnTo>
                  <a:lnTo>
                    <a:pt x="65150" y="65389"/>
                  </a:lnTo>
                  <a:lnTo>
                    <a:pt x="98077" y="38127"/>
                  </a:lnTo>
                  <a:lnTo>
                    <a:pt x="135874" y="17543"/>
                  </a:lnTo>
                  <a:lnTo>
                    <a:pt x="177647" y="4535"/>
                  </a:lnTo>
                  <a:lnTo>
                    <a:pt x="222503" y="0"/>
                  </a:lnTo>
                  <a:lnTo>
                    <a:pt x="267360" y="4535"/>
                  </a:lnTo>
                  <a:lnTo>
                    <a:pt x="309133" y="17543"/>
                  </a:lnTo>
                  <a:lnTo>
                    <a:pt x="346930" y="38127"/>
                  </a:lnTo>
                  <a:lnTo>
                    <a:pt x="379857" y="65389"/>
                  </a:lnTo>
                  <a:lnTo>
                    <a:pt x="407021" y="98431"/>
                  </a:lnTo>
                  <a:lnTo>
                    <a:pt x="427529" y="136356"/>
                  </a:lnTo>
                  <a:lnTo>
                    <a:pt x="440489" y="178267"/>
                  </a:lnTo>
                  <a:lnTo>
                    <a:pt x="445007" y="223265"/>
                  </a:lnTo>
                  <a:lnTo>
                    <a:pt x="440489" y="268264"/>
                  </a:lnTo>
                  <a:lnTo>
                    <a:pt x="427529" y="310175"/>
                  </a:lnTo>
                  <a:lnTo>
                    <a:pt x="407021" y="348100"/>
                  </a:lnTo>
                  <a:lnTo>
                    <a:pt x="379857" y="381142"/>
                  </a:lnTo>
                  <a:lnTo>
                    <a:pt x="346930" y="408404"/>
                  </a:lnTo>
                  <a:lnTo>
                    <a:pt x="309133" y="428988"/>
                  </a:lnTo>
                  <a:lnTo>
                    <a:pt x="267360" y="441996"/>
                  </a:lnTo>
                  <a:lnTo>
                    <a:pt x="222503" y="446531"/>
                  </a:lnTo>
                  <a:lnTo>
                    <a:pt x="177647" y="441996"/>
                  </a:lnTo>
                  <a:lnTo>
                    <a:pt x="135874" y="428988"/>
                  </a:lnTo>
                  <a:lnTo>
                    <a:pt x="98077" y="408404"/>
                  </a:lnTo>
                  <a:lnTo>
                    <a:pt x="65150" y="381142"/>
                  </a:lnTo>
                  <a:lnTo>
                    <a:pt x="37986" y="348100"/>
                  </a:lnTo>
                  <a:lnTo>
                    <a:pt x="17478" y="310175"/>
                  </a:lnTo>
                  <a:lnTo>
                    <a:pt x="4518" y="268264"/>
                  </a:lnTo>
                  <a:lnTo>
                    <a:pt x="0" y="223265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761" y="1224533"/>
              <a:ext cx="6132195" cy="10795"/>
            </a:xfrm>
            <a:custGeom>
              <a:avLst/>
              <a:gdLst/>
              <a:ahLst/>
              <a:cxnLst/>
              <a:rect l="l" t="t" r="r" b="b"/>
              <a:pathLst>
                <a:path w="6132195" h="10794">
                  <a:moveTo>
                    <a:pt x="0" y="10794"/>
                  </a:moveTo>
                  <a:lnTo>
                    <a:pt x="6131687" y="0"/>
                  </a:lnTo>
                </a:path>
              </a:pathLst>
            </a:custGeom>
            <a:ln w="508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99305" y="3758183"/>
              <a:ext cx="2117090" cy="568960"/>
            </a:xfrm>
            <a:custGeom>
              <a:avLst/>
              <a:gdLst/>
              <a:ahLst/>
              <a:cxnLst/>
              <a:rect l="l" t="t" r="r" b="b"/>
              <a:pathLst>
                <a:path w="2117090" h="568960">
                  <a:moveTo>
                    <a:pt x="126009" y="512940"/>
                  </a:moveTo>
                  <a:lnTo>
                    <a:pt x="125653" y="505561"/>
                  </a:lnTo>
                  <a:lnTo>
                    <a:pt x="124333" y="497459"/>
                  </a:lnTo>
                  <a:lnTo>
                    <a:pt x="122047" y="489458"/>
                  </a:lnTo>
                  <a:lnTo>
                    <a:pt x="120586" y="486232"/>
                  </a:lnTo>
                  <a:lnTo>
                    <a:pt x="118808" y="482219"/>
                  </a:lnTo>
                  <a:lnTo>
                    <a:pt x="95631" y="460997"/>
                  </a:lnTo>
                  <a:lnTo>
                    <a:pt x="95631" y="510159"/>
                  </a:lnTo>
                  <a:lnTo>
                    <a:pt x="94869" y="515493"/>
                  </a:lnTo>
                  <a:lnTo>
                    <a:pt x="58928" y="532765"/>
                  </a:lnTo>
                  <a:lnTo>
                    <a:pt x="49530" y="489204"/>
                  </a:lnTo>
                  <a:lnTo>
                    <a:pt x="55880" y="487934"/>
                  </a:lnTo>
                  <a:lnTo>
                    <a:pt x="70777" y="486232"/>
                  </a:lnTo>
                  <a:lnTo>
                    <a:pt x="82143" y="488340"/>
                  </a:lnTo>
                  <a:lnTo>
                    <a:pt x="89966" y="494284"/>
                  </a:lnTo>
                  <a:lnTo>
                    <a:pt x="94234" y="504063"/>
                  </a:lnTo>
                  <a:lnTo>
                    <a:pt x="95631" y="510159"/>
                  </a:lnTo>
                  <a:lnTo>
                    <a:pt x="95631" y="460997"/>
                  </a:lnTo>
                  <a:lnTo>
                    <a:pt x="91160" y="459244"/>
                  </a:lnTo>
                  <a:lnTo>
                    <a:pt x="84455" y="457835"/>
                  </a:lnTo>
                  <a:lnTo>
                    <a:pt x="77089" y="457365"/>
                  </a:lnTo>
                  <a:lnTo>
                    <a:pt x="68935" y="457644"/>
                  </a:lnTo>
                  <a:lnTo>
                    <a:pt x="59994" y="458698"/>
                  </a:lnTo>
                  <a:lnTo>
                    <a:pt x="50292" y="460502"/>
                  </a:lnTo>
                  <a:lnTo>
                    <a:pt x="43688" y="462026"/>
                  </a:lnTo>
                  <a:lnTo>
                    <a:pt x="36957" y="431165"/>
                  </a:lnTo>
                  <a:lnTo>
                    <a:pt x="90297" y="419608"/>
                  </a:lnTo>
                  <a:lnTo>
                    <a:pt x="83947" y="389890"/>
                  </a:lnTo>
                  <a:lnTo>
                    <a:pt x="0" y="408051"/>
                  </a:lnTo>
                  <a:lnTo>
                    <a:pt x="34671" y="568452"/>
                  </a:lnTo>
                  <a:lnTo>
                    <a:pt x="79629" y="558800"/>
                  </a:lnTo>
                  <a:lnTo>
                    <a:pt x="116205" y="540004"/>
                  </a:lnTo>
                  <a:lnTo>
                    <a:pt x="121081" y="532765"/>
                  </a:lnTo>
                  <a:lnTo>
                    <a:pt x="123698" y="525653"/>
                  </a:lnTo>
                  <a:lnTo>
                    <a:pt x="125361" y="519633"/>
                  </a:lnTo>
                  <a:lnTo>
                    <a:pt x="126009" y="512940"/>
                  </a:lnTo>
                  <a:close/>
                </a:path>
                <a:path w="2117090" h="568960">
                  <a:moveTo>
                    <a:pt x="275463" y="516509"/>
                  </a:moveTo>
                  <a:lnTo>
                    <a:pt x="274142" y="510413"/>
                  </a:lnTo>
                  <a:lnTo>
                    <a:pt x="273227" y="506222"/>
                  </a:lnTo>
                  <a:lnTo>
                    <a:pt x="257733" y="434505"/>
                  </a:lnTo>
                  <a:lnTo>
                    <a:pt x="254025" y="417322"/>
                  </a:lnTo>
                  <a:lnTo>
                    <a:pt x="249809" y="397764"/>
                  </a:lnTo>
                  <a:lnTo>
                    <a:pt x="235229" y="400951"/>
                  </a:lnTo>
                  <a:lnTo>
                    <a:pt x="235229" y="470700"/>
                  </a:lnTo>
                  <a:lnTo>
                    <a:pt x="234962" y="477824"/>
                  </a:lnTo>
                  <a:lnTo>
                    <a:pt x="202653" y="506222"/>
                  </a:lnTo>
                  <a:lnTo>
                    <a:pt x="196253" y="505637"/>
                  </a:lnTo>
                  <a:lnTo>
                    <a:pt x="169545" y="477139"/>
                  </a:lnTo>
                  <a:lnTo>
                    <a:pt x="168490" y="469734"/>
                  </a:lnTo>
                  <a:lnTo>
                    <a:pt x="168757" y="462762"/>
                  </a:lnTo>
                  <a:lnTo>
                    <a:pt x="200926" y="434505"/>
                  </a:lnTo>
                  <a:lnTo>
                    <a:pt x="234188" y="463042"/>
                  </a:lnTo>
                  <a:lnTo>
                    <a:pt x="235229" y="470700"/>
                  </a:lnTo>
                  <a:lnTo>
                    <a:pt x="235229" y="400951"/>
                  </a:lnTo>
                  <a:lnTo>
                    <a:pt x="220091" y="404241"/>
                  </a:lnTo>
                  <a:lnTo>
                    <a:pt x="222885" y="417322"/>
                  </a:lnTo>
                  <a:lnTo>
                    <a:pt x="216408" y="413004"/>
                  </a:lnTo>
                  <a:lnTo>
                    <a:pt x="209804" y="410210"/>
                  </a:lnTo>
                  <a:lnTo>
                    <a:pt x="202946" y="408940"/>
                  </a:lnTo>
                  <a:lnTo>
                    <a:pt x="196088" y="407543"/>
                  </a:lnTo>
                  <a:lnTo>
                    <a:pt x="153301" y="425805"/>
                  </a:lnTo>
                  <a:lnTo>
                    <a:pt x="138099" y="469734"/>
                  </a:lnTo>
                  <a:lnTo>
                    <a:pt x="138087" y="470700"/>
                  </a:lnTo>
                  <a:lnTo>
                    <a:pt x="139954" y="483870"/>
                  </a:lnTo>
                  <a:lnTo>
                    <a:pt x="166243" y="524637"/>
                  </a:lnTo>
                  <a:lnTo>
                    <a:pt x="198539" y="535127"/>
                  </a:lnTo>
                  <a:lnTo>
                    <a:pt x="209931" y="533781"/>
                  </a:lnTo>
                  <a:lnTo>
                    <a:pt x="243078" y="510413"/>
                  </a:lnTo>
                  <a:lnTo>
                    <a:pt x="245745" y="522859"/>
                  </a:lnTo>
                  <a:lnTo>
                    <a:pt x="275463" y="516509"/>
                  </a:lnTo>
                  <a:close/>
                </a:path>
                <a:path w="2117090" h="568960">
                  <a:moveTo>
                    <a:pt x="376008" y="467360"/>
                  </a:moveTo>
                  <a:lnTo>
                    <a:pt x="346583" y="434721"/>
                  </a:lnTo>
                  <a:lnTo>
                    <a:pt x="352704" y="428015"/>
                  </a:lnTo>
                  <a:lnTo>
                    <a:pt x="356590" y="421005"/>
                  </a:lnTo>
                  <a:lnTo>
                    <a:pt x="358279" y="413727"/>
                  </a:lnTo>
                  <a:lnTo>
                    <a:pt x="357759" y="406146"/>
                  </a:lnTo>
                  <a:lnTo>
                    <a:pt x="326745" y="380339"/>
                  </a:lnTo>
                  <a:lnTo>
                    <a:pt x="318808" y="380276"/>
                  </a:lnTo>
                  <a:lnTo>
                    <a:pt x="310388" y="381508"/>
                  </a:lnTo>
                  <a:lnTo>
                    <a:pt x="301332" y="384251"/>
                  </a:lnTo>
                  <a:lnTo>
                    <a:pt x="293039" y="388429"/>
                  </a:lnTo>
                  <a:lnTo>
                    <a:pt x="285521" y="394055"/>
                  </a:lnTo>
                  <a:lnTo>
                    <a:pt x="278765" y="401066"/>
                  </a:lnTo>
                  <a:lnTo>
                    <a:pt x="294894" y="419100"/>
                  </a:lnTo>
                  <a:lnTo>
                    <a:pt x="301244" y="412750"/>
                  </a:lnTo>
                  <a:lnTo>
                    <a:pt x="306832" y="409067"/>
                  </a:lnTo>
                  <a:lnTo>
                    <a:pt x="315595" y="407162"/>
                  </a:lnTo>
                  <a:lnTo>
                    <a:pt x="319151" y="407670"/>
                  </a:lnTo>
                  <a:lnTo>
                    <a:pt x="325501" y="411226"/>
                  </a:lnTo>
                  <a:lnTo>
                    <a:pt x="327406" y="414020"/>
                  </a:lnTo>
                  <a:lnTo>
                    <a:pt x="329184" y="421767"/>
                  </a:lnTo>
                  <a:lnTo>
                    <a:pt x="328295" y="425196"/>
                  </a:lnTo>
                  <a:lnTo>
                    <a:pt x="323215" y="430276"/>
                  </a:lnTo>
                  <a:lnTo>
                    <a:pt x="319913" y="431927"/>
                  </a:lnTo>
                  <a:lnTo>
                    <a:pt x="310007" y="434086"/>
                  </a:lnTo>
                  <a:lnTo>
                    <a:pt x="314579" y="455422"/>
                  </a:lnTo>
                  <a:lnTo>
                    <a:pt x="327152" y="452628"/>
                  </a:lnTo>
                  <a:lnTo>
                    <a:pt x="331343" y="453263"/>
                  </a:lnTo>
                  <a:lnTo>
                    <a:pt x="338074" y="457581"/>
                  </a:lnTo>
                  <a:lnTo>
                    <a:pt x="340233" y="460502"/>
                  </a:lnTo>
                  <a:lnTo>
                    <a:pt x="341884" y="467995"/>
                  </a:lnTo>
                  <a:lnTo>
                    <a:pt x="340995" y="471551"/>
                  </a:lnTo>
                  <a:lnTo>
                    <a:pt x="336169" y="477647"/>
                  </a:lnTo>
                  <a:lnTo>
                    <a:pt x="332359" y="479806"/>
                  </a:lnTo>
                  <a:lnTo>
                    <a:pt x="320929" y="482219"/>
                  </a:lnTo>
                  <a:lnTo>
                    <a:pt x="313690" y="481076"/>
                  </a:lnTo>
                  <a:lnTo>
                    <a:pt x="305435" y="477393"/>
                  </a:lnTo>
                  <a:lnTo>
                    <a:pt x="293497" y="501650"/>
                  </a:lnTo>
                  <a:lnTo>
                    <a:pt x="303161" y="505752"/>
                  </a:lnTo>
                  <a:lnTo>
                    <a:pt x="313512" y="507936"/>
                  </a:lnTo>
                  <a:lnTo>
                    <a:pt x="324548" y="508228"/>
                  </a:lnTo>
                  <a:lnTo>
                    <a:pt x="336296" y="506603"/>
                  </a:lnTo>
                  <a:lnTo>
                    <a:pt x="372579" y="481888"/>
                  </a:lnTo>
                  <a:lnTo>
                    <a:pt x="375158" y="474776"/>
                  </a:lnTo>
                  <a:lnTo>
                    <a:pt x="376008" y="467360"/>
                  </a:lnTo>
                  <a:close/>
                </a:path>
                <a:path w="2117090" h="568960">
                  <a:moveTo>
                    <a:pt x="514121" y="419658"/>
                  </a:moveTo>
                  <a:lnTo>
                    <a:pt x="503618" y="381342"/>
                  </a:lnTo>
                  <a:lnTo>
                    <a:pt x="483641" y="362140"/>
                  </a:lnTo>
                  <a:lnTo>
                    <a:pt x="483641" y="416242"/>
                  </a:lnTo>
                  <a:lnTo>
                    <a:pt x="483628" y="419658"/>
                  </a:lnTo>
                  <a:lnTo>
                    <a:pt x="457708" y="451358"/>
                  </a:lnTo>
                  <a:lnTo>
                    <a:pt x="450850" y="452145"/>
                  </a:lnTo>
                  <a:lnTo>
                    <a:pt x="444373" y="451637"/>
                  </a:lnTo>
                  <a:lnTo>
                    <a:pt x="417957" y="423545"/>
                  </a:lnTo>
                  <a:lnTo>
                    <a:pt x="416979" y="416242"/>
                  </a:lnTo>
                  <a:lnTo>
                    <a:pt x="417296" y="409359"/>
                  </a:lnTo>
                  <a:lnTo>
                    <a:pt x="449795" y="381342"/>
                  </a:lnTo>
                  <a:lnTo>
                    <a:pt x="456349" y="381787"/>
                  </a:lnTo>
                  <a:lnTo>
                    <a:pt x="482727" y="409575"/>
                  </a:lnTo>
                  <a:lnTo>
                    <a:pt x="483641" y="416242"/>
                  </a:lnTo>
                  <a:lnTo>
                    <a:pt x="483641" y="362140"/>
                  </a:lnTo>
                  <a:lnTo>
                    <a:pt x="477723" y="358902"/>
                  </a:lnTo>
                  <a:lnTo>
                    <a:pt x="469773" y="355854"/>
                  </a:lnTo>
                  <a:lnTo>
                    <a:pt x="461454" y="353834"/>
                  </a:lnTo>
                  <a:lnTo>
                    <a:pt x="453110" y="352907"/>
                  </a:lnTo>
                  <a:lnTo>
                    <a:pt x="444741" y="353072"/>
                  </a:lnTo>
                  <a:lnTo>
                    <a:pt x="406438" y="370281"/>
                  </a:lnTo>
                  <a:lnTo>
                    <a:pt x="386740" y="416242"/>
                  </a:lnTo>
                  <a:lnTo>
                    <a:pt x="386778" y="416979"/>
                  </a:lnTo>
                  <a:lnTo>
                    <a:pt x="405917" y="462432"/>
                  </a:lnTo>
                  <a:lnTo>
                    <a:pt x="450875" y="480568"/>
                  </a:lnTo>
                  <a:lnTo>
                    <a:pt x="463423" y="479044"/>
                  </a:lnTo>
                  <a:lnTo>
                    <a:pt x="499224" y="457987"/>
                  </a:lnTo>
                  <a:lnTo>
                    <a:pt x="513194" y="427964"/>
                  </a:lnTo>
                  <a:lnTo>
                    <a:pt x="514121" y="419658"/>
                  </a:lnTo>
                  <a:close/>
                </a:path>
                <a:path w="2117090" h="568960">
                  <a:moveTo>
                    <a:pt x="638683" y="411734"/>
                  </a:moveTo>
                  <a:lnTo>
                    <a:pt x="608431" y="378714"/>
                  </a:lnTo>
                  <a:lnTo>
                    <a:pt x="606806" y="378333"/>
                  </a:lnTo>
                  <a:lnTo>
                    <a:pt x="613397" y="372262"/>
                  </a:lnTo>
                  <a:lnTo>
                    <a:pt x="617575" y="365467"/>
                  </a:lnTo>
                  <a:lnTo>
                    <a:pt x="619353" y="357924"/>
                  </a:lnTo>
                  <a:lnTo>
                    <a:pt x="618744" y="349631"/>
                  </a:lnTo>
                  <a:lnTo>
                    <a:pt x="618617" y="349123"/>
                  </a:lnTo>
                  <a:lnTo>
                    <a:pt x="616966" y="341757"/>
                  </a:lnTo>
                  <a:lnTo>
                    <a:pt x="612648" y="335407"/>
                  </a:lnTo>
                  <a:lnTo>
                    <a:pt x="605790" y="330454"/>
                  </a:lnTo>
                  <a:lnTo>
                    <a:pt x="603504" y="329374"/>
                  </a:lnTo>
                  <a:lnTo>
                    <a:pt x="603504" y="411734"/>
                  </a:lnTo>
                  <a:lnTo>
                    <a:pt x="602996" y="414655"/>
                  </a:lnTo>
                  <a:lnTo>
                    <a:pt x="601218" y="417830"/>
                  </a:lnTo>
                  <a:lnTo>
                    <a:pt x="599440" y="421132"/>
                  </a:lnTo>
                  <a:lnTo>
                    <a:pt x="595630" y="423291"/>
                  </a:lnTo>
                  <a:lnTo>
                    <a:pt x="574675" y="427863"/>
                  </a:lnTo>
                  <a:lnTo>
                    <a:pt x="568833" y="400304"/>
                  </a:lnTo>
                  <a:lnTo>
                    <a:pt x="588264" y="396113"/>
                  </a:lnTo>
                  <a:lnTo>
                    <a:pt x="603504" y="411734"/>
                  </a:lnTo>
                  <a:lnTo>
                    <a:pt x="603504" y="329374"/>
                  </a:lnTo>
                  <a:lnTo>
                    <a:pt x="599732" y="327583"/>
                  </a:lnTo>
                  <a:lnTo>
                    <a:pt x="592074" y="326224"/>
                  </a:lnTo>
                  <a:lnTo>
                    <a:pt x="589026" y="326288"/>
                  </a:lnTo>
                  <a:lnTo>
                    <a:pt x="589026" y="364109"/>
                  </a:lnTo>
                  <a:lnTo>
                    <a:pt x="588264" y="367157"/>
                  </a:lnTo>
                  <a:lnTo>
                    <a:pt x="564134" y="378714"/>
                  </a:lnTo>
                  <a:lnTo>
                    <a:pt x="558546" y="352933"/>
                  </a:lnTo>
                  <a:lnTo>
                    <a:pt x="568579" y="350774"/>
                  </a:lnTo>
                  <a:lnTo>
                    <a:pt x="572389" y="349885"/>
                  </a:lnTo>
                  <a:lnTo>
                    <a:pt x="575945" y="349123"/>
                  </a:lnTo>
                  <a:lnTo>
                    <a:pt x="579247" y="349758"/>
                  </a:lnTo>
                  <a:lnTo>
                    <a:pt x="582295" y="351663"/>
                  </a:lnTo>
                  <a:lnTo>
                    <a:pt x="585470" y="353568"/>
                  </a:lnTo>
                  <a:lnTo>
                    <a:pt x="587502" y="356743"/>
                  </a:lnTo>
                  <a:lnTo>
                    <a:pt x="588391" y="361188"/>
                  </a:lnTo>
                  <a:lnTo>
                    <a:pt x="589026" y="364109"/>
                  </a:lnTo>
                  <a:lnTo>
                    <a:pt x="589026" y="326288"/>
                  </a:lnTo>
                  <a:lnTo>
                    <a:pt x="582777" y="326402"/>
                  </a:lnTo>
                  <a:lnTo>
                    <a:pt x="571881" y="328168"/>
                  </a:lnTo>
                  <a:lnTo>
                    <a:pt x="524256" y="338455"/>
                  </a:lnTo>
                  <a:lnTo>
                    <a:pt x="549910" y="457200"/>
                  </a:lnTo>
                  <a:lnTo>
                    <a:pt x="595503" y="447294"/>
                  </a:lnTo>
                  <a:lnTo>
                    <a:pt x="632079" y="431165"/>
                  </a:lnTo>
                  <a:lnTo>
                    <a:pt x="633730" y="427863"/>
                  </a:lnTo>
                  <a:lnTo>
                    <a:pt x="635127" y="425069"/>
                  </a:lnTo>
                  <a:lnTo>
                    <a:pt x="638048" y="418846"/>
                  </a:lnTo>
                  <a:lnTo>
                    <a:pt x="638683" y="411734"/>
                  </a:lnTo>
                  <a:close/>
                </a:path>
                <a:path w="2117090" h="568960">
                  <a:moveTo>
                    <a:pt x="753872" y="383032"/>
                  </a:moveTo>
                  <a:lnTo>
                    <a:pt x="736295" y="349123"/>
                  </a:lnTo>
                  <a:lnTo>
                    <a:pt x="734060" y="347218"/>
                  </a:lnTo>
                  <a:lnTo>
                    <a:pt x="727583" y="344297"/>
                  </a:lnTo>
                  <a:lnTo>
                    <a:pt x="721487" y="343979"/>
                  </a:lnTo>
                  <a:lnTo>
                    <a:pt x="721487" y="385191"/>
                  </a:lnTo>
                  <a:lnTo>
                    <a:pt x="721106" y="388112"/>
                  </a:lnTo>
                  <a:lnTo>
                    <a:pt x="719709" y="390652"/>
                  </a:lnTo>
                  <a:lnTo>
                    <a:pt x="718439" y="393319"/>
                  </a:lnTo>
                  <a:lnTo>
                    <a:pt x="716534" y="395224"/>
                  </a:lnTo>
                  <a:lnTo>
                    <a:pt x="714375" y="396494"/>
                  </a:lnTo>
                  <a:lnTo>
                    <a:pt x="712089" y="397764"/>
                  </a:lnTo>
                  <a:lnTo>
                    <a:pt x="708279" y="399034"/>
                  </a:lnTo>
                  <a:lnTo>
                    <a:pt x="693801" y="402082"/>
                  </a:lnTo>
                  <a:lnTo>
                    <a:pt x="687578" y="373253"/>
                  </a:lnTo>
                  <a:lnTo>
                    <a:pt x="699897" y="370586"/>
                  </a:lnTo>
                  <a:lnTo>
                    <a:pt x="707771" y="369951"/>
                  </a:lnTo>
                  <a:lnTo>
                    <a:pt x="713879" y="371652"/>
                  </a:lnTo>
                  <a:lnTo>
                    <a:pt x="718197" y="375716"/>
                  </a:lnTo>
                  <a:lnTo>
                    <a:pt x="720725" y="382143"/>
                  </a:lnTo>
                  <a:lnTo>
                    <a:pt x="721487" y="385191"/>
                  </a:lnTo>
                  <a:lnTo>
                    <a:pt x="721487" y="343979"/>
                  </a:lnTo>
                  <a:lnTo>
                    <a:pt x="720471" y="343916"/>
                  </a:lnTo>
                  <a:lnTo>
                    <a:pt x="714654" y="343827"/>
                  </a:lnTo>
                  <a:lnTo>
                    <a:pt x="707847" y="344335"/>
                  </a:lnTo>
                  <a:lnTo>
                    <a:pt x="700011" y="345452"/>
                  </a:lnTo>
                  <a:lnTo>
                    <a:pt x="691134" y="347218"/>
                  </a:lnTo>
                  <a:lnTo>
                    <a:pt x="682371" y="349123"/>
                  </a:lnTo>
                  <a:lnTo>
                    <a:pt x="673100" y="306324"/>
                  </a:lnTo>
                  <a:lnTo>
                    <a:pt x="643255" y="312801"/>
                  </a:lnTo>
                  <a:lnTo>
                    <a:pt x="668909" y="431419"/>
                  </a:lnTo>
                  <a:lnTo>
                    <a:pt x="710819" y="422402"/>
                  </a:lnTo>
                  <a:lnTo>
                    <a:pt x="747776" y="405003"/>
                  </a:lnTo>
                  <a:lnTo>
                    <a:pt x="748931" y="402082"/>
                  </a:lnTo>
                  <a:lnTo>
                    <a:pt x="753364" y="391033"/>
                  </a:lnTo>
                  <a:lnTo>
                    <a:pt x="753872" y="383032"/>
                  </a:lnTo>
                  <a:close/>
                </a:path>
                <a:path w="2117090" h="568960">
                  <a:moveTo>
                    <a:pt x="810514" y="400812"/>
                  </a:moveTo>
                  <a:lnTo>
                    <a:pt x="784987" y="282194"/>
                  </a:lnTo>
                  <a:lnTo>
                    <a:pt x="755142" y="288544"/>
                  </a:lnTo>
                  <a:lnTo>
                    <a:pt x="780796" y="407289"/>
                  </a:lnTo>
                  <a:lnTo>
                    <a:pt x="810514" y="400812"/>
                  </a:lnTo>
                  <a:close/>
                </a:path>
                <a:path w="2117090" h="568960">
                  <a:moveTo>
                    <a:pt x="948309" y="318008"/>
                  </a:moveTo>
                  <a:lnTo>
                    <a:pt x="947699" y="314960"/>
                  </a:lnTo>
                  <a:lnTo>
                    <a:pt x="947166" y="312293"/>
                  </a:lnTo>
                  <a:lnTo>
                    <a:pt x="943063" y="298513"/>
                  </a:lnTo>
                  <a:lnTo>
                    <a:pt x="913511" y="265658"/>
                  </a:lnTo>
                  <a:lnTo>
                    <a:pt x="913511" y="300990"/>
                  </a:lnTo>
                  <a:lnTo>
                    <a:pt x="848868" y="314960"/>
                  </a:lnTo>
                  <a:lnTo>
                    <a:pt x="884555" y="283845"/>
                  </a:lnTo>
                  <a:lnTo>
                    <a:pt x="891667" y="284480"/>
                  </a:lnTo>
                  <a:lnTo>
                    <a:pt x="898398" y="287401"/>
                  </a:lnTo>
                  <a:lnTo>
                    <a:pt x="905002" y="290195"/>
                  </a:lnTo>
                  <a:lnTo>
                    <a:pt x="910082" y="294767"/>
                  </a:lnTo>
                  <a:lnTo>
                    <a:pt x="913511" y="300990"/>
                  </a:lnTo>
                  <a:lnTo>
                    <a:pt x="913511" y="265658"/>
                  </a:lnTo>
                  <a:lnTo>
                    <a:pt x="908253" y="262877"/>
                  </a:lnTo>
                  <a:lnTo>
                    <a:pt x="896315" y="259575"/>
                  </a:lnTo>
                  <a:lnTo>
                    <a:pt x="883539" y="258826"/>
                  </a:lnTo>
                  <a:lnTo>
                    <a:pt x="869950" y="260604"/>
                  </a:lnTo>
                  <a:lnTo>
                    <a:pt x="829945" y="288036"/>
                  </a:lnTo>
                  <a:lnTo>
                    <a:pt x="820407" y="323672"/>
                  </a:lnTo>
                  <a:lnTo>
                    <a:pt x="822071" y="336931"/>
                  </a:lnTo>
                  <a:lnTo>
                    <a:pt x="849249" y="377317"/>
                  </a:lnTo>
                  <a:lnTo>
                    <a:pt x="884948" y="386854"/>
                  </a:lnTo>
                  <a:lnTo>
                    <a:pt x="898525" y="385064"/>
                  </a:lnTo>
                  <a:lnTo>
                    <a:pt x="933792" y="366966"/>
                  </a:lnTo>
                  <a:lnTo>
                    <a:pt x="946404" y="347345"/>
                  </a:lnTo>
                  <a:lnTo>
                    <a:pt x="918845" y="340995"/>
                  </a:lnTo>
                  <a:lnTo>
                    <a:pt x="913625" y="347472"/>
                  </a:lnTo>
                  <a:lnTo>
                    <a:pt x="907516" y="352615"/>
                  </a:lnTo>
                  <a:lnTo>
                    <a:pt x="900531" y="356425"/>
                  </a:lnTo>
                  <a:lnTo>
                    <a:pt x="892683" y="358902"/>
                  </a:lnTo>
                  <a:lnTo>
                    <a:pt x="885863" y="359892"/>
                  </a:lnTo>
                  <a:lnTo>
                    <a:pt x="879500" y="359778"/>
                  </a:lnTo>
                  <a:lnTo>
                    <a:pt x="852678" y="338709"/>
                  </a:lnTo>
                  <a:lnTo>
                    <a:pt x="948309" y="318008"/>
                  </a:lnTo>
                  <a:close/>
                </a:path>
                <a:path w="2117090" h="568960">
                  <a:moveTo>
                    <a:pt x="1184656" y="341884"/>
                  </a:moveTo>
                  <a:lnTo>
                    <a:pt x="1173988" y="292481"/>
                  </a:lnTo>
                  <a:lnTo>
                    <a:pt x="1143762" y="298958"/>
                  </a:lnTo>
                  <a:lnTo>
                    <a:pt x="1124331" y="208788"/>
                  </a:lnTo>
                  <a:lnTo>
                    <a:pt x="1094486" y="215265"/>
                  </a:lnTo>
                  <a:lnTo>
                    <a:pt x="1113917" y="305435"/>
                  </a:lnTo>
                  <a:lnTo>
                    <a:pt x="1069467" y="314960"/>
                  </a:lnTo>
                  <a:lnTo>
                    <a:pt x="1049909" y="224917"/>
                  </a:lnTo>
                  <a:lnTo>
                    <a:pt x="1020191" y="231394"/>
                  </a:lnTo>
                  <a:lnTo>
                    <a:pt x="1045845" y="350012"/>
                  </a:lnTo>
                  <a:lnTo>
                    <a:pt x="1151763" y="327152"/>
                  </a:lnTo>
                  <a:lnTo>
                    <a:pt x="1156335" y="347980"/>
                  </a:lnTo>
                  <a:lnTo>
                    <a:pt x="1184656" y="341884"/>
                  </a:lnTo>
                  <a:close/>
                </a:path>
                <a:path w="2117090" h="568960">
                  <a:moveTo>
                    <a:pt x="1304417" y="241046"/>
                  </a:moveTo>
                  <a:lnTo>
                    <a:pt x="1303807" y="237998"/>
                  </a:lnTo>
                  <a:lnTo>
                    <a:pt x="1303274" y="235331"/>
                  </a:lnTo>
                  <a:lnTo>
                    <a:pt x="1299095" y="221602"/>
                  </a:lnTo>
                  <a:lnTo>
                    <a:pt x="1269492" y="188671"/>
                  </a:lnTo>
                  <a:lnTo>
                    <a:pt x="1269492" y="224028"/>
                  </a:lnTo>
                  <a:lnTo>
                    <a:pt x="1204976" y="237998"/>
                  </a:lnTo>
                  <a:lnTo>
                    <a:pt x="1240536" y="206883"/>
                  </a:lnTo>
                  <a:lnTo>
                    <a:pt x="1247648" y="207518"/>
                  </a:lnTo>
                  <a:lnTo>
                    <a:pt x="1261110" y="213360"/>
                  </a:lnTo>
                  <a:lnTo>
                    <a:pt x="1266063" y="217805"/>
                  </a:lnTo>
                  <a:lnTo>
                    <a:pt x="1269492" y="224028"/>
                  </a:lnTo>
                  <a:lnTo>
                    <a:pt x="1269492" y="188671"/>
                  </a:lnTo>
                  <a:lnTo>
                    <a:pt x="1264285" y="185966"/>
                  </a:lnTo>
                  <a:lnTo>
                    <a:pt x="1252308" y="182664"/>
                  </a:lnTo>
                  <a:lnTo>
                    <a:pt x="1239520" y="181876"/>
                  </a:lnTo>
                  <a:lnTo>
                    <a:pt x="1225931" y="183642"/>
                  </a:lnTo>
                  <a:lnTo>
                    <a:pt x="1185926" y="211074"/>
                  </a:lnTo>
                  <a:lnTo>
                    <a:pt x="1176439" y="246761"/>
                  </a:lnTo>
                  <a:lnTo>
                    <a:pt x="1178179" y="259969"/>
                  </a:lnTo>
                  <a:lnTo>
                    <a:pt x="1205230" y="300355"/>
                  </a:lnTo>
                  <a:lnTo>
                    <a:pt x="1240980" y="309918"/>
                  </a:lnTo>
                  <a:lnTo>
                    <a:pt x="1254506" y="308102"/>
                  </a:lnTo>
                  <a:lnTo>
                    <a:pt x="1289786" y="290055"/>
                  </a:lnTo>
                  <a:lnTo>
                    <a:pt x="1302512" y="270510"/>
                  </a:lnTo>
                  <a:lnTo>
                    <a:pt x="1274826" y="264160"/>
                  </a:lnTo>
                  <a:lnTo>
                    <a:pt x="1269619" y="270637"/>
                  </a:lnTo>
                  <a:lnTo>
                    <a:pt x="1263548" y="275767"/>
                  </a:lnTo>
                  <a:lnTo>
                    <a:pt x="1256563" y="279539"/>
                  </a:lnTo>
                  <a:lnTo>
                    <a:pt x="1248664" y="281940"/>
                  </a:lnTo>
                  <a:lnTo>
                    <a:pt x="1239393" y="283972"/>
                  </a:lnTo>
                  <a:lnTo>
                    <a:pt x="1231138" y="283210"/>
                  </a:lnTo>
                  <a:lnTo>
                    <a:pt x="1224153" y="279527"/>
                  </a:lnTo>
                  <a:lnTo>
                    <a:pt x="1217041" y="275844"/>
                  </a:lnTo>
                  <a:lnTo>
                    <a:pt x="1211834" y="269875"/>
                  </a:lnTo>
                  <a:lnTo>
                    <a:pt x="1208659" y="261747"/>
                  </a:lnTo>
                  <a:lnTo>
                    <a:pt x="1304417" y="241046"/>
                  </a:lnTo>
                  <a:close/>
                </a:path>
                <a:path w="2117090" h="568960">
                  <a:moveTo>
                    <a:pt x="1443355" y="264160"/>
                  </a:moveTo>
                  <a:lnTo>
                    <a:pt x="1417701" y="145415"/>
                  </a:lnTo>
                  <a:lnTo>
                    <a:pt x="1387983" y="151892"/>
                  </a:lnTo>
                  <a:lnTo>
                    <a:pt x="1397127" y="194691"/>
                  </a:lnTo>
                  <a:lnTo>
                    <a:pt x="1352677" y="204216"/>
                  </a:lnTo>
                  <a:lnTo>
                    <a:pt x="1343406" y="161544"/>
                  </a:lnTo>
                  <a:lnTo>
                    <a:pt x="1313688" y="167894"/>
                  </a:lnTo>
                  <a:lnTo>
                    <a:pt x="1339342" y="286639"/>
                  </a:lnTo>
                  <a:lnTo>
                    <a:pt x="1369060" y="280162"/>
                  </a:lnTo>
                  <a:lnTo>
                    <a:pt x="1358392" y="231013"/>
                  </a:lnTo>
                  <a:lnTo>
                    <a:pt x="1402969" y="221361"/>
                  </a:lnTo>
                  <a:lnTo>
                    <a:pt x="1413637" y="270637"/>
                  </a:lnTo>
                  <a:lnTo>
                    <a:pt x="1443355" y="264160"/>
                  </a:lnTo>
                  <a:close/>
                </a:path>
                <a:path w="2117090" h="568960">
                  <a:moveTo>
                    <a:pt x="1577467" y="235204"/>
                  </a:moveTo>
                  <a:lnTo>
                    <a:pt x="1551813" y="116459"/>
                  </a:lnTo>
                  <a:lnTo>
                    <a:pt x="1521968" y="122936"/>
                  </a:lnTo>
                  <a:lnTo>
                    <a:pt x="1531239" y="165735"/>
                  </a:lnTo>
                  <a:lnTo>
                    <a:pt x="1486789" y="175260"/>
                  </a:lnTo>
                  <a:lnTo>
                    <a:pt x="1477518" y="132588"/>
                  </a:lnTo>
                  <a:lnTo>
                    <a:pt x="1447673" y="138938"/>
                  </a:lnTo>
                  <a:lnTo>
                    <a:pt x="1473327" y="257683"/>
                  </a:lnTo>
                  <a:lnTo>
                    <a:pt x="1503172" y="251206"/>
                  </a:lnTo>
                  <a:lnTo>
                    <a:pt x="1492504" y="202057"/>
                  </a:lnTo>
                  <a:lnTo>
                    <a:pt x="1537081" y="192405"/>
                  </a:lnTo>
                  <a:lnTo>
                    <a:pt x="1547622" y="241554"/>
                  </a:lnTo>
                  <a:lnTo>
                    <a:pt x="1577467" y="235204"/>
                  </a:lnTo>
                  <a:close/>
                </a:path>
                <a:path w="2117090" h="568960">
                  <a:moveTo>
                    <a:pt x="1714779" y="160299"/>
                  </a:moveTo>
                  <a:lnTo>
                    <a:pt x="1704238" y="121958"/>
                  </a:lnTo>
                  <a:lnTo>
                    <a:pt x="1703578" y="120853"/>
                  </a:lnTo>
                  <a:lnTo>
                    <a:pt x="1698371" y="114300"/>
                  </a:lnTo>
                  <a:lnTo>
                    <a:pt x="1692338" y="108470"/>
                  </a:lnTo>
                  <a:lnTo>
                    <a:pt x="1685683" y="103543"/>
                  </a:lnTo>
                  <a:lnTo>
                    <a:pt x="1684312" y="102793"/>
                  </a:lnTo>
                  <a:lnTo>
                    <a:pt x="1684312" y="156883"/>
                  </a:lnTo>
                  <a:lnTo>
                    <a:pt x="1684286" y="160299"/>
                  </a:lnTo>
                  <a:lnTo>
                    <a:pt x="1658366" y="191897"/>
                  </a:lnTo>
                  <a:lnTo>
                    <a:pt x="1651495" y="192760"/>
                  </a:lnTo>
                  <a:lnTo>
                    <a:pt x="1645005" y="192278"/>
                  </a:lnTo>
                  <a:lnTo>
                    <a:pt x="1618615" y="164211"/>
                  </a:lnTo>
                  <a:lnTo>
                    <a:pt x="1617637" y="156883"/>
                  </a:lnTo>
                  <a:lnTo>
                    <a:pt x="1617954" y="149961"/>
                  </a:lnTo>
                  <a:lnTo>
                    <a:pt x="1650428" y="121958"/>
                  </a:lnTo>
                  <a:lnTo>
                    <a:pt x="1656969" y="122415"/>
                  </a:lnTo>
                  <a:lnTo>
                    <a:pt x="1683385" y="150114"/>
                  </a:lnTo>
                  <a:lnTo>
                    <a:pt x="1684312" y="156883"/>
                  </a:lnTo>
                  <a:lnTo>
                    <a:pt x="1684312" y="102793"/>
                  </a:lnTo>
                  <a:lnTo>
                    <a:pt x="1678381" y="99517"/>
                  </a:lnTo>
                  <a:lnTo>
                    <a:pt x="1670431" y="96393"/>
                  </a:lnTo>
                  <a:lnTo>
                    <a:pt x="1662061" y="94373"/>
                  </a:lnTo>
                  <a:lnTo>
                    <a:pt x="1653730" y="93446"/>
                  </a:lnTo>
                  <a:lnTo>
                    <a:pt x="1645386" y="93611"/>
                  </a:lnTo>
                  <a:lnTo>
                    <a:pt x="1607096" y="110820"/>
                  </a:lnTo>
                  <a:lnTo>
                    <a:pt x="1588528" y="144106"/>
                  </a:lnTo>
                  <a:lnTo>
                    <a:pt x="1587334" y="156883"/>
                  </a:lnTo>
                  <a:lnTo>
                    <a:pt x="1587373" y="157581"/>
                  </a:lnTo>
                  <a:lnTo>
                    <a:pt x="1606575" y="203073"/>
                  </a:lnTo>
                  <a:lnTo>
                    <a:pt x="1651533" y="221234"/>
                  </a:lnTo>
                  <a:lnTo>
                    <a:pt x="1664081" y="219710"/>
                  </a:lnTo>
                  <a:lnTo>
                    <a:pt x="1699882" y="198577"/>
                  </a:lnTo>
                  <a:lnTo>
                    <a:pt x="1713852" y="168567"/>
                  </a:lnTo>
                  <a:lnTo>
                    <a:pt x="1714779" y="160299"/>
                  </a:lnTo>
                  <a:close/>
                </a:path>
                <a:path w="2117090" h="568960">
                  <a:moveTo>
                    <a:pt x="1860677" y="151130"/>
                  </a:moveTo>
                  <a:lnTo>
                    <a:pt x="1833753" y="140208"/>
                  </a:lnTo>
                  <a:lnTo>
                    <a:pt x="1828914" y="147485"/>
                  </a:lnTo>
                  <a:lnTo>
                    <a:pt x="1822602" y="153276"/>
                  </a:lnTo>
                  <a:lnTo>
                    <a:pt x="1814817" y="157632"/>
                  </a:lnTo>
                  <a:lnTo>
                    <a:pt x="1805559" y="160528"/>
                  </a:lnTo>
                  <a:lnTo>
                    <a:pt x="1797723" y="161582"/>
                  </a:lnTo>
                  <a:lnTo>
                    <a:pt x="1790407" y="161277"/>
                  </a:lnTo>
                  <a:lnTo>
                    <a:pt x="1762125" y="133985"/>
                  </a:lnTo>
                  <a:lnTo>
                    <a:pt x="1761134" y="126415"/>
                  </a:lnTo>
                  <a:lnTo>
                    <a:pt x="1761629" y="119291"/>
                  </a:lnTo>
                  <a:lnTo>
                    <a:pt x="1791843" y="90424"/>
                  </a:lnTo>
                  <a:lnTo>
                    <a:pt x="1803400" y="88900"/>
                  </a:lnTo>
                  <a:lnTo>
                    <a:pt x="1813433" y="90678"/>
                  </a:lnTo>
                  <a:lnTo>
                    <a:pt x="1818767" y="93091"/>
                  </a:lnTo>
                  <a:lnTo>
                    <a:pt x="1824482" y="97028"/>
                  </a:lnTo>
                  <a:lnTo>
                    <a:pt x="1846326" y="77978"/>
                  </a:lnTo>
                  <a:lnTo>
                    <a:pt x="1810956" y="61417"/>
                  </a:lnTo>
                  <a:lnTo>
                    <a:pt x="1802777" y="60896"/>
                  </a:lnTo>
                  <a:lnTo>
                    <a:pt x="1794332" y="61341"/>
                  </a:lnTo>
                  <a:lnTo>
                    <a:pt x="1752854" y="78486"/>
                  </a:lnTo>
                  <a:lnTo>
                    <a:pt x="1731606" y="114795"/>
                  </a:lnTo>
                  <a:lnTo>
                    <a:pt x="1730578" y="123126"/>
                  </a:lnTo>
                  <a:lnTo>
                    <a:pt x="1730705" y="131559"/>
                  </a:lnTo>
                  <a:lnTo>
                    <a:pt x="1749234" y="171729"/>
                  </a:lnTo>
                  <a:lnTo>
                    <a:pt x="1783283" y="189039"/>
                  </a:lnTo>
                  <a:lnTo>
                    <a:pt x="1797126" y="189712"/>
                  </a:lnTo>
                  <a:lnTo>
                    <a:pt x="1812163" y="187706"/>
                  </a:lnTo>
                  <a:lnTo>
                    <a:pt x="1828253" y="182575"/>
                  </a:lnTo>
                  <a:lnTo>
                    <a:pt x="1841703" y="174752"/>
                  </a:lnTo>
                  <a:lnTo>
                    <a:pt x="1852498" y="164274"/>
                  </a:lnTo>
                  <a:lnTo>
                    <a:pt x="1860677" y="151130"/>
                  </a:lnTo>
                  <a:close/>
                </a:path>
                <a:path w="2117090" h="568960">
                  <a:moveTo>
                    <a:pt x="1974088" y="54991"/>
                  </a:moveTo>
                  <a:lnTo>
                    <a:pt x="1967992" y="26543"/>
                  </a:lnTo>
                  <a:lnTo>
                    <a:pt x="1857248" y="50419"/>
                  </a:lnTo>
                  <a:lnTo>
                    <a:pt x="1863471" y="78867"/>
                  </a:lnTo>
                  <a:lnTo>
                    <a:pt x="1904746" y="69850"/>
                  </a:lnTo>
                  <a:lnTo>
                    <a:pt x="1924291" y="160274"/>
                  </a:lnTo>
                  <a:lnTo>
                    <a:pt x="1954149" y="153797"/>
                  </a:lnTo>
                  <a:lnTo>
                    <a:pt x="1934591" y="63500"/>
                  </a:lnTo>
                  <a:lnTo>
                    <a:pt x="1974088" y="54991"/>
                  </a:lnTo>
                  <a:close/>
                </a:path>
                <a:path w="2117090" h="568960">
                  <a:moveTo>
                    <a:pt x="2116709" y="118618"/>
                  </a:moveTo>
                  <a:lnTo>
                    <a:pt x="2091055" y="0"/>
                  </a:lnTo>
                  <a:lnTo>
                    <a:pt x="2076704" y="3048"/>
                  </a:lnTo>
                  <a:lnTo>
                    <a:pt x="2030984" y="85852"/>
                  </a:lnTo>
                  <a:lnTo>
                    <a:pt x="2015998" y="16129"/>
                  </a:lnTo>
                  <a:lnTo>
                    <a:pt x="1986915" y="22479"/>
                  </a:lnTo>
                  <a:lnTo>
                    <a:pt x="2012569" y="141097"/>
                  </a:lnTo>
                  <a:lnTo>
                    <a:pt x="2028444" y="137795"/>
                  </a:lnTo>
                  <a:lnTo>
                    <a:pt x="2072894" y="56642"/>
                  </a:lnTo>
                  <a:lnTo>
                    <a:pt x="2087626" y="124968"/>
                  </a:lnTo>
                  <a:lnTo>
                    <a:pt x="2116709" y="118618"/>
                  </a:lnTo>
                  <a:close/>
                </a:path>
              </a:pathLst>
            </a:custGeom>
            <a:solidFill>
              <a:srgbClr val="0525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74118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B65738F9-8960-49CA-8990-7E73B7027387}"/>
              </a:ext>
            </a:extLst>
          </p:cNvPr>
          <p:cNvSpPr>
            <a:spLocks/>
          </p:cNvSpPr>
          <p:nvPr/>
        </p:nvSpPr>
        <p:spPr bwMode="auto">
          <a:xfrm>
            <a:off x="6206041" y="2065160"/>
            <a:ext cx="1181497" cy="1119720"/>
          </a:xfrm>
          <a:custGeom>
            <a:avLst/>
            <a:gdLst>
              <a:gd name="T0" fmla="*/ 230 w 251"/>
              <a:gd name="T1" fmla="*/ 103 h 238"/>
              <a:gd name="T2" fmla="*/ 0 w 251"/>
              <a:gd name="T3" fmla="*/ 0 h 238"/>
              <a:gd name="T4" fmla="*/ 68 w 251"/>
              <a:gd name="T5" fmla="*/ 80 h 238"/>
              <a:gd name="T6" fmla="*/ 2 w 251"/>
              <a:gd name="T7" fmla="*/ 157 h 238"/>
              <a:gd name="T8" fmla="*/ 121 w 251"/>
              <a:gd name="T9" fmla="*/ 215 h 238"/>
              <a:gd name="T10" fmla="*/ 100 w 251"/>
              <a:gd name="T11" fmla="*/ 238 h 238"/>
              <a:gd name="T12" fmla="*/ 242 w 251"/>
              <a:gd name="T13" fmla="*/ 224 h 238"/>
              <a:gd name="T14" fmla="*/ 251 w 251"/>
              <a:gd name="T15" fmla="*/ 82 h 238"/>
              <a:gd name="T16" fmla="*/ 230 w 251"/>
              <a:gd name="T17" fmla="*/ 10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238">
                <a:moveTo>
                  <a:pt x="230" y="103"/>
                </a:moveTo>
                <a:cubicBezTo>
                  <a:pt x="170" y="44"/>
                  <a:pt x="90" y="6"/>
                  <a:pt x="0" y="0"/>
                </a:cubicBezTo>
                <a:cubicBezTo>
                  <a:pt x="68" y="80"/>
                  <a:pt x="68" y="80"/>
                  <a:pt x="68" y="80"/>
                </a:cubicBezTo>
                <a:cubicBezTo>
                  <a:pt x="2" y="157"/>
                  <a:pt x="2" y="157"/>
                  <a:pt x="2" y="157"/>
                </a:cubicBezTo>
                <a:cubicBezTo>
                  <a:pt x="48" y="163"/>
                  <a:pt x="90" y="185"/>
                  <a:pt x="121" y="215"/>
                </a:cubicBezTo>
                <a:cubicBezTo>
                  <a:pt x="100" y="238"/>
                  <a:pt x="100" y="238"/>
                  <a:pt x="100" y="238"/>
                </a:cubicBezTo>
                <a:cubicBezTo>
                  <a:pt x="242" y="224"/>
                  <a:pt x="242" y="224"/>
                  <a:pt x="242" y="224"/>
                </a:cubicBezTo>
                <a:cubicBezTo>
                  <a:pt x="251" y="82"/>
                  <a:pt x="251" y="82"/>
                  <a:pt x="251" y="82"/>
                </a:cubicBezTo>
                <a:lnTo>
                  <a:pt x="230" y="103"/>
                </a:lnTo>
                <a:close/>
              </a:path>
            </a:pathLst>
          </a:custGeom>
          <a:solidFill>
            <a:srgbClr val="7BF1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DE39BD56-5C1C-4415-81E1-4A92687CFD64}"/>
              </a:ext>
            </a:extLst>
          </p:cNvPr>
          <p:cNvSpPr>
            <a:spLocks/>
          </p:cNvSpPr>
          <p:nvPr/>
        </p:nvSpPr>
        <p:spPr bwMode="auto">
          <a:xfrm>
            <a:off x="6860498" y="2644326"/>
            <a:ext cx="1102345" cy="1581122"/>
          </a:xfrm>
          <a:custGeom>
            <a:avLst/>
            <a:gdLst>
              <a:gd name="T0" fmla="*/ 201 w 234"/>
              <a:gd name="T1" fmla="*/ 242 h 336"/>
              <a:gd name="T2" fmla="*/ 110 w 234"/>
              <a:gd name="T3" fmla="*/ 0 h 336"/>
              <a:gd name="T4" fmla="*/ 103 w 234"/>
              <a:gd name="T5" fmla="*/ 101 h 336"/>
              <a:gd name="T6" fmla="*/ 0 w 234"/>
              <a:gd name="T7" fmla="*/ 111 h 336"/>
              <a:gd name="T8" fmla="*/ 46 w 234"/>
              <a:gd name="T9" fmla="*/ 242 h 336"/>
              <a:gd name="T10" fmla="*/ 16 w 234"/>
              <a:gd name="T11" fmla="*/ 243 h 336"/>
              <a:gd name="T12" fmla="*/ 125 w 234"/>
              <a:gd name="T13" fmla="*/ 336 h 336"/>
              <a:gd name="T14" fmla="*/ 234 w 234"/>
              <a:gd name="T15" fmla="*/ 243 h 336"/>
              <a:gd name="T16" fmla="*/ 201 w 234"/>
              <a:gd name="T17" fmla="*/ 242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4" h="336">
                <a:moveTo>
                  <a:pt x="201" y="242"/>
                </a:moveTo>
                <a:cubicBezTo>
                  <a:pt x="201" y="149"/>
                  <a:pt x="166" y="65"/>
                  <a:pt x="110" y="0"/>
                </a:cubicBezTo>
                <a:cubicBezTo>
                  <a:pt x="103" y="101"/>
                  <a:pt x="103" y="101"/>
                  <a:pt x="103" y="101"/>
                </a:cubicBezTo>
                <a:cubicBezTo>
                  <a:pt x="0" y="111"/>
                  <a:pt x="0" y="111"/>
                  <a:pt x="0" y="111"/>
                </a:cubicBezTo>
                <a:cubicBezTo>
                  <a:pt x="28" y="147"/>
                  <a:pt x="46" y="192"/>
                  <a:pt x="46" y="242"/>
                </a:cubicBezTo>
                <a:cubicBezTo>
                  <a:pt x="49" y="242"/>
                  <a:pt x="16" y="243"/>
                  <a:pt x="16" y="243"/>
                </a:cubicBezTo>
                <a:cubicBezTo>
                  <a:pt x="125" y="336"/>
                  <a:pt x="125" y="336"/>
                  <a:pt x="125" y="336"/>
                </a:cubicBezTo>
                <a:cubicBezTo>
                  <a:pt x="234" y="243"/>
                  <a:pt x="234" y="243"/>
                  <a:pt x="234" y="243"/>
                </a:cubicBezTo>
                <a:lnTo>
                  <a:pt x="201" y="242"/>
                </a:lnTo>
                <a:close/>
              </a:path>
            </a:pathLst>
          </a:custGeom>
          <a:solidFill>
            <a:srgbClr val="24B29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id="{EE6B7B8A-B577-498A-AC15-C3EDF56D0245}"/>
              </a:ext>
            </a:extLst>
          </p:cNvPr>
          <p:cNvSpPr>
            <a:spLocks/>
          </p:cNvSpPr>
          <p:nvPr/>
        </p:nvSpPr>
        <p:spPr bwMode="auto">
          <a:xfrm>
            <a:off x="6706054" y="3895322"/>
            <a:ext cx="1090761" cy="1191150"/>
          </a:xfrm>
          <a:custGeom>
            <a:avLst/>
            <a:gdLst>
              <a:gd name="T0" fmla="*/ 232 w 232"/>
              <a:gd name="T1" fmla="*/ 6 h 253"/>
              <a:gd name="T2" fmla="*/ 158 w 232"/>
              <a:gd name="T3" fmla="*/ 70 h 253"/>
              <a:gd name="T4" fmla="*/ 77 w 232"/>
              <a:gd name="T5" fmla="*/ 0 h 253"/>
              <a:gd name="T6" fmla="*/ 19 w 232"/>
              <a:gd name="T7" fmla="*/ 121 h 253"/>
              <a:gd name="T8" fmla="*/ 0 w 232"/>
              <a:gd name="T9" fmla="*/ 102 h 253"/>
              <a:gd name="T10" fmla="*/ 13 w 232"/>
              <a:gd name="T11" fmla="*/ 244 h 253"/>
              <a:gd name="T12" fmla="*/ 156 w 232"/>
              <a:gd name="T13" fmla="*/ 253 h 253"/>
              <a:gd name="T14" fmla="*/ 131 w 232"/>
              <a:gd name="T15" fmla="*/ 229 h 253"/>
              <a:gd name="T16" fmla="*/ 232 w 232"/>
              <a:gd name="T17" fmla="*/ 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2" h="253">
                <a:moveTo>
                  <a:pt x="232" y="6"/>
                </a:moveTo>
                <a:cubicBezTo>
                  <a:pt x="158" y="70"/>
                  <a:pt x="158" y="70"/>
                  <a:pt x="158" y="70"/>
                </a:cubicBezTo>
                <a:cubicBezTo>
                  <a:pt x="77" y="0"/>
                  <a:pt x="77" y="0"/>
                  <a:pt x="77" y="0"/>
                </a:cubicBezTo>
                <a:cubicBezTo>
                  <a:pt x="71" y="47"/>
                  <a:pt x="50" y="89"/>
                  <a:pt x="19" y="121"/>
                </a:cubicBezTo>
                <a:cubicBezTo>
                  <a:pt x="0" y="102"/>
                  <a:pt x="0" y="102"/>
                  <a:pt x="0" y="102"/>
                </a:cubicBezTo>
                <a:cubicBezTo>
                  <a:pt x="13" y="244"/>
                  <a:pt x="13" y="244"/>
                  <a:pt x="13" y="244"/>
                </a:cubicBezTo>
                <a:cubicBezTo>
                  <a:pt x="156" y="253"/>
                  <a:pt x="156" y="253"/>
                  <a:pt x="156" y="253"/>
                </a:cubicBezTo>
                <a:cubicBezTo>
                  <a:pt x="131" y="229"/>
                  <a:pt x="131" y="229"/>
                  <a:pt x="131" y="229"/>
                </a:cubicBezTo>
                <a:cubicBezTo>
                  <a:pt x="188" y="170"/>
                  <a:pt x="225" y="92"/>
                  <a:pt x="232" y="6"/>
                </a:cubicBezTo>
                <a:close/>
              </a:path>
            </a:pathLst>
          </a:custGeom>
          <a:solidFill>
            <a:srgbClr val="7BF1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5" name="Freeform 8">
            <a:extLst>
              <a:ext uri="{FF2B5EF4-FFF2-40B4-BE49-F238E27FC236}">
                <a16:creationId xmlns:a16="http://schemas.microsoft.com/office/drawing/2014/main" id="{2944571E-1A17-4292-88BE-5C824A1569D3}"/>
              </a:ext>
            </a:extLst>
          </p:cNvPr>
          <p:cNvSpPr>
            <a:spLocks/>
          </p:cNvSpPr>
          <p:nvPr/>
        </p:nvSpPr>
        <p:spPr bwMode="auto">
          <a:xfrm>
            <a:off x="5665487" y="4534333"/>
            <a:ext cx="1557955" cy="1119720"/>
          </a:xfrm>
          <a:custGeom>
            <a:avLst/>
            <a:gdLst>
              <a:gd name="T0" fmla="*/ 234 w 331"/>
              <a:gd name="T1" fmla="*/ 108 h 238"/>
              <a:gd name="T2" fmla="*/ 224 w 331"/>
              <a:gd name="T3" fmla="*/ 0 h 238"/>
              <a:gd name="T4" fmla="*/ 93 w 331"/>
              <a:gd name="T5" fmla="*/ 50 h 238"/>
              <a:gd name="T6" fmla="*/ 93 w 331"/>
              <a:gd name="T7" fmla="*/ 21 h 238"/>
              <a:gd name="T8" fmla="*/ 0 w 331"/>
              <a:gd name="T9" fmla="*/ 129 h 238"/>
              <a:gd name="T10" fmla="*/ 93 w 331"/>
              <a:gd name="T11" fmla="*/ 238 h 238"/>
              <a:gd name="T12" fmla="*/ 93 w 331"/>
              <a:gd name="T13" fmla="*/ 205 h 238"/>
              <a:gd name="T14" fmla="*/ 331 w 331"/>
              <a:gd name="T15" fmla="*/ 114 h 238"/>
              <a:gd name="T16" fmla="*/ 234 w 331"/>
              <a:gd name="T17" fmla="*/ 10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1" h="238">
                <a:moveTo>
                  <a:pt x="234" y="108"/>
                </a:moveTo>
                <a:cubicBezTo>
                  <a:pt x="224" y="0"/>
                  <a:pt x="224" y="0"/>
                  <a:pt x="224" y="0"/>
                </a:cubicBezTo>
                <a:cubicBezTo>
                  <a:pt x="189" y="31"/>
                  <a:pt x="144" y="49"/>
                  <a:pt x="93" y="50"/>
                </a:cubicBezTo>
                <a:cubicBezTo>
                  <a:pt x="93" y="21"/>
                  <a:pt x="93" y="21"/>
                  <a:pt x="93" y="21"/>
                </a:cubicBezTo>
                <a:cubicBezTo>
                  <a:pt x="0" y="129"/>
                  <a:pt x="0" y="129"/>
                  <a:pt x="0" y="129"/>
                </a:cubicBezTo>
                <a:cubicBezTo>
                  <a:pt x="93" y="238"/>
                  <a:pt x="93" y="238"/>
                  <a:pt x="93" y="238"/>
                </a:cubicBezTo>
                <a:cubicBezTo>
                  <a:pt x="93" y="205"/>
                  <a:pt x="93" y="205"/>
                  <a:pt x="93" y="205"/>
                </a:cubicBezTo>
                <a:cubicBezTo>
                  <a:pt x="185" y="205"/>
                  <a:pt x="268" y="169"/>
                  <a:pt x="331" y="114"/>
                </a:cubicBezTo>
                <a:lnTo>
                  <a:pt x="234" y="108"/>
                </a:lnTo>
                <a:close/>
              </a:path>
            </a:pathLst>
          </a:custGeom>
          <a:solidFill>
            <a:srgbClr val="24B29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6" name="Freeform 9">
            <a:extLst>
              <a:ext uri="{FF2B5EF4-FFF2-40B4-BE49-F238E27FC236}">
                <a16:creationId xmlns:a16="http://schemas.microsoft.com/office/drawing/2014/main" id="{B9DD29C2-102E-4DCB-9390-EE33C2D2724F}"/>
              </a:ext>
            </a:extLst>
          </p:cNvPr>
          <p:cNvSpPr>
            <a:spLocks/>
          </p:cNvSpPr>
          <p:nvPr/>
        </p:nvSpPr>
        <p:spPr bwMode="auto">
          <a:xfrm>
            <a:off x="4798670" y="4399195"/>
            <a:ext cx="1191150" cy="1100414"/>
          </a:xfrm>
          <a:custGeom>
            <a:avLst/>
            <a:gdLst>
              <a:gd name="T0" fmla="*/ 184 w 253"/>
              <a:gd name="T1" fmla="*/ 158 h 234"/>
              <a:gd name="T2" fmla="*/ 253 w 253"/>
              <a:gd name="T3" fmla="*/ 77 h 234"/>
              <a:gd name="T4" fmla="*/ 131 w 253"/>
              <a:gd name="T5" fmla="*/ 21 h 234"/>
              <a:gd name="T6" fmla="*/ 152 w 253"/>
              <a:gd name="T7" fmla="*/ 0 h 234"/>
              <a:gd name="T8" fmla="*/ 9 w 253"/>
              <a:gd name="T9" fmla="*/ 14 h 234"/>
              <a:gd name="T10" fmla="*/ 0 w 253"/>
              <a:gd name="T11" fmla="*/ 156 h 234"/>
              <a:gd name="T12" fmla="*/ 23 w 253"/>
              <a:gd name="T13" fmla="*/ 133 h 234"/>
              <a:gd name="T14" fmla="*/ 248 w 253"/>
              <a:gd name="T15" fmla="*/ 234 h 234"/>
              <a:gd name="T16" fmla="*/ 184 w 253"/>
              <a:gd name="T17" fmla="*/ 15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3" h="234">
                <a:moveTo>
                  <a:pt x="184" y="158"/>
                </a:moveTo>
                <a:cubicBezTo>
                  <a:pt x="253" y="77"/>
                  <a:pt x="253" y="77"/>
                  <a:pt x="253" y="77"/>
                </a:cubicBezTo>
                <a:cubicBezTo>
                  <a:pt x="207" y="72"/>
                  <a:pt x="165" y="52"/>
                  <a:pt x="131" y="21"/>
                </a:cubicBezTo>
                <a:cubicBezTo>
                  <a:pt x="152" y="0"/>
                  <a:pt x="152" y="0"/>
                  <a:pt x="152" y="0"/>
                </a:cubicBezTo>
                <a:cubicBezTo>
                  <a:pt x="9" y="14"/>
                  <a:pt x="9" y="14"/>
                  <a:pt x="9" y="14"/>
                </a:cubicBezTo>
                <a:cubicBezTo>
                  <a:pt x="0" y="156"/>
                  <a:pt x="0" y="156"/>
                  <a:pt x="0" y="156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82" y="190"/>
                  <a:pt x="161" y="227"/>
                  <a:pt x="248" y="234"/>
                </a:cubicBezTo>
                <a:lnTo>
                  <a:pt x="184" y="158"/>
                </a:lnTo>
                <a:close/>
              </a:path>
            </a:pathLst>
          </a:custGeom>
          <a:solidFill>
            <a:srgbClr val="7BF1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7" name="Freeform 10">
            <a:extLst>
              <a:ext uri="{FF2B5EF4-FFF2-40B4-BE49-F238E27FC236}">
                <a16:creationId xmlns:a16="http://schemas.microsoft.com/office/drawing/2014/main" id="{E5DDFCF8-05FE-4B2E-A50B-7824C60F3ACF}"/>
              </a:ext>
            </a:extLst>
          </p:cNvPr>
          <p:cNvSpPr>
            <a:spLocks/>
          </p:cNvSpPr>
          <p:nvPr/>
        </p:nvSpPr>
        <p:spPr bwMode="auto">
          <a:xfrm>
            <a:off x="4229157" y="3358629"/>
            <a:ext cx="1106206" cy="1567607"/>
          </a:xfrm>
          <a:custGeom>
            <a:avLst/>
            <a:gdLst>
              <a:gd name="T0" fmla="*/ 130 w 235"/>
              <a:gd name="T1" fmla="*/ 235 h 333"/>
              <a:gd name="T2" fmla="*/ 235 w 235"/>
              <a:gd name="T3" fmla="*/ 225 h 333"/>
              <a:gd name="T4" fmla="*/ 185 w 235"/>
              <a:gd name="T5" fmla="*/ 93 h 333"/>
              <a:gd name="T6" fmla="*/ 218 w 235"/>
              <a:gd name="T7" fmla="*/ 93 h 333"/>
              <a:gd name="T8" fmla="*/ 109 w 235"/>
              <a:gd name="T9" fmla="*/ 0 h 333"/>
              <a:gd name="T10" fmla="*/ 0 w 235"/>
              <a:gd name="T11" fmla="*/ 93 h 333"/>
              <a:gd name="T12" fmla="*/ 32 w 235"/>
              <a:gd name="T13" fmla="*/ 93 h 333"/>
              <a:gd name="T14" fmla="*/ 124 w 235"/>
              <a:gd name="T15" fmla="*/ 333 h 333"/>
              <a:gd name="T16" fmla="*/ 130 w 235"/>
              <a:gd name="T17" fmla="*/ 235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333">
                <a:moveTo>
                  <a:pt x="130" y="235"/>
                </a:moveTo>
                <a:cubicBezTo>
                  <a:pt x="235" y="225"/>
                  <a:pt x="235" y="225"/>
                  <a:pt x="235" y="225"/>
                </a:cubicBezTo>
                <a:cubicBezTo>
                  <a:pt x="205" y="189"/>
                  <a:pt x="186" y="144"/>
                  <a:pt x="185" y="93"/>
                </a:cubicBezTo>
                <a:cubicBezTo>
                  <a:pt x="218" y="93"/>
                  <a:pt x="218" y="93"/>
                  <a:pt x="218" y="93"/>
                </a:cubicBezTo>
                <a:cubicBezTo>
                  <a:pt x="109" y="0"/>
                  <a:pt x="109" y="0"/>
                  <a:pt x="109" y="0"/>
                </a:cubicBezTo>
                <a:cubicBezTo>
                  <a:pt x="0" y="93"/>
                  <a:pt x="0" y="93"/>
                  <a:pt x="0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3" y="186"/>
                  <a:pt x="68" y="268"/>
                  <a:pt x="124" y="333"/>
                </a:cubicBezTo>
                <a:lnTo>
                  <a:pt x="130" y="235"/>
                </a:lnTo>
                <a:close/>
              </a:path>
            </a:pathLst>
          </a:custGeom>
          <a:solidFill>
            <a:srgbClr val="24B29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D53964AC-1993-4147-B198-BB5C8513C09A}"/>
              </a:ext>
            </a:extLst>
          </p:cNvPr>
          <p:cNvSpPr>
            <a:spLocks/>
          </p:cNvSpPr>
          <p:nvPr/>
        </p:nvSpPr>
        <p:spPr bwMode="auto">
          <a:xfrm>
            <a:off x="4375879" y="2497604"/>
            <a:ext cx="1110067" cy="1177636"/>
          </a:xfrm>
          <a:custGeom>
            <a:avLst/>
            <a:gdLst>
              <a:gd name="T0" fmla="*/ 223 w 236"/>
              <a:gd name="T1" fmla="*/ 9 h 250"/>
              <a:gd name="T2" fmla="*/ 80 w 236"/>
              <a:gd name="T3" fmla="*/ 0 h 250"/>
              <a:gd name="T4" fmla="*/ 102 w 236"/>
              <a:gd name="T5" fmla="*/ 21 h 250"/>
              <a:gd name="T6" fmla="*/ 0 w 236"/>
              <a:gd name="T7" fmla="*/ 250 h 250"/>
              <a:gd name="T8" fmla="*/ 78 w 236"/>
              <a:gd name="T9" fmla="*/ 183 h 250"/>
              <a:gd name="T10" fmla="*/ 156 w 236"/>
              <a:gd name="T11" fmla="*/ 250 h 250"/>
              <a:gd name="T12" fmla="*/ 213 w 236"/>
              <a:gd name="T13" fmla="*/ 129 h 250"/>
              <a:gd name="T14" fmla="*/ 236 w 236"/>
              <a:gd name="T15" fmla="*/ 151 h 250"/>
              <a:gd name="T16" fmla="*/ 223 w 236"/>
              <a:gd name="T17" fmla="*/ 9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6" h="250">
                <a:moveTo>
                  <a:pt x="223" y="9"/>
                </a:moveTo>
                <a:cubicBezTo>
                  <a:pt x="80" y="0"/>
                  <a:pt x="80" y="0"/>
                  <a:pt x="80" y="0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44" y="81"/>
                  <a:pt x="6" y="161"/>
                  <a:pt x="0" y="250"/>
                </a:cubicBezTo>
                <a:cubicBezTo>
                  <a:pt x="78" y="183"/>
                  <a:pt x="78" y="183"/>
                  <a:pt x="78" y="183"/>
                </a:cubicBezTo>
                <a:cubicBezTo>
                  <a:pt x="156" y="250"/>
                  <a:pt x="156" y="250"/>
                  <a:pt x="156" y="250"/>
                </a:cubicBezTo>
                <a:cubicBezTo>
                  <a:pt x="161" y="204"/>
                  <a:pt x="182" y="161"/>
                  <a:pt x="213" y="129"/>
                </a:cubicBezTo>
                <a:cubicBezTo>
                  <a:pt x="236" y="151"/>
                  <a:pt x="236" y="151"/>
                  <a:pt x="236" y="151"/>
                </a:cubicBezTo>
                <a:lnTo>
                  <a:pt x="223" y="9"/>
                </a:lnTo>
                <a:close/>
              </a:path>
            </a:pathLst>
          </a:custGeom>
          <a:solidFill>
            <a:srgbClr val="7BF1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>
              <a:solidFill>
                <a:sysClr val="windowText" lastClr="000000"/>
              </a:solidFill>
            </a:endParaRPr>
          </a:p>
        </p:txBody>
      </p:sp>
      <p:sp>
        <p:nvSpPr>
          <p:cNvPr id="29" name="Freeform 12">
            <a:extLst>
              <a:ext uri="{FF2B5EF4-FFF2-40B4-BE49-F238E27FC236}">
                <a16:creationId xmlns:a16="http://schemas.microsoft.com/office/drawing/2014/main" id="{7F6743A5-08E8-429B-949B-51D48C328EA6}"/>
              </a:ext>
            </a:extLst>
          </p:cNvPr>
          <p:cNvSpPr>
            <a:spLocks/>
          </p:cNvSpPr>
          <p:nvPr/>
        </p:nvSpPr>
        <p:spPr bwMode="auto">
          <a:xfrm>
            <a:off x="4945393" y="1928091"/>
            <a:ext cx="1581122" cy="1092691"/>
          </a:xfrm>
          <a:custGeom>
            <a:avLst/>
            <a:gdLst>
              <a:gd name="T0" fmla="*/ 336 w 336"/>
              <a:gd name="T1" fmla="*/ 109 h 232"/>
              <a:gd name="T2" fmla="*/ 243 w 336"/>
              <a:gd name="T3" fmla="*/ 0 h 232"/>
              <a:gd name="T4" fmla="*/ 243 w 336"/>
              <a:gd name="T5" fmla="*/ 28 h 232"/>
              <a:gd name="T6" fmla="*/ 0 w 336"/>
              <a:gd name="T7" fmla="*/ 124 h 232"/>
              <a:gd name="T8" fmla="*/ 102 w 336"/>
              <a:gd name="T9" fmla="*/ 130 h 232"/>
              <a:gd name="T10" fmla="*/ 111 w 336"/>
              <a:gd name="T11" fmla="*/ 232 h 232"/>
              <a:gd name="T12" fmla="*/ 243 w 336"/>
              <a:gd name="T13" fmla="*/ 184 h 232"/>
              <a:gd name="T14" fmla="*/ 243 w 336"/>
              <a:gd name="T15" fmla="*/ 217 h 232"/>
              <a:gd name="T16" fmla="*/ 336 w 336"/>
              <a:gd name="T17" fmla="*/ 10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6" h="232">
                <a:moveTo>
                  <a:pt x="336" y="109"/>
                </a:moveTo>
                <a:cubicBezTo>
                  <a:pt x="243" y="0"/>
                  <a:pt x="243" y="0"/>
                  <a:pt x="243" y="0"/>
                </a:cubicBezTo>
                <a:cubicBezTo>
                  <a:pt x="243" y="28"/>
                  <a:pt x="243" y="28"/>
                  <a:pt x="243" y="28"/>
                </a:cubicBezTo>
                <a:cubicBezTo>
                  <a:pt x="150" y="28"/>
                  <a:pt x="65" y="65"/>
                  <a:pt x="0" y="124"/>
                </a:cubicBezTo>
                <a:cubicBezTo>
                  <a:pt x="102" y="130"/>
                  <a:pt x="102" y="130"/>
                  <a:pt x="102" y="130"/>
                </a:cubicBezTo>
                <a:cubicBezTo>
                  <a:pt x="111" y="232"/>
                  <a:pt x="111" y="232"/>
                  <a:pt x="111" y="232"/>
                </a:cubicBezTo>
                <a:cubicBezTo>
                  <a:pt x="147" y="202"/>
                  <a:pt x="194" y="184"/>
                  <a:pt x="243" y="184"/>
                </a:cubicBezTo>
                <a:cubicBezTo>
                  <a:pt x="243" y="217"/>
                  <a:pt x="243" y="217"/>
                  <a:pt x="243" y="217"/>
                </a:cubicBezTo>
                <a:lnTo>
                  <a:pt x="336" y="109"/>
                </a:lnTo>
                <a:close/>
              </a:path>
            </a:pathLst>
          </a:custGeom>
          <a:solidFill>
            <a:srgbClr val="24B29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6ED758-563F-4C5F-B78F-23DE325A441D}"/>
              </a:ext>
            </a:extLst>
          </p:cNvPr>
          <p:cNvSpPr txBox="1"/>
          <p:nvPr/>
        </p:nvSpPr>
        <p:spPr>
          <a:xfrm>
            <a:off x="5180558" y="3117473"/>
            <a:ext cx="1864613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DB7B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</a:t>
            </a:r>
          </a:p>
          <a:p>
            <a:pPr algn="ctr"/>
            <a:r>
              <a:rPr lang="ru-RU" sz="2000" b="1" dirty="0">
                <a:solidFill>
                  <a:srgbClr val="0DB7B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выпускника</a:t>
            </a:r>
          </a:p>
          <a:p>
            <a:pPr algn="ctr"/>
            <a:endParaRPr lang="ru-RU" sz="2000" b="1" dirty="0">
              <a:solidFill>
                <a:srgbClr val="0DB7B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600" b="1" dirty="0">
                <a:solidFill>
                  <a:srgbClr val="0DB7B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(ДОО, ОО, СПО)</a:t>
            </a:r>
            <a:endParaRPr lang="id-ID" sz="1600" b="1" dirty="0">
              <a:solidFill>
                <a:srgbClr val="0DB7B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CB1A6B2-7A49-4B61-A067-26C3A713608F}"/>
              </a:ext>
            </a:extLst>
          </p:cNvPr>
          <p:cNvSpPr txBox="1"/>
          <p:nvPr/>
        </p:nvSpPr>
        <p:spPr>
          <a:xfrm>
            <a:off x="858425" y="1164668"/>
            <a:ext cx="30082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Организационная структура</a:t>
            </a:r>
            <a:endParaRPr lang="id-ID" sz="2000" b="1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002A7C4-C8BD-4129-BBAF-DE388CEC63CD}"/>
              </a:ext>
            </a:extLst>
          </p:cNvPr>
          <p:cNvSpPr txBox="1"/>
          <p:nvPr/>
        </p:nvSpPr>
        <p:spPr>
          <a:xfrm>
            <a:off x="1644" y="2366398"/>
            <a:ext cx="36969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Региональный центр духовно-нравственного и гражданско-патриотического воспитания обучающихся Курской области</a:t>
            </a:r>
            <a:endParaRPr lang="ru-RU" sz="1600" b="1" dirty="0"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A09F8A-E4D4-4D38-9E27-C736FE2B7741}"/>
              </a:ext>
            </a:extLst>
          </p:cNvPr>
          <p:cNvSpPr txBox="1"/>
          <p:nvPr/>
        </p:nvSpPr>
        <p:spPr>
          <a:xfrm>
            <a:off x="498147" y="4075903"/>
            <a:ext cx="31414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Муниципальные центры ДНВ</a:t>
            </a:r>
            <a:endParaRPr lang="id-ID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A3C2EC-B03F-416F-8A1A-CE24ACBDC6E4}"/>
              </a:ext>
            </a:extLst>
          </p:cNvPr>
          <p:cNvSpPr txBox="1"/>
          <p:nvPr/>
        </p:nvSpPr>
        <p:spPr>
          <a:xfrm>
            <a:off x="552560" y="5124238"/>
            <a:ext cx="36199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 Образовательные организации</a:t>
            </a:r>
          </a:p>
          <a:p>
            <a:pPr algn="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(ДОО, ОО, СПО)</a:t>
            </a:r>
            <a:endParaRPr lang="id-ID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E35CF7-2B19-458C-844E-15A12EF60895}"/>
              </a:ext>
            </a:extLst>
          </p:cNvPr>
          <p:cNvSpPr txBox="1"/>
          <p:nvPr/>
        </p:nvSpPr>
        <p:spPr>
          <a:xfrm>
            <a:off x="658143" y="5788003"/>
            <a:ext cx="4217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Советы родителей (в </a:t>
            </a:r>
            <a:r>
              <a:rPr lang="ru-RU" sz="1600" dirty="0" err="1"/>
              <a:t>т.ч</a:t>
            </a:r>
            <a:r>
              <a:rPr lang="ru-RU" sz="1600" dirty="0"/>
              <a:t>. советы отцов)</a:t>
            </a:r>
          </a:p>
          <a:p>
            <a:r>
              <a:rPr lang="ru-RU" sz="1600" dirty="0"/>
              <a:t>Советы обучающихся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31E11BC-0231-4AAB-BA8B-D979F7CE8C71}"/>
              </a:ext>
            </a:extLst>
          </p:cNvPr>
          <p:cNvSpPr txBox="1"/>
          <p:nvPr/>
        </p:nvSpPr>
        <p:spPr>
          <a:xfrm>
            <a:off x="8800882" y="1295349"/>
            <a:ext cx="28729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b="1" dirty="0">
                <a:solidFill>
                  <a:schemeClr val="accent1"/>
                </a:solidFill>
              </a:rPr>
              <a:t>Механизмы запуска</a:t>
            </a:r>
            <a:endParaRPr lang="id-ID" sz="2000" b="1" dirty="0">
              <a:solidFill>
                <a:schemeClr val="accent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81DB0BC-9775-4314-AC06-2CF38E4943B4}"/>
              </a:ext>
            </a:extLst>
          </p:cNvPr>
          <p:cNvSpPr txBox="1"/>
          <p:nvPr/>
        </p:nvSpPr>
        <p:spPr>
          <a:xfrm>
            <a:off x="8921857" y="2635089"/>
            <a:ext cx="2558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b="1" dirty="0" err="1">
                <a:solidFill>
                  <a:schemeClr val="accent5">
                    <a:lumMod val="75000"/>
                  </a:schemeClr>
                </a:solidFill>
              </a:rPr>
              <a:t>Грантовые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 конкурсы</a:t>
            </a:r>
          </a:p>
          <a:p>
            <a:pPr algn="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(гранты Губернатора)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6A0320A-E54E-45A6-8E13-47CA7A0D06FE}"/>
              </a:ext>
            </a:extLst>
          </p:cNvPr>
          <p:cNvSpPr txBox="1"/>
          <p:nvPr/>
        </p:nvSpPr>
        <p:spPr>
          <a:xfrm>
            <a:off x="8514926" y="3104209"/>
            <a:ext cx="2433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7CCB75F-87F0-44F7-B893-2B3F51F89DB6}"/>
              </a:ext>
            </a:extLst>
          </p:cNvPr>
          <p:cNvSpPr txBox="1"/>
          <p:nvPr/>
        </p:nvSpPr>
        <p:spPr>
          <a:xfrm>
            <a:off x="8184859" y="5326464"/>
            <a:ext cx="30941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Региональный мониторинг</a:t>
            </a:r>
          </a:p>
          <a:p>
            <a:pPr algn="r"/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Диплом «Я-курянин»</a:t>
            </a:r>
            <a:endParaRPr lang="id-ID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46" name="Group 101">
            <a:extLst>
              <a:ext uri="{FF2B5EF4-FFF2-40B4-BE49-F238E27FC236}">
                <a16:creationId xmlns:a16="http://schemas.microsoft.com/office/drawing/2014/main" id="{1DABD872-15ED-45ED-B755-4492746E3641}"/>
              </a:ext>
            </a:extLst>
          </p:cNvPr>
          <p:cNvGrpSpPr/>
          <p:nvPr/>
        </p:nvGrpSpPr>
        <p:grpSpPr>
          <a:xfrm flipH="1">
            <a:off x="6946444" y="1930067"/>
            <a:ext cx="882188" cy="293356"/>
            <a:chOff x="3231020" y="2095999"/>
            <a:chExt cx="1031518" cy="343013"/>
          </a:xfrm>
        </p:grpSpPr>
        <p:cxnSp>
          <p:nvCxnSpPr>
            <p:cNvPr id="47" name="Straight Connector 102">
              <a:extLst>
                <a:ext uri="{FF2B5EF4-FFF2-40B4-BE49-F238E27FC236}">
                  <a16:creationId xmlns:a16="http://schemas.microsoft.com/office/drawing/2014/main" id="{61E60687-D916-41A8-B3F1-6A9C7FB0B5C8}"/>
                </a:ext>
              </a:extLst>
            </p:cNvPr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103">
              <a:extLst>
                <a:ext uri="{FF2B5EF4-FFF2-40B4-BE49-F238E27FC236}">
                  <a16:creationId xmlns:a16="http://schemas.microsoft.com/office/drawing/2014/main" id="{5E577F2A-0261-4374-BE0C-F8E24358CF2E}"/>
                </a:ext>
              </a:extLst>
            </p:cNvPr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Straight Arrow Connector 107">
            <a:extLst>
              <a:ext uri="{FF2B5EF4-FFF2-40B4-BE49-F238E27FC236}">
                <a16:creationId xmlns:a16="http://schemas.microsoft.com/office/drawing/2014/main" id="{5583E970-237F-4091-9241-CA653F5B299E}"/>
              </a:ext>
            </a:extLst>
          </p:cNvPr>
          <p:cNvCxnSpPr/>
          <p:nvPr/>
        </p:nvCxnSpPr>
        <p:spPr>
          <a:xfrm flipH="1">
            <a:off x="3795960" y="3113929"/>
            <a:ext cx="589569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108">
            <a:extLst>
              <a:ext uri="{FF2B5EF4-FFF2-40B4-BE49-F238E27FC236}">
                <a16:creationId xmlns:a16="http://schemas.microsoft.com/office/drawing/2014/main" id="{DAC44F48-C2AC-4831-9BB0-B5DE18768560}"/>
              </a:ext>
            </a:extLst>
          </p:cNvPr>
          <p:cNvCxnSpPr/>
          <p:nvPr/>
        </p:nvCxnSpPr>
        <p:spPr>
          <a:xfrm>
            <a:off x="7796815" y="3113929"/>
            <a:ext cx="589569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109">
            <a:extLst>
              <a:ext uri="{FF2B5EF4-FFF2-40B4-BE49-F238E27FC236}">
                <a16:creationId xmlns:a16="http://schemas.microsoft.com/office/drawing/2014/main" id="{7CD1F9BA-354F-4A1F-84D0-855393DE31D0}"/>
              </a:ext>
            </a:extLst>
          </p:cNvPr>
          <p:cNvCxnSpPr/>
          <p:nvPr/>
        </p:nvCxnSpPr>
        <p:spPr>
          <a:xfrm flipH="1">
            <a:off x="3757956" y="4335466"/>
            <a:ext cx="589569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110">
            <a:extLst>
              <a:ext uri="{FF2B5EF4-FFF2-40B4-BE49-F238E27FC236}">
                <a16:creationId xmlns:a16="http://schemas.microsoft.com/office/drawing/2014/main" id="{CA6D5A2D-D069-4C83-B0FA-AFE4D5A720B0}"/>
              </a:ext>
            </a:extLst>
          </p:cNvPr>
          <p:cNvCxnSpPr/>
          <p:nvPr/>
        </p:nvCxnSpPr>
        <p:spPr>
          <a:xfrm>
            <a:off x="7796815" y="4335466"/>
            <a:ext cx="589569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111">
            <a:extLst>
              <a:ext uri="{FF2B5EF4-FFF2-40B4-BE49-F238E27FC236}">
                <a16:creationId xmlns:a16="http://schemas.microsoft.com/office/drawing/2014/main" id="{8D35EB16-4DCF-4BE5-A854-A571E3EA05F8}"/>
              </a:ext>
            </a:extLst>
          </p:cNvPr>
          <p:cNvGrpSpPr/>
          <p:nvPr/>
        </p:nvGrpSpPr>
        <p:grpSpPr>
          <a:xfrm rot="10800000" flipH="1">
            <a:off x="4356862" y="5347138"/>
            <a:ext cx="882188" cy="293356"/>
            <a:chOff x="3231020" y="2095999"/>
            <a:chExt cx="1031518" cy="343013"/>
          </a:xfrm>
        </p:grpSpPr>
        <p:cxnSp>
          <p:nvCxnSpPr>
            <p:cNvPr id="54" name="Straight Connector 112">
              <a:extLst>
                <a:ext uri="{FF2B5EF4-FFF2-40B4-BE49-F238E27FC236}">
                  <a16:creationId xmlns:a16="http://schemas.microsoft.com/office/drawing/2014/main" id="{63E5510F-4293-427E-84F8-01ED030B73B3}"/>
                </a:ext>
              </a:extLst>
            </p:cNvPr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113">
              <a:extLst>
                <a:ext uri="{FF2B5EF4-FFF2-40B4-BE49-F238E27FC236}">
                  <a16:creationId xmlns:a16="http://schemas.microsoft.com/office/drawing/2014/main" id="{C7963074-FB6B-4EFF-90C7-404B25094D55}"/>
                </a:ext>
              </a:extLst>
            </p:cNvPr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114">
            <a:extLst>
              <a:ext uri="{FF2B5EF4-FFF2-40B4-BE49-F238E27FC236}">
                <a16:creationId xmlns:a16="http://schemas.microsoft.com/office/drawing/2014/main" id="{44BEC33D-CF13-4AEC-8CA8-EE1E3BB40D03}"/>
              </a:ext>
            </a:extLst>
          </p:cNvPr>
          <p:cNvGrpSpPr/>
          <p:nvPr/>
        </p:nvGrpSpPr>
        <p:grpSpPr>
          <a:xfrm rot="10800000">
            <a:off x="6917777" y="5358723"/>
            <a:ext cx="882188" cy="293356"/>
            <a:chOff x="3231020" y="2095999"/>
            <a:chExt cx="1031518" cy="343013"/>
          </a:xfrm>
        </p:grpSpPr>
        <p:cxnSp>
          <p:nvCxnSpPr>
            <p:cNvPr id="57" name="Straight Connector 115">
              <a:extLst>
                <a:ext uri="{FF2B5EF4-FFF2-40B4-BE49-F238E27FC236}">
                  <a16:creationId xmlns:a16="http://schemas.microsoft.com/office/drawing/2014/main" id="{66D603B8-44A8-4A60-AD0B-2DA9A7A78B6B}"/>
                </a:ext>
              </a:extLst>
            </p:cNvPr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116">
              <a:extLst>
                <a:ext uri="{FF2B5EF4-FFF2-40B4-BE49-F238E27FC236}">
                  <a16:creationId xmlns:a16="http://schemas.microsoft.com/office/drawing/2014/main" id="{DB1E3D5C-B0D1-4B41-A3C3-58AD9F477524}"/>
                </a:ext>
              </a:extLst>
            </p:cNvPr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Рисунок 58" descr="В яблочко">
            <a:extLst>
              <a:ext uri="{FF2B5EF4-FFF2-40B4-BE49-F238E27FC236}">
                <a16:creationId xmlns:a16="http://schemas.microsoft.com/office/drawing/2014/main" id="{29475500-542A-4E35-9FFD-2C16A8C3EC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2021" y="2258436"/>
            <a:ext cx="432000" cy="432000"/>
          </a:xfrm>
          <a:prstGeom prst="rect">
            <a:avLst/>
          </a:prstGeom>
        </p:spPr>
      </p:pic>
      <p:pic>
        <p:nvPicPr>
          <p:cNvPr id="60" name="Рисунок 59" descr="Одна шестеренка">
            <a:extLst>
              <a:ext uri="{FF2B5EF4-FFF2-40B4-BE49-F238E27FC236}">
                <a16:creationId xmlns:a16="http://schemas.microsoft.com/office/drawing/2014/main" id="{84F80C2A-FC57-471E-9AD0-BB648C817A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71538" y="3347723"/>
            <a:ext cx="432000" cy="432000"/>
          </a:xfrm>
          <a:prstGeom prst="rect">
            <a:avLst/>
          </a:prstGeom>
        </p:spPr>
      </p:pic>
      <p:pic>
        <p:nvPicPr>
          <p:cNvPr id="61" name="Рисунок 60" descr="Голова с шестеренками">
            <a:extLst>
              <a:ext uri="{FF2B5EF4-FFF2-40B4-BE49-F238E27FC236}">
                <a16:creationId xmlns:a16="http://schemas.microsoft.com/office/drawing/2014/main" id="{24F269BB-4B84-46DA-9953-D44A4D5E826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38115" y="4704687"/>
            <a:ext cx="432000" cy="432000"/>
          </a:xfrm>
          <a:prstGeom prst="rect">
            <a:avLst/>
          </a:prstGeom>
        </p:spPr>
      </p:pic>
      <p:pic>
        <p:nvPicPr>
          <p:cNvPr id="62" name="Рисунок 61" descr="Лампочка">
            <a:extLst>
              <a:ext uri="{FF2B5EF4-FFF2-40B4-BE49-F238E27FC236}">
                <a16:creationId xmlns:a16="http://schemas.microsoft.com/office/drawing/2014/main" id="{E1DCA8C2-4495-4EA4-A2EE-9897944C14E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39043" y="2834033"/>
            <a:ext cx="432000" cy="432000"/>
          </a:xfrm>
          <a:prstGeom prst="rect">
            <a:avLst/>
          </a:prstGeom>
        </p:spPr>
      </p:pic>
      <p:pic>
        <p:nvPicPr>
          <p:cNvPr id="63" name="Рисунок 62" descr="Исследование">
            <a:extLst>
              <a:ext uri="{FF2B5EF4-FFF2-40B4-BE49-F238E27FC236}">
                <a16:creationId xmlns:a16="http://schemas.microsoft.com/office/drawing/2014/main" id="{014D0539-7534-4FD5-8D78-17B76518260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67276" y="2419089"/>
            <a:ext cx="432000" cy="432000"/>
          </a:xfrm>
          <a:prstGeom prst="rect">
            <a:avLst/>
          </a:prstGeom>
        </p:spPr>
      </p:pic>
      <p:pic>
        <p:nvPicPr>
          <p:cNvPr id="64" name="Рисунок 63" descr="Список">
            <a:extLst>
              <a:ext uri="{FF2B5EF4-FFF2-40B4-BE49-F238E27FC236}">
                <a16:creationId xmlns:a16="http://schemas.microsoft.com/office/drawing/2014/main" id="{96CDBC0C-9AF4-4497-8322-656AF29B106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534907" y="3844846"/>
            <a:ext cx="432000" cy="432000"/>
          </a:xfrm>
          <a:prstGeom prst="rect">
            <a:avLst/>
          </a:prstGeom>
        </p:spPr>
      </p:pic>
      <p:pic>
        <p:nvPicPr>
          <p:cNvPr id="65" name="Рисунок 64" descr="Расширение бизнеса">
            <a:extLst>
              <a:ext uri="{FF2B5EF4-FFF2-40B4-BE49-F238E27FC236}">
                <a16:creationId xmlns:a16="http://schemas.microsoft.com/office/drawing/2014/main" id="{40520BDD-0E78-49AA-A036-8575EC904D3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946444" y="4399195"/>
            <a:ext cx="432000" cy="432000"/>
          </a:xfrm>
          <a:prstGeom prst="rect">
            <a:avLst/>
          </a:prstGeom>
        </p:spPr>
      </p:pic>
      <p:pic>
        <p:nvPicPr>
          <p:cNvPr id="66" name="Рисунок 65" descr="Рукопожатие">
            <a:extLst>
              <a:ext uri="{FF2B5EF4-FFF2-40B4-BE49-F238E27FC236}">
                <a16:creationId xmlns:a16="http://schemas.microsoft.com/office/drawing/2014/main" id="{367EBA04-DD82-4F8B-ADB4-6819B8EB04B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070349" y="4920687"/>
            <a:ext cx="432000" cy="432000"/>
          </a:xfrm>
          <a:prstGeom prst="rect">
            <a:avLst/>
          </a:prstGeom>
        </p:spPr>
      </p:pic>
      <p:grpSp>
        <p:nvGrpSpPr>
          <p:cNvPr id="67" name="Group 101">
            <a:extLst>
              <a:ext uri="{FF2B5EF4-FFF2-40B4-BE49-F238E27FC236}">
                <a16:creationId xmlns:a16="http://schemas.microsoft.com/office/drawing/2014/main" id="{3F9C6A23-3F0F-4098-AE6A-760280B1BA5F}"/>
              </a:ext>
            </a:extLst>
          </p:cNvPr>
          <p:cNvGrpSpPr/>
          <p:nvPr/>
        </p:nvGrpSpPr>
        <p:grpSpPr>
          <a:xfrm>
            <a:off x="4401124" y="1927509"/>
            <a:ext cx="882188" cy="293356"/>
            <a:chOff x="3231020" y="2095999"/>
            <a:chExt cx="1031518" cy="343013"/>
          </a:xfrm>
        </p:grpSpPr>
        <p:cxnSp>
          <p:nvCxnSpPr>
            <p:cNvPr id="68" name="Straight Connector 102">
              <a:extLst>
                <a:ext uri="{FF2B5EF4-FFF2-40B4-BE49-F238E27FC236}">
                  <a16:creationId xmlns:a16="http://schemas.microsoft.com/office/drawing/2014/main" id="{7BACABA1-482B-493C-875E-F21F8719A13D}"/>
                </a:ext>
              </a:extLst>
            </p:cNvPr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103">
              <a:extLst>
                <a:ext uri="{FF2B5EF4-FFF2-40B4-BE49-F238E27FC236}">
                  <a16:creationId xmlns:a16="http://schemas.microsoft.com/office/drawing/2014/main" id="{BE3BAB89-D688-4E35-8D68-B4FBACA65544}"/>
                </a:ext>
              </a:extLst>
            </p:cNvPr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TextBox 69"/>
          <p:cNvSpPr txBox="1"/>
          <p:nvPr/>
        </p:nvSpPr>
        <p:spPr>
          <a:xfrm>
            <a:off x="5092371" y="863500"/>
            <a:ext cx="22894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DB7B3"/>
                </a:solidFill>
              </a:rPr>
              <a:t>Результат </a:t>
            </a:r>
          </a:p>
          <a:p>
            <a:pPr algn="ctr"/>
            <a:r>
              <a:rPr lang="ru-RU" sz="2000" b="1" dirty="0">
                <a:solidFill>
                  <a:srgbClr val="0DB7B3"/>
                </a:solidFill>
              </a:rPr>
              <a:t>формирования </a:t>
            </a:r>
          </a:p>
          <a:p>
            <a:pPr algn="ctr"/>
            <a:r>
              <a:rPr lang="ru-RU" sz="2000" b="1" dirty="0">
                <a:solidFill>
                  <a:srgbClr val="0DB7B3"/>
                </a:solidFill>
              </a:rPr>
              <a:t>ценностей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138028" y="3961846"/>
            <a:ext cx="17748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Портфолио </a:t>
            </a:r>
          </a:p>
          <a:p>
            <a:pPr algn="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обучающегося</a:t>
            </a:r>
            <a:endParaRPr lang="ru-RU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72" name="Straight Arrow Connector 108">
            <a:extLst>
              <a:ext uri="{FF2B5EF4-FFF2-40B4-BE49-F238E27FC236}">
                <a16:creationId xmlns:a16="http://schemas.microsoft.com/office/drawing/2014/main" id="{DAC44F48-C2AC-4831-9BB0-B5DE18768560}"/>
              </a:ext>
            </a:extLst>
          </p:cNvPr>
          <p:cNvCxnSpPr/>
          <p:nvPr/>
        </p:nvCxnSpPr>
        <p:spPr>
          <a:xfrm>
            <a:off x="6070349" y="5709013"/>
            <a:ext cx="0" cy="404453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597943" y="6242848"/>
            <a:ext cx="2944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Подготовленные педагогические кадры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2262" y="44672"/>
            <a:ext cx="5211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</a:rPr>
              <a:t>Проект:</a:t>
            </a:r>
            <a:r>
              <a:rPr kumimoji="0" lang="ru-RU" sz="3600" b="1" i="0" u="none" strike="noStrike" kern="0" cap="none" spc="-25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</a:rPr>
              <a:t> </a:t>
            </a: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</a:rPr>
              <a:t>«Я –</a:t>
            </a:r>
            <a:r>
              <a:rPr kumimoji="0" lang="ru-RU" sz="3600" b="1" i="0" u="none" strike="noStrike" kern="0" cap="none" spc="-1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</a:rPr>
              <a:t> курянин»</a:t>
            </a:r>
            <a:endParaRPr lang="ru-RU" dirty="0"/>
          </a:p>
        </p:txBody>
      </p:sp>
      <p:sp>
        <p:nvSpPr>
          <p:cNvPr id="74" name="object 16"/>
          <p:cNvSpPr/>
          <p:nvPr/>
        </p:nvSpPr>
        <p:spPr>
          <a:xfrm flipV="1">
            <a:off x="761" y="822199"/>
            <a:ext cx="5816347" cy="45719"/>
          </a:xfrm>
          <a:custGeom>
            <a:avLst/>
            <a:gdLst/>
            <a:ahLst/>
            <a:cxnLst/>
            <a:rect l="l" t="t" r="r" b="b"/>
            <a:pathLst>
              <a:path w="9890760" h="2540">
                <a:moveTo>
                  <a:pt x="0" y="2412"/>
                </a:moveTo>
                <a:lnTo>
                  <a:pt x="9890506" y="0"/>
                </a:lnTo>
              </a:path>
            </a:pathLst>
          </a:custGeom>
          <a:ln w="50800">
            <a:solidFill>
              <a:srgbClr val="0099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63014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11">
            <a:extLst>
              <a:ext uri="{FF2B5EF4-FFF2-40B4-BE49-F238E27FC236}">
                <a16:creationId xmlns:a16="http://schemas.microsoft.com/office/drawing/2014/main" id="{4B75018D-1FA8-41E1-83B2-2F0F525535F9}"/>
              </a:ext>
            </a:extLst>
          </p:cNvPr>
          <p:cNvGrpSpPr/>
          <p:nvPr/>
        </p:nvGrpSpPr>
        <p:grpSpPr>
          <a:xfrm>
            <a:off x="2588809" y="3141419"/>
            <a:ext cx="960412" cy="920099"/>
            <a:chOff x="7103113" y="3293102"/>
            <a:chExt cx="558800" cy="558800"/>
          </a:xfrm>
        </p:grpSpPr>
        <p:sp>
          <p:nvSpPr>
            <p:cNvPr id="80" name="Oval 109">
              <a:extLst>
                <a:ext uri="{FF2B5EF4-FFF2-40B4-BE49-F238E27FC236}">
                  <a16:creationId xmlns:a16="http://schemas.microsoft.com/office/drawing/2014/main" id="{7B01EFB9-8F81-4A83-B050-FAB1B59DD652}"/>
                </a:ext>
              </a:extLst>
            </p:cNvPr>
            <p:cNvSpPr/>
            <p:nvPr/>
          </p:nvSpPr>
          <p:spPr>
            <a:xfrm>
              <a:off x="7103113" y="3293102"/>
              <a:ext cx="558800" cy="55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sp>
          <p:nvSpPr>
            <p:cNvPr id="84" name="Freeform 19">
              <a:extLst>
                <a:ext uri="{FF2B5EF4-FFF2-40B4-BE49-F238E27FC236}">
                  <a16:creationId xmlns:a16="http://schemas.microsoft.com/office/drawing/2014/main" id="{08C47560-19BC-4D45-980E-EC348FA3D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8606" y="3438595"/>
              <a:ext cx="267815" cy="267815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sp>
        <p:nvSpPr>
          <p:cNvPr id="64" name="Oval 110">
            <a:extLst>
              <a:ext uri="{FF2B5EF4-FFF2-40B4-BE49-F238E27FC236}">
                <a16:creationId xmlns:a16="http://schemas.microsoft.com/office/drawing/2014/main" id="{684FC514-CAA7-46B4-B5C6-192E6425A572}"/>
              </a:ext>
            </a:extLst>
          </p:cNvPr>
          <p:cNvSpPr/>
          <p:nvPr/>
        </p:nvSpPr>
        <p:spPr>
          <a:xfrm>
            <a:off x="3768741" y="1639557"/>
            <a:ext cx="4241203" cy="4055644"/>
          </a:xfrm>
          <a:prstGeom prst="ellipse">
            <a:avLst/>
          </a:prstGeom>
          <a:solidFill>
            <a:srgbClr val="0DB7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781309" y="6308725"/>
            <a:ext cx="1995054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Straight Connector 101">
            <a:extLst>
              <a:ext uri="{FF2B5EF4-FFF2-40B4-BE49-F238E27FC236}">
                <a16:creationId xmlns:a16="http://schemas.microsoft.com/office/drawing/2014/main" id="{10F6469A-9E9A-4E51-AB1F-DB5147BF86D2}"/>
              </a:ext>
            </a:extLst>
          </p:cNvPr>
          <p:cNvCxnSpPr/>
          <p:nvPr/>
        </p:nvCxnSpPr>
        <p:spPr>
          <a:xfrm>
            <a:off x="1970219" y="6498304"/>
            <a:ext cx="7727887" cy="76755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9">
            <a:extLst>
              <a:ext uri="{FF2B5EF4-FFF2-40B4-BE49-F238E27FC236}">
                <a16:creationId xmlns:a16="http://schemas.microsoft.com/office/drawing/2014/main" id="{A14E4E5A-CAD4-4627-9198-59D1EE8B209E}"/>
              </a:ext>
            </a:extLst>
          </p:cNvPr>
          <p:cNvGrpSpPr/>
          <p:nvPr/>
        </p:nvGrpSpPr>
        <p:grpSpPr>
          <a:xfrm>
            <a:off x="3386863" y="1346067"/>
            <a:ext cx="987495" cy="1057092"/>
            <a:chOff x="4622141" y="3293102"/>
            <a:chExt cx="558800" cy="558800"/>
          </a:xfrm>
        </p:grpSpPr>
        <p:sp>
          <p:nvSpPr>
            <p:cNvPr id="59" name="Oval 107">
              <a:extLst>
                <a:ext uri="{FF2B5EF4-FFF2-40B4-BE49-F238E27FC236}">
                  <a16:creationId xmlns:a16="http://schemas.microsoft.com/office/drawing/2014/main" id="{3D82B199-D5CF-4D4F-853D-E1887FE10D32}"/>
                </a:ext>
              </a:extLst>
            </p:cNvPr>
            <p:cNvSpPr/>
            <p:nvPr/>
          </p:nvSpPr>
          <p:spPr>
            <a:xfrm>
              <a:off x="4622141" y="3293102"/>
              <a:ext cx="558800" cy="558800"/>
            </a:xfrm>
            <a:prstGeom prst="ellipse">
              <a:avLst/>
            </a:prstGeom>
            <a:solidFill>
              <a:srgbClr val="00AD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60" name="Freeform 28">
              <a:extLst>
                <a:ext uri="{FF2B5EF4-FFF2-40B4-BE49-F238E27FC236}">
                  <a16:creationId xmlns:a16="http://schemas.microsoft.com/office/drawing/2014/main" id="{D7644FD0-09ED-4889-8E1F-C1F2D1D14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2374" y="3429000"/>
              <a:ext cx="267815" cy="267815"/>
            </a:xfrm>
            <a:custGeom>
              <a:avLst/>
              <a:gdLst>
                <a:gd name="T0" fmla="*/ 156 w 176"/>
                <a:gd name="T1" fmla="*/ 0 h 176"/>
                <a:gd name="T2" fmla="*/ 136 w 176"/>
                <a:gd name="T3" fmla="*/ 20 h 176"/>
                <a:gd name="T4" fmla="*/ 152 w 176"/>
                <a:gd name="T5" fmla="*/ 40 h 176"/>
                <a:gd name="T6" fmla="*/ 152 w 176"/>
                <a:gd name="T7" fmla="*/ 84 h 176"/>
                <a:gd name="T8" fmla="*/ 108 w 176"/>
                <a:gd name="T9" fmla="*/ 84 h 176"/>
                <a:gd name="T10" fmla="*/ 88 w 176"/>
                <a:gd name="T11" fmla="*/ 68 h 176"/>
                <a:gd name="T12" fmla="*/ 68 w 176"/>
                <a:gd name="T13" fmla="*/ 84 h 176"/>
                <a:gd name="T14" fmla="*/ 20 w 176"/>
                <a:gd name="T15" fmla="*/ 84 h 176"/>
                <a:gd name="T16" fmla="*/ 16 w 176"/>
                <a:gd name="T17" fmla="*/ 88 h 176"/>
                <a:gd name="T18" fmla="*/ 16 w 176"/>
                <a:gd name="T19" fmla="*/ 136 h 176"/>
                <a:gd name="T20" fmla="*/ 0 w 176"/>
                <a:gd name="T21" fmla="*/ 156 h 176"/>
                <a:gd name="T22" fmla="*/ 20 w 176"/>
                <a:gd name="T23" fmla="*/ 176 h 176"/>
                <a:gd name="T24" fmla="*/ 40 w 176"/>
                <a:gd name="T25" fmla="*/ 156 h 176"/>
                <a:gd name="T26" fmla="*/ 24 w 176"/>
                <a:gd name="T27" fmla="*/ 136 h 176"/>
                <a:gd name="T28" fmla="*/ 24 w 176"/>
                <a:gd name="T29" fmla="*/ 92 h 176"/>
                <a:gd name="T30" fmla="*/ 68 w 176"/>
                <a:gd name="T31" fmla="*/ 92 h 176"/>
                <a:gd name="T32" fmla="*/ 88 w 176"/>
                <a:gd name="T33" fmla="*/ 108 h 176"/>
                <a:gd name="T34" fmla="*/ 108 w 176"/>
                <a:gd name="T35" fmla="*/ 92 h 176"/>
                <a:gd name="T36" fmla="*/ 156 w 176"/>
                <a:gd name="T37" fmla="*/ 92 h 176"/>
                <a:gd name="T38" fmla="*/ 160 w 176"/>
                <a:gd name="T39" fmla="*/ 88 h 176"/>
                <a:gd name="T40" fmla="*/ 160 w 176"/>
                <a:gd name="T41" fmla="*/ 40 h 176"/>
                <a:gd name="T42" fmla="*/ 176 w 176"/>
                <a:gd name="T43" fmla="*/ 20 h 176"/>
                <a:gd name="T44" fmla="*/ 156 w 176"/>
                <a:gd name="T45" fmla="*/ 0 h 176"/>
                <a:gd name="T46" fmla="*/ 32 w 176"/>
                <a:gd name="T47" fmla="*/ 156 h 176"/>
                <a:gd name="T48" fmla="*/ 20 w 176"/>
                <a:gd name="T49" fmla="*/ 168 h 176"/>
                <a:gd name="T50" fmla="*/ 8 w 176"/>
                <a:gd name="T51" fmla="*/ 156 h 176"/>
                <a:gd name="T52" fmla="*/ 20 w 176"/>
                <a:gd name="T53" fmla="*/ 144 h 176"/>
                <a:gd name="T54" fmla="*/ 32 w 176"/>
                <a:gd name="T55" fmla="*/ 156 h 176"/>
                <a:gd name="T56" fmla="*/ 88 w 176"/>
                <a:gd name="T57" fmla="*/ 100 h 176"/>
                <a:gd name="T58" fmla="*/ 76 w 176"/>
                <a:gd name="T59" fmla="*/ 88 h 176"/>
                <a:gd name="T60" fmla="*/ 88 w 176"/>
                <a:gd name="T61" fmla="*/ 76 h 176"/>
                <a:gd name="T62" fmla="*/ 100 w 176"/>
                <a:gd name="T63" fmla="*/ 88 h 176"/>
                <a:gd name="T64" fmla="*/ 88 w 176"/>
                <a:gd name="T65" fmla="*/ 100 h 176"/>
                <a:gd name="T66" fmla="*/ 156 w 176"/>
                <a:gd name="T67" fmla="*/ 32 h 176"/>
                <a:gd name="T68" fmla="*/ 144 w 176"/>
                <a:gd name="T69" fmla="*/ 20 h 176"/>
                <a:gd name="T70" fmla="*/ 156 w 176"/>
                <a:gd name="T71" fmla="*/ 8 h 176"/>
                <a:gd name="T72" fmla="*/ 168 w 176"/>
                <a:gd name="T73" fmla="*/ 20 h 176"/>
                <a:gd name="T74" fmla="*/ 156 w 176"/>
                <a:gd name="T75" fmla="*/ 3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156" y="0"/>
                  </a:moveTo>
                  <a:cubicBezTo>
                    <a:pt x="145" y="0"/>
                    <a:pt x="136" y="9"/>
                    <a:pt x="136" y="20"/>
                  </a:cubicBezTo>
                  <a:cubicBezTo>
                    <a:pt x="136" y="30"/>
                    <a:pt x="143" y="38"/>
                    <a:pt x="152" y="40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06" y="75"/>
                    <a:pt x="98" y="68"/>
                    <a:pt x="88" y="68"/>
                  </a:cubicBezTo>
                  <a:cubicBezTo>
                    <a:pt x="78" y="68"/>
                    <a:pt x="70" y="75"/>
                    <a:pt x="68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6" y="86"/>
                    <a:pt x="16" y="88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7" y="138"/>
                    <a:pt x="0" y="146"/>
                    <a:pt x="0" y="156"/>
                  </a:cubicBezTo>
                  <a:cubicBezTo>
                    <a:pt x="0" y="167"/>
                    <a:pt x="9" y="176"/>
                    <a:pt x="20" y="176"/>
                  </a:cubicBezTo>
                  <a:cubicBezTo>
                    <a:pt x="31" y="176"/>
                    <a:pt x="40" y="167"/>
                    <a:pt x="40" y="156"/>
                  </a:cubicBezTo>
                  <a:cubicBezTo>
                    <a:pt x="40" y="146"/>
                    <a:pt x="33" y="138"/>
                    <a:pt x="24" y="136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70" y="101"/>
                    <a:pt x="78" y="108"/>
                    <a:pt x="88" y="108"/>
                  </a:cubicBezTo>
                  <a:cubicBezTo>
                    <a:pt x="98" y="108"/>
                    <a:pt x="106" y="101"/>
                    <a:pt x="108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58" y="92"/>
                    <a:pt x="160" y="90"/>
                    <a:pt x="160" y="88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9" y="38"/>
                    <a:pt x="176" y="30"/>
                    <a:pt x="176" y="20"/>
                  </a:cubicBezTo>
                  <a:cubicBezTo>
                    <a:pt x="176" y="9"/>
                    <a:pt x="167" y="0"/>
                    <a:pt x="156" y="0"/>
                  </a:cubicBezTo>
                  <a:moveTo>
                    <a:pt x="32" y="156"/>
                  </a:moveTo>
                  <a:cubicBezTo>
                    <a:pt x="32" y="163"/>
                    <a:pt x="27" y="168"/>
                    <a:pt x="20" y="168"/>
                  </a:cubicBezTo>
                  <a:cubicBezTo>
                    <a:pt x="13" y="168"/>
                    <a:pt x="8" y="163"/>
                    <a:pt x="8" y="156"/>
                  </a:cubicBezTo>
                  <a:cubicBezTo>
                    <a:pt x="8" y="149"/>
                    <a:pt x="13" y="144"/>
                    <a:pt x="20" y="144"/>
                  </a:cubicBezTo>
                  <a:cubicBezTo>
                    <a:pt x="27" y="144"/>
                    <a:pt x="32" y="149"/>
                    <a:pt x="32" y="156"/>
                  </a:cubicBezTo>
                  <a:moveTo>
                    <a:pt x="88" y="100"/>
                  </a:moveTo>
                  <a:cubicBezTo>
                    <a:pt x="81" y="100"/>
                    <a:pt x="76" y="95"/>
                    <a:pt x="76" y="88"/>
                  </a:cubicBezTo>
                  <a:cubicBezTo>
                    <a:pt x="76" y="81"/>
                    <a:pt x="81" y="76"/>
                    <a:pt x="88" y="76"/>
                  </a:cubicBezTo>
                  <a:cubicBezTo>
                    <a:pt x="95" y="76"/>
                    <a:pt x="100" y="81"/>
                    <a:pt x="100" y="88"/>
                  </a:cubicBezTo>
                  <a:cubicBezTo>
                    <a:pt x="100" y="95"/>
                    <a:pt x="95" y="100"/>
                    <a:pt x="88" y="100"/>
                  </a:cubicBezTo>
                  <a:moveTo>
                    <a:pt x="156" y="32"/>
                  </a:moveTo>
                  <a:cubicBezTo>
                    <a:pt x="149" y="32"/>
                    <a:pt x="144" y="27"/>
                    <a:pt x="144" y="20"/>
                  </a:cubicBezTo>
                  <a:cubicBezTo>
                    <a:pt x="144" y="13"/>
                    <a:pt x="149" y="8"/>
                    <a:pt x="156" y="8"/>
                  </a:cubicBezTo>
                  <a:cubicBezTo>
                    <a:pt x="163" y="8"/>
                    <a:pt x="168" y="13"/>
                    <a:pt x="168" y="20"/>
                  </a:cubicBezTo>
                  <a:cubicBezTo>
                    <a:pt x="168" y="27"/>
                    <a:pt x="163" y="32"/>
                    <a:pt x="156" y="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Segoe UI Light"/>
              </a:endParaRPr>
            </a:p>
          </p:txBody>
        </p:sp>
      </p:grpSp>
      <p:grpSp>
        <p:nvGrpSpPr>
          <p:cNvPr id="61" name="Group 11">
            <a:extLst>
              <a:ext uri="{FF2B5EF4-FFF2-40B4-BE49-F238E27FC236}">
                <a16:creationId xmlns:a16="http://schemas.microsoft.com/office/drawing/2014/main" id="{4B75018D-1FA8-41E1-83B2-2F0F525535F9}"/>
              </a:ext>
            </a:extLst>
          </p:cNvPr>
          <p:cNvGrpSpPr/>
          <p:nvPr/>
        </p:nvGrpSpPr>
        <p:grpSpPr>
          <a:xfrm>
            <a:off x="3154473" y="5127309"/>
            <a:ext cx="960412" cy="920099"/>
            <a:chOff x="7103113" y="3293102"/>
            <a:chExt cx="558800" cy="558800"/>
          </a:xfrm>
        </p:grpSpPr>
        <p:sp>
          <p:nvSpPr>
            <p:cNvPr id="62" name="Oval 109">
              <a:extLst>
                <a:ext uri="{FF2B5EF4-FFF2-40B4-BE49-F238E27FC236}">
                  <a16:creationId xmlns:a16="http://schemas.microsoft.com/office/drawing/2014/main" id="{7B01EFB9-8F81-4A83-B050-FAB1B59DD652}"/>
                </a:ext>
              </a:extLst>
            </p:cNvPr>
            <p:cNvSpPr/>
            <p:nvPr/>
          </p:nvSpPr>
          <p:spPr>
            <a:xfrm>
              <a:off x="7103113" y="3293102"/>
              <a:ext cx="558800" cy="55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sp>
          <p:nvSpPr>
            <p:cNvPr id="63" name="Freeform 19">
              <a:extLst>
                <a:ext uri="{FF2B5EF4-FFF2-40B4-BE49-F238E27FC236}">
                  <a16:creationId xmlns:a16="http://schemas.microsoft.com/office/drawing/2014/main" id="{08C47560-19BC-4D45-980E-EC348FA3D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8606" y="3438595"/>
              <a:ext cx="267815" cy="267815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67" name="Group 10">
            <a:extLst>
              <a:ext uri="{FF2B5EF4-FFF2-40B4-BE49-F238E27FC236}">
                <a16:creationId xmlns:a16="http://schemas.microsoft.com/office/drawing/2014/main" id="{8D1A2CB6-FFCC-49FC-BBB7-DC9B490834B2}"/>
              </a:ext>
            </a:extLst>
          </p:cNvPr>
          <p:cNvGrpSpPr/>
          <p:nvPr/>
        </p:nvGrpSpPr>
        <p:grpSpPr>
          <a:xfrm>
            <a:off x="7228620" y="1273071"/>
            <a:ext cx="1004621" cy="987083"/>
            <a:chOff x="5854236" y="3159643"/>
            <a:chExt cx="558800" cy="558800"/>
          </a:xfrm>
        </p:grpSpPr>
        <p:sp>
          <p:nvSpPr>
            <p:cNvPr id="68" name="Oval 108">
              <a:extLst>
                <a:ext uri="{FF2B5EF4-FFF2-40B4-BE49-F238E27FC236}">
                  <a16:creationId xmlns:a16="http://schemas.microsoft.com/office/drawing/2014/main" id="{5A0FDC2F-37EE-421C-A125-2A3AD31E28E9}"/>
                </a:ext>
              </a:extLst>
            </p:cNvPr>
            <p:cNvSpPr/>
            <p:nvPr/>
          </p:nvSpPr>
          <p:spPr>
            <a:xfrm>
              <a:off x="5854236" y="3159643"/>
              <a:ext cx="558800" cy="558800"/>
            </a:xfrm>
            <a:prstGeom prst="ellipse">
              <a:avLst/>
            </a:prstGeom>
            <a:solidFill>
              <a:srgbClr val="00ADEE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69" name="Freeform 29">
              <a:extLst>
                <a:ext uri="{FF2B5EF4-FFF2-40B4-BE49-F238E27FC236}">
                  <a16:creationId xmlns:a16="http://schemas.microsoft.com/office/drawing/2014/main" id="{F99B7A1E-68DA-4940-912A-7E5FFE622B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1782" y="3280282"/>
              <a:ext cx="303709" cy="303709"/>
            </a:xfrm>
            <a:custGeom>
              <a:avLst/>
              <a:gdLst>
                <a:gd name="T0" fmla="*/ 44 w 176"/>
                <a:gd name="T1" fmla="*/ 132 h 176"/>
                <a:gd name="T2" fmla="*/ 78 w 176"/>
                <a:gd name="T3" fmla="*/ 126 h 176"/>
                <a:gd name="T4" fmla="*/ 170 w 176"/>
                <a:gd name="T5" fmla="*/ 34 h 176"/>
                <a:gd name="T6" fmla="*/ 176 w 176"/>
                <a:gd name="T7" fmla="*/ 20 h 176"/>
                <a:gd name="T8" fmla="*/ 156 w 176"/>
                <a:gd name="T9" fmla="*/ 0 h 176"/>
                <a:gd name="T10" fmla="*/ 142 w 176"/>
                <a:gd name="T11" fmla="*/ 6 h 176"/>
                <a:gd name="T12" fmla="*/ 50 w 176"/>
                <a:gd name="T13" fmla="*/ 98 h 176"/>
                <a:gd name="T14" fmla="*/ 44 w 176"/>
                <a:gd name="T15" fmla="*/ 132 h 176"/>
                <a:gd name="T16" fmla="*/ 148 w 176"/>
                <a:gd name="T17" fmla="*/ 12 h 176"/>
                <a:gd name="T18" fmla="*/ 156 w 176"/>
                <a:gd name="T19" fmla="*/ 8 h 176"/>
                <a:gd name="T20" fmla="*/ 168 w 176"/>
                <a:gd name="T21" fmla="*/ 20 h 176"/>
                <a:gd name="T22" fmla="*/ 164 w 176"/>
                <a:gd name="T23" fmla="*/ 28 h 176"/>
                <a:gd name="T24" fmla="*/ 159 w 176"/>
                <a:gd name="T25" fmla="*/ 34 h 176"/>
                <a:gd name="T26" fmla="*/ 142 w 176"/>
                <a:gd name="T27" fmla="*/ 17 h 176"/>
                <a:gd name="T28" fmla="*/ 148 w 176"/>
                <a:gd name="T29" fmla="*/ 12 h 176"/>
                <a:gd name="T30" fmla="*/ 137 w 176"/>
                <a:gd name="T31" fmla="*/ 22 h 176"/>
                <a:gd name="T32" fmla="*/ 154 w 176"/>
                <a:gd name="T33" fmla="*/ 39 h 176"/>
                <a:gd name="T34" fmla="*/ 80 w 176"/>
                <a:gd name="T35" fmla="*/ 113 h 176"/>
                <a:gd name="T36" fmla="*/ 80 w 176"/>
                <a:gd name="T37" fmla="*/ 96 h 176"/>
                <a:gd name="T38" fmla="*/ 63 w 176"/>
                <a:gd name="T39" fmla="*/ 96 h 176"/>
                <a:gd name="T40" fmla="*/ 137 w 176"/>
                <a:gd name="T41" fmla="*/ 22 h 176"/>
                <a:gd name="T42" fmla="*/ 57 w 176"/>
                <a:gd name="T43" fmla="*/ 104 h 176"/>
                <a:gd name="T44" fmla="*/ 72 w 176"/>
                <a:gd name="T45" fmla="*/ 104 h 176"/>
                <a:gd name="T46" fmla="*/ 72 w 176"/>
                <a:gd name="T47" fmla="*/ 119 h 176"/>
                <a:gd name="T48" fmla="*/ 54 w 176"/>
                <a:gd name="T49" fmla="*/ 122 h 176"/>
                <a:gd name="T50" fmla="*/ 57 w 176"/>
                <a:gd name="T51" fmla="*/ 104 h 176"/>
                <a:gd name="T52" fmla="*/ 172 w 176"/>
                <a:gd name="T53" fmla="*/ 60 h 176"/>
                <a:gd name="T54" fmla="*/ 168 w 176"/>
                <a:gd name="T55" fmla="*/ 64 h 176"/>
                <a:gd name="T56" fmla="*/ 168 w 176"/>
                <a:gd name="T57" fmla="*/ 152 h 176"/>
                <a:gd name="T58" fmla="*/ 152 w 176"/>
                <a:gd name="T59" fmla="*/ 168 h 176"/>
                <a:gd name="T60" fmla="*/ 24 w 176"/>
                <a:gd name="T61" fmla="*/ 168 h 176"/>
                <a:gd name="T62" fmla="*/ 8 w 176"/>
                <a:gd name="T63" fmla="*/ 152 h 176"/>
                <a:gd name="T64" fmla="*/ 8 w 176"/>
                <a:gd name="T65" fmla="*/ 24 h 176"/>
                <a:gd name="T66" fmla="*/ 24 w 176"/>
                <a:gd name="T67" fmla="*/ 8 h 176"/>
                <a:gd name="T68" fmla="*/ 112 w 176"/>
                <a:gd name="T69" fmla="*/ 8 h 176"/>
                <a:gd name="T70" fmla="*/ 116 w 176"/>
                <a:gd name="T71" fmla="*/ 4 h 176"/>
                <a:gd name="T72" fmla="*/ 112 w 176"/>
                <a:gd name="T73" fmla="*/ 0 h 176"/>
                <a:gd name="T74" fmla="*/ 24 w 176"/>
                <a:gd name="T75" fmla="*/ 0 h 176"/>
                <a:gd name="T76" fmla="*/ 0 w 176"/>
                <a:gd name="T77" fmla="*/ 24 h 176"/>
                <a:gd name="T78" fmla="*/ 0 w 176"/>
                <a:gd name="T79" fmla="*/ 152 h 176"/>
                <a:gd name="T80" fmla="*/ 24 w 176"/>
                <a:gd name="T81" fmla="*/ 176 h 176"/>
                <a:gd name="T82" fmla="*/ 152 w 176"/>
                <a:gd name="T83" fmla="*/ 176 h 176"/>
                <a:gd name="T84" fmla="*/ 176 w 176"/>
                <a:gd name="T85" fmla="*/ 152 h 176"/>
                <a:gd name="T86" fmla="*/ 176 w 176"/>
                <a:gd name="T87" fmla="*/ 64 h 176"/>
                <a:gd name="T88" fmla="*/ 172 w 176"/>
                <a:gd name="T89" fmla="*/ 6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176">
                  <a:moveTo>
                    <a:pt x="44" y="132"/>
                  </a:moveTo>
                  <a:cubicBezTo>
                    <a:pt x="78" y="126"/>
                    <a:pt x="78" y="126"/>
                    <a:pt x="78" y="126"/>
                  </a:cubicBezTo>
                  <a:cubicBezTo>
                    <a:pt x="170" y="34"/>
                    <a:pt x="170" y="34"/>
                    <a:pt x="170" y="34"/>
                  </a:cubicBezTo>
                  <a:cubicBezTo>
                    <a:pt x="174" y="31"/>
                    <a:pt x="176" y="26"/>
                    <a:pt x="176" y="20"/>
                  </a:cubicBezTo>
                  <a:cubicBezTo>
                    <a:pt x="176" y="9"/>
                    <a:pt x="167" y="0"/>
                    <a:pt x="156" y="0"/>
                  </a:cubicBezTo>
                  <a:cubicBezTo>
                    <a:pt x="150" y="0"/>
                    <a:pt x="145" y="2"/>
                    <a:pt x="142" y="6"/>
                  </a:cubicBezTo>
                  <a:cubicBezTo>
                    <a:pt x="50" y="98"/>
                    <a:pt x="50" y="98"/>
                    <a:pt x="50" y="98"/>
                  </a:cubicBezTo>
                  <a:lnTo>
                    <a:pt x="44" y="132"/>
                  </a:lnTo>
                  <a:close/>
                  <a:moveTo>
                    <a:pt x="148" y="12"/>
                  </a:moveTo>
                  <a:cubicBezTo>
                    <a:pt x="150" y="9"/>
                    <a:pt x="153" y="8"/>
                    <a:pt x="156" y="8"/>
                  </a:cubicBezTo>
                  <a:cubicBezTo>
                    <a:pt x="163" y="8"/>
                    <a:pt x="168" y="13"/>
                    <a:pt x="168" y="20"/>
                  </a:cubicBezTo>
                  <a:cubicBezTo>
                    <a:pt x="168" y="23"/>
                    <a:pt x="167" y="26"/>
                    <a:pt x="164" y="28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42" y="17"/>
                    <a:pt x="142" y="17"/>
                    <a:pt x="142" y="17"/>
                  </a:cubicBezTo>
                  <a:lnTo>
                    <a:pt x="148" y="12"/>
                  </a:lnTo>
                  <a:close/>
                  <a:moveTo>
                    <a:pt x="137" y="22"/>
                  </a:moveTo>
                  <a:cubicBezTo>
                    <a:pt x="154" y="39"/>
                    <a:pt x="154" y="39"/>
                    <a:pt x="154" y="39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63" y="96"/>
                    <a:pt x="63" y="96"/>
                    <a:pt x="63" y="96"/>
                  </a:cubicBezTo>
                  <a:lnTo>
                    <a:pt x="137" y="22"/>
                  </a:lnTo>
                  <a:close/>
                  <a:moveTo>
                    <a:pt x="57" y="104"/>
                  </a:moveTo>
                  <a:cubicBezTo>
                    <a:pt x="72" y="104"/>
                    <a:pt x="72" y="104"/>
                    <a:pt x="72" y="104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54" y="122"/>
                    <a:pt x="54" y="122"/>
                    <a:pt x="54" y="122"/>
                  </a:cubicBezTo>
                  <a:lnTo>
                    <a:pt x="57" y="104"/>
                  </a:lnTo>
                  <a:close/>
                  <a:moveTo>
                    <a:pt x="172" y="60"/>
                  </a:moveTo>
                  <a:cubicBezTo>
                    <a:pt x="170" y="60"/>
                    <a:pt x="168" y="62"/>
                    <a:pt x="168" y="64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68" y="161"/>
                    <a:pt x="161" y="168"/>
                    <a:pt x="152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15" y="168"/>
                    <a:pt x="8" y="161"/>
                    <a:pt x="8" y="15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4" y="8"/>
                    <a:pt x="116" y="6"/>
                    <a:pt x="116" y="4"/>
                  </a:cubicBezTo>
                  <a:cubicBezTo>
                    <a:pt x="116" y="2"/>
                    <a:pt x="114" y="0"/>
                    <a:pt x="1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5"/>
                    <a:pt x="11" y="176"/>
                    <a:pt x="24" y="17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65" y="176"/>
                    <a:pt x="176" y="165"/>
                    <a:pt x="176" y="152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6" y="62"/>
                    <a:pt x="174" y="60"/>
                    <a:pt x="172" y="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Segoe UI Light"/>
              </a:endParaRPr>
            </a:p>
          </p:txBody>
        </p:sp>
      </p:grpSp>
      <p:grpSp>
        <p:nvGrpSpPr>
          <p:cNvPr id="70" name="Group 11">
            <a:extLst>
              <a:ext uri="{FF2B5EF4-FFF2-40B4-BE49-F238E27FC236}">
                <a16:creationId xmlns:a16="http://schemas.microsoft.com/office/drawing/2014/main" id="{4B75018D-1FA8-41E1-83B2-2F0F525535F9}"/>
              </a:ext>
            </a:extLst>
          </p:cNvPr>
          <p:cNvGrpSpPr/>
          <p:nvPr/>
        </p:nvGrpSpPr>
        <p:grpSpPr>
          <a:xfrm>
            <a:off x="8233241" y="3055529"/>
            <a:ext cx="933237" cy="932447"/>
            <a:chOff x="7103113" y="3293103"/>
            <a:chExt cx="558800" cy="558800"/>
          </a:xfrm>
        </p:grpSpPr>
        <p:sp>
          <p:nvSpPr>
            <p:cNvPr id="71" name="Oval 109">
              <a:extLst>
                <a:ext uri="{FF2B5EF4-FFF2-40B4-BE49-F238E27FC236}">
                  <a16:creationId xmlns:a16="http://schemas.microsoft.com/office/drawing/2014/main" id="{7B01EFB9-8F81-4A83-B050-FAB1B59DD652}"/>
                </a:ext>
              </a:extLst>
            </p:cNvPr>
            <p:cNvSpPr/>
            <p:nvPr/>
          </p:nvSpPr>
          <p:spPr>
            <a:xfrm>
              <a:off x="7103113" y="3293103"/>
              <a:ext cx="558800" cy="55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sp>
          <p:nvSpPr>
            <p:cNvPr id="72" name="Freeform 19">
              <a:extLst>
                <a:ext uri="{FF2B5EF4-FFF2-40B4-BE49-F238E27FC236}">
                  <a16:creationId xmlns:a16="http://schemas.microsoft.com/office/drawing/2014/main" id="{08C47560-19BC-4D45-980E-EC348FA3D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8606" y="3438595"/>
              <a:ext cx="267815" cy="267815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76" name="Group 12">
            <a:extLst>
              <a:ext uri="{FF2B5EF4-FFF2-40B4-BE49-F238E27FC236}">
                <a16:creationId xmlns:a16="http://schemas.microsoft.com/office/drawing/2014/main" id="{6E79021F-7212-4A39-A045-305669250794}"/>
              </a:ext>
            </a:extLst>
          </p:cNvPr>
          <p:cNvGrpSpPr/>
          <p:nvPr/>
        </p:nvGrpSpPr>
        <p:grpSpPr>
          <a:xfrm>
            <a:off x="7548471" y="5005399"/>
            <a:ext cx="1096649" cy="1077796"/>
            <a:chOff x="8052323" y="4169373"/>
            <a:chExt cx="558800" cy="558800"/>
          </a:xfrm>
        </p:grpSpPr>
        <p:sp>
          <p:nvSpPr>
            <p:cNvPr id="77" name="Oval 110">
              <a:extLst>
                <a:ext uri="{FF2B5EF4-FFF2-40B4-BE49-F238E27FC236}">
                  <a16:creationId xmlns:a16="http://schemas.microsoft.com/office/drawing/2014/main" id="{684FC514-CAA7-46B4-B5C6-192E6425A572}"/>
                </a:ext>
              </a:extLst>
            </p:cNvPr>
            <p:cNvSpPr/>
            <p:nvPr/>
          </p:nvSpPr>
          <p:spPr>
            <a:xfrm>
              <a:off x="8052323" y="4169373"/>
              <a:ext cx="558800" cy="558800"/>
            </a:xfrm>
            <a:prstGeom prst="ellipse">
              <a:avLst/>
            </a:prstGeom>
            <a:solidFill>
              <a:srgbClr val="00ADEE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78" name="Freeform 30">
              <a:extLst>
                <a:ext uri="{FF2B5EF4-FFF2-40B4-BE49-F238E27FC236}">
                  <a16:creationId xmlns:a16="http://schemas.microsoft.com/office/drawing/2014/main" id="{94CB2C05-0BF2-438C-B6B7-2E73995A19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9059" y="4304822"/>
              <a:ext cx="245327" cy="279503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Segoe UI Light"/>
              </a:endParaRPr>
            </a:p>
          </p:txBody>
        </p:sp>
      </p:grpSp>
      <p:sp>
        <p:nvSpPr>
          <p:cNvPr id="79" name="Прямоугольник 78"/>
          <p:cNvSpPr/>
          <p:nvPr/>
        </p:nvSpPr>
        <p:spPr>
          <a:xfrm>
            <a:off x="9501644" y="1069068"/>
            <a:ext cx="22907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Tx/>
              <a:buSzPts val="1800"/>
            </a:pPr>
            <a:endParaRPr lang="ru-RU" sz="1200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141119" y="2946201"/>
            <a:ext cx="2506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ts val="1800"/>
            </a:pPr>
            <a:r>
              <a:rPr lang="ru-RU" sz="1600" b="1" dirty="0">
                <a:solidFill>
                  <a:srgbClr val="262626"/>
                </a:solidFill>
              </a:rPr>
              <a:t>Рост удовлетворенности качеством образования </a:t>
            </a:r>
            <a:endParaRPr lang="ru-RU" sz="1400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9065663" y="3229364"/>
            <a:ext cx="31263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ts val="1800"/>
            </a:pPr>
            <a:r>
              <a:rPr lang="ru-RU" sz="1600" b="1" dirty="0">
                <a:solidFill>
                  <a:srgbClr val="262626"/>
                </a:solidFill>
              </a:rPr>
              <a:t>Повышение социальной активности обучающихся </a:t>
            </a:r>
            <a:endParaRPr lang="ru-RU" sz="1600" b="1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8337523" y="1423672"/>
            <a:ext cx="36146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srgbClr val="262626"/>
                </a:solidFill>
              </a:rPr>
              <a:t>Современные условия для воспитания гармонично развитой и социально ответственной личности </a:t>
            </a:r>
          </a:p>
          <a:p>
            <a:pPr lvl="0"/>
            <a:endParaRPr lang="ru-RU" sz="1600" b="1" dirty="0">
              <a:solidFill>
                <a:srgbClr val="262626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112106" y="2529545"/>
            <a:ext cx="36915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  <a:latin typeface="Segoe UI Light"/>
              </a:rPr>
              <a:t>Региональный центр духовно-нравственного и  гражданско-патриотического воспитания обучающихся Курской области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6B3E9D15-24DC-42B1-8E19-80011F1FE174}"/>
              </a:ext>
            </a:extLst>
          </p:cNvPr>
          <p:cNvSpPr/>
          <p:nvPr/>
        </p:nvSpPr>
        <p:spPr>
          <a:xfrm>
            <a:off x="141119" y="77336"/>
            <a:ext cx="11906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defRPr/>
            </a:pPr>
            <a:r>
              <a:rPr lang="ru-RU" sz="36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Эффекты от реализации проекта «Я – курянин»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869632" y="4739065"/>
            <a:ext cx="31781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cs typeface="Segoe UI Light" panose="020B0502040204020203" pitchFamily="34" charset="0"/>
              </a:rPr>
              <a:t>Повышение роли образовательных организаций в укреплении гражданского единства и гармонизации межнациональных отношений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2374" y="1827522"/>
            <a:ext cx="2906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Укрепление единой воспитывающей среды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76311" y="4776334"/>
            <a:ext cx="26611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ts val="1800"/>
            </a:pPr>
            <a:r>
              <a:rPr lang="ru-RU" sz="1600" b="1" dirty="0">
                <a:solidFill>
                  <a:srgbClr val="262626"/>
                </a:solidFill>
              </a:rPr>
              <a:t>Развитие механизмов и моделей социального партнерства в процессе воспитания и социализации обучающихся</a:t>
            </a:r>
          </a:p>
        </p:txBody>
      </p:sp>
      <p:sp>
        <p:nvSpPr>
          <p:cNvPr id="54" name="Rectangle 30">
            <a:extLst>
              <a:ext uri="{FF2B5EF4-FFF2-40B4-BE49-F238E27FC236}">
                <a16:creationId xmlns:a16="http://schemas.microsoft.com/office/drawing/2014/main" id="{0E518E1F-1FED-45BB-985C-AEC85E66BE5A}"/>
              </a:ext>
            </a:extLst>
          </p:cNvPr>
          <p:cNvSpPr/>
          <p:nvPr/>
        </p:nvSpPr>
        <p:spPr>
          <a:xfrm>
            <a:off x="3880611" y="1524599"/>
            <a:ext cx="462991" cy="422963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" name="object 4"/>
          <p:cNvSpPr/>
          <p:nvPr/>
        </p:nvSpPr>
        <p:spPr>
          <a:xfrm>
            <a:off x="141119" y="913794"/>
            <a:ext cx="7287895" cy="10795"/>
          </a:xfrm>
          <a:custGeom>
            <a:avLst/>
            <a:gdLst/>
            <a:ahLst/>
            <a:cxnLst/>
            <a:rect l="l" t="t" r="r" b="b"/>
            <a:pathLst>
              <a:path w="7287895" h="10794">
                <a:moveTo>
                  <a:pt x="0" y="0"/>
                </a:moveTo>
                <a:lnTo>
                  <a:pt x="7287895" y="10795"/>
                </a:lnTo>
              </a:path>
            </a:pathLst>
          </a:custGeom>
          <a:ln w="50800">
            <a:solidFill>
              <a:srgbClr val="0099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284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8730995" y="1947915"/>
            <a:ext cx="2730500" cy="694055"/>
            <a:chOff x="8730995" y="1947915"/>
            <a:chExt cx="2730500" cy="69405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95431" y="1947915"/>
              <a:ext cx="2069150" cy="21345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30995" y="2074163"/>
              <a:ext cx="654557" cy="56768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16567" y="2074163"/>
              <a:ext cx="2344674" cy="567689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8878569" y="1823085"/>
            <a:ext cx="2417445" cy="640816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 marR="5080">
              <a:lnSpc>
                <a:spcPct val="104000"/>
              </a:lnSpc>
              <a:spcBef>
                <a:spcPts val="5"/>
              </a:spcBef>
            </a:pPr>
            <a:r>
              <a:rPr sz="2000" b="1" spc="-10" dirty="0">
                <a:solidFill>
                  <a:srgbClr val="001F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трудоустроены </a:t>
            </a:r>
            <a:r>
              <a:rPr sz="2000" b="1" dirty="0">
                <a:solidFill>
                  <a:srgbClr val="001F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по</a:t>
            </a:r>
            <a:r>
              <a:rPr sz="2000" b="1" spc="-15" dirty="0">
                <a:solidFill>
                  <a:srgbClr val="001F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r>
              <a:rPr sz="2000" b="1" spc="-10" dirty="0">
                <a:solidFill>
                  <a:srgbClr val="001F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специальности</a:t>
            </a:r>
            <a:endParaRPr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72661" y="1601534"/>
            <a:ext cx="918506" cy="40203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87236" y="1508251"/>
            <a:ext cx="22904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01F5F"/>
                </a:solidFill>
                <a:latin typeface="Century Gothic"/>
                <a:cs typeface="Century Gothic"/>
              </a:rPr>
              <a:t>выпускников</a:t>
            </a:r>
            <a:r>
              <a:rPr sz="2000" spc="-1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entury Gothic"/>
                <a:cs typeface="Century Gothic"/>
              </a:rPr>
              <a:t>СПО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87236" y="2483866"/>
            <a:ext cx="205613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01F5F"/>
                </a:solidFill>
                <a:latin typeface="Century Gothic"/>
                <a:cs typeface="Century Gothic"/>
              </a:rPr>
              <a:t>выпускников</a:t>
            </a:r>
            <a:r>
              <a:rPr sz="2000" spc="-1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entury Gothic"/>
                <a:cs typeface="Century Gothic"/>
              </a:rPr>
              <a:t>ВО</a:t>
            </a:r>
            <a:endParaRPr sz="2000" dirty="0">
              <a:latin typeface="Century Gothic"/>
              <a:cs typeface="Century Gothic"/>
            </a:endParaRPr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642103" y="2231135"/>
            <a:ext cx="1503426" cy="100965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913757" y="1477136"/>
            <a:ext cx="963930" cy="1454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100"/>
              </a:spcBef>
            </a:pPr>
            <a:r>
              <a:rPr sz="36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35%</a:t>
            </a:r>
            <a:endParaRPr sz="3600" dirty="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2610"/>
              </a:spcBef>
            </a:pPr>
            <a:r>
              <a:rPr sz="36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55%</a:t>
            </a:r>
            <a:endParaRPr sz="3600" dirty="0">
              <a:latin typeface="Century Gothic"/>
              <a:cs typeface="Century Gothic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433054" y="1447038"/>
            <a:ext cx="192405" cy="1495425"/>
          </a:xfrm>
          <a:custGeom>
            <a:avLst/>
            <a:gdLst/>
            <a:ahLst/>
            <a:cxnLst/>
            <a:rect l="l" t="t" r="r" b="b"/>
            <a:pathLst>
              <a:path w="192404" h="1495425">
                <a:moveTo>
                  <a:pt x="0" y="0"/>
                </a:moveTo>
                <a:lnTo>
                  <a:pt x="74741" y="1250"/>
                </a:lnTo>
                <a:lnTo>
                  <a:pt x="135778" y="4667"/>
                </a:lnTo>
                <a:lnTo>
                  <a:pt x="176932" y="9751"/>
                </a:lnTo>
                <a:lnTo>
                  <a:pt x="192024" y="16001"/>
                </a:lnTo>
                <a:lnTo>
                  <a:pt x="192024" y="1479041"/>
                </a:lnTo>
                <a:lnTo>
                  <a:pt x="176932" y="1485292"/>
                </a:lnTo>
                <a:lnTo>
                  <a:pt x="135778" y="1490376"/>
                </a:lnTo>
                <a:lnTo>
                  <a:pt x="74741" y="1493793"/>
                </a:lnTo>
                <a:lnTo>
                  <a:pt x="0" y="1495044"/>
                </a:lnTo>
              </a:path>
            </a:pathLst>
          </a:custGeom>
          <a:ln w="381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962845" y="4602926"/>
            <a:ext cx="2437708" cy="2237151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715" indent="314960" algn="r">
              <a:lnSpc>
                <a:spcPts val="1939"/>
              </a:lnSpc>
              <a:spcBef>
                <a:spcPts val="345"/>
              </a:spcBef>
            </a:pPr>
            <a:r>
              <a:rPr sz="1800" dirty="0">
                <a:solidFill>
                  <a:srgbClr val="001F5F"/>
                </a:solidFill>
                <a:latin typeface="Century Gothic"/>
                <a:cs typeface="Century Gothic"/>
              </a:rPr>
              <a:t>Вовлечены в</a:t>
            </a:r>
            <a:r>
              <a:rPr sz="1800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dirty="0">
                <a:solidFill>
                  <a:srgbClr val="001F5F"/>
                </a:solidFill>
                <a:latin typeface="Century Gothic"/>
                <a:cs typeface="Century Gothic"/>
              </a:rPr>
              <a:t>единую</a:t>
            </a:r>
            <a:r>
              <a:rPr sz="1800" spc="-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Century Gothic"/>
                <a:cs typeface="Century Gothic"/>
              </a:rPr>
              <a:t>региональную </a:t>
            </a:r>
            <a:r>
              <a:rPr sz="1800" dirty="0">
                <a:solidFill>
                  <a:srgbClr val="001F5F"/>
                </a:solidFill>
                <a:latin typeface="Century Gothic"/>
                <a:cs typeface="Century Gothic"/>
              </a:rPr>
              <a:t>систему</a:t>
            </a:r>
            <a:r>
              <a:rPr sz="1800" spc="-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dirty="0">
                <a:solidFill>
                  <a:srgbClr val="001F5F"/>
                </a:solidFill>
                <a:latin typeface="Century Gothic"/>
                <a:cs typeface="Century Gothic"/>
              </a:rPr>
              <a:t>получения</a:t>
            </a:r>
            <a:r>
              <a:rPr sz="1800" spc="-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Century Gothic"/>
                <a:cs typeface="Century Gothic"/>
              </a:rPr>
              <a:t>школьниками </a:t>
            </a:r>
            <a:r>
              <a:rPr sz="1800" dirty="0">
                <a:solidFill>
                  <a:srgbClr val="001F5F"/>
                </a:solidFill>
                <a:latin typeface="Century Gothic"/>
                <a:cs typeface="Century Gothic"/>
              </a:rPr>
              <a:t>первой</a:t>
            </a:r>
            <a:r>
              <a:rPr sz="1800" spc="-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dirty="0">
                <a:solidFill>
                  <a:srgbClr val="001F5F"/>
                </a:solidFill>
                <a:latin typeface="Century Gothic"/>
                <a:cs typeface="Century Gothic"/>
              </a:rPr>
              <a:t>профессии</a:t>
            </a:r>
            <a:r>
              <a:rPr sz="1800" spc="-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dirty="0">
                <a:solidFill>
                  <a:srgbClr val="001F5F"/>
                </a:solidFill>
                <a:latin typeface="Century Gothic"/>
                <a:cs typeface="Century Gothic"/>
              </a:rPr>
              <a:t>для</a:t>
            </a:r>
            <a:r>
              <a:rPr sz="1800" spc="-2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Century Gothic"/>
                <a:cs typeface="Century Gothic"/>
              </a:rPr>
              <a:t>возможности</a:t>
            </a:r>
            <a:endParaRPr sz="1800" dirty="0">
              <a:latin typeface="Century Gothic"/>
              <a:cs typeface="Century Gothic"/>
            </a:endParaRPr>
          </a:p>
          <a:p>
            <a:pPr marR="5080" algn="r">
              <a:lnSpc>
                <a:spcPts val="1925"/>
              </a:lnSpc>
            </a:pPr>
            <a:r>
              <a:rPr sz="1800" dirty="0">
                <a:solidFill>
                  <a:srgbClr val="001F5F"/>
                </a:solidFill>
                <a:latin typeface="Century Gothic"/>
                <a:cs typeface="Century Gothic"/>
              </a:rPr>
              <a:t>раннего</a:t>
            </a:r>
            <a:r>
              <a:rPr sz="1800" spc="-4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Century Gothic"/>
                <a:cs typeface="Century Gothic"/>
              </a:rPr>
              <a:t>трудоустройства</a:t>
            </a:r>
            <a:endParaRPr sz="1800" dirty="0">
              <a:latin typeface="Century Gothic"/>
              <a:cs typeface="Century Gothic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8625459" y="3884940"/>
            <a:ext cx="3797001" cy="2670659"/>
            <a:chOff x="7474489" y="3158489"/>
            <a:chExt cx="4648155" cy="3429635"/>
          </a:xfrm>
        </p:grpSpPr>
        <p:sp>
          <p:nvSpPr>
            <p:cNvPr id="20" name="object 20"/>
            <p:cNvSpPr/>
            <p:nvPr/>
          </p:nvSpPr>
          <p:spPr>
            <a:xfrm>
              <a:off x="8021700" y="3158489"/>
              <a:ext cx="2882265" cy="3429635"/>
            </a:xfrm>
            <a:custGeom>
              <a:avLst/>
              <a:gdLst/>
              <a:ahLst/>
              <a:cxnLst/>
              <a:rect l="l" t="t" r="r" b="b"/>
              <a:pathLst>
                <a:path w="2882265" h="3429634">
                  <a:moveTo>
                    <a:pt x="1167383" y="0"/>
                  </a:moveTo>
                  <a:lnTo>
                    <a:pt x="1167383" y="565785"/>
                  </a:lnTo>
                  <a:lnTo>
                    <a:pt x="1218471" y="566920"/>
                  </a:lnTo>
                  <a:lnTo>
                    <a:pt x="1269266" y="570310"/>
                  </a:lnTo>
                  <a:lnTo>
                    <a:pt x="1319700" y="575926"/>
                  </a:lnTo>
                  <a:lnTo>
                    <a:pt x="1369705" y="583741"/>
                  </a:lnTo>
                  <a:lnTo>
                    <a:pt x="1419211" y="593728"/>
                  </a:lnTo>
                  <a:lnTo>
                    <a:pt x="1468152" y="605860"/>
                  </a:lnTo>
                  <a:lnTo>
                    <a:pt x="1516459" y="620111"/>
                  </a:lnTo>
                  <a:lnTo>
                    <a:pt x="1564062" y="636452"/>
                  </a:lnTo>
                  <a:lnTo>
                    <a:pt x="1610894" y="654856"/>
                  </a:lnTo>
                  <a:lnTo>
                    <a:pt x="1656887" y="675297"/>
                  </a:lnTo>
                  <a:lnTo>
                    <a:pt x="1701971" y="697747"/>
                  </a:lnTo>
                  <a:lnTo>
                    <a:pt x="1746079" y="722180"/>
                  </a:lnTo>
                  <a:lnTo>
                    <a:pt x="1789142" y="748567"/>
                  </a:lnTo>
                  <a:lnTo>
                    <a:pt x="1831091" y="776883"/>
                  </a:lnTo>
                  <a:lnTo>
                    <a:pt x="1871859" y="807099"/>
                  </a:lnTo>
                  <a:lnTo>
                    <a:pt x="1911377" y="839188"/>
                  </a:lnTo>
                  <a:lnTo>
                    <a:pt x="1949577" y="873125"/>
                  </a:lnTo>
                  <a:lnTo>
                    <a:pt x="1984448" y="906931"/>
                  </a:lnTo>
                  <a:lnTo>
                    <a:pt x="2017590" y="941845"/>
                  </a:lnTo>
                  <a:lnTo>
                    <a:pt x="2048999" y="977808"/>
                  </a:lnTo>
                  <a:lnTo>
                    <a:pt x="2078675" y="1014766"/>
                  </a:lnTo>
                  <a:lnTo>
                    <a:pt x="2106614" y="1052660"/>
                  </a:lnTo>
                  <a:lnTo>
                    <a:pt x="2132815" y="1091436"/>
                  </a:lnTo>
                  <a:lnTo>
                    <a:pt x="2157276" y="1131037"/>
                  </a:lnTo>
                  <a:lnTo>
                    <a:pt x="2179994" y="1171406"/>
                  </a:lnTo>
                  <a:lnTo>
                    <a:pt x="2200968" y="1212488"/>
                  </a:lnTo>
                  <a:lnTo>
                    <a:pt x="2220195" y="1254225"/>
                  </a:lnTo>
                  <a:lnTo>
                    <a:pt x="2237674" y="1296562"/>
                  </a:lnTo>
                  <a:lnTo>
                    <a:pt x="2253402" y="1339442"/>
                  </a:lnTo>
                  <a:lnTo>
                    <a:pt x="2267378" y="1382808"/>
                  </a:lnTo>
                  <a:lnTo>
                    <a:pt x="2279598" y="1426606"/>
                  </a:lnTo>
                  <a:lnTo>
                    <a:pt x="2290062" y="1470777"/>
                  </a:lnTo>
                  <a:lnTo>
                    <a:pt x="2298767" y="1515266"/>
                  </a:lnTo>
                  <a:lnTo>
                    <a:pt x="2305711" y="1560017"/>
                  </a:lnTo>
                  <a:lnTo>
                    <a:pt x="2310891" y="1604973"/>
                  </a:lnTo>
                  <a:lnTo>
                    <a:pt x="2314307" y="1650078"/>
                  </a:lnTo>
                  <a:lnTo>
                    <a:pt x="2315956" y="1695276"/>
                  </a:lnTo>
                  <a:lnTo>
                    <a:pt x="2315835" y="1740509"/>
                  </a:lnTo>
                  <a:lnTo>
                    <a:pt x="2313943" y="1785723"/>
                  </a:lnTo>
                  <a:lnTo>
                    <a:pt x="2310277" y="1830860"/>
                  </a:lnTo>
                  <a:lnTo>
                    <a:pt x="2304836" y="1875864"/>
                  </a:lnTo>
                  <a:lnTo>
                    <a:pt x="2297618" y="1920679"/>
                  </a:lnTo>
                  <a:lnTo>
                    <a:pt x="2288619" y="1965249"/>
                  </a:lnTo>
                  <a:lnTo>
                    <a:pt x="2277840" y="2009517"/>
                  </a:lnTo>
                  <a:lnTo>
                    <a:pt x="2265276" y="2053427"/>
                  </a:lnTo>
                  <a:lnTo>
                    <a:pt x="2250927" y="2096923"/>
                  </a:lnTo>
                  <a:lnTo>
                    <a:pt x="2234789" y="2139947"/>
                  </a:lnTo>
                  <a:lnTo>
                    <a:pt x="2216862" y="2182445"/>
                  </a:lnTo>
                  <a:lnTo>
                    <a:pt x="2197143" y="2224359"/>
                  </a:lnTo>
                  <a:lnTo>
                    <a:pt x="2175630" y="2265634"/>
                  </a:lnTo>
                  <a:lnTo>
                    <a:pt x="2152320" y="2306212"/>
                  </a:lnTo>
                  <a:lnTo>
                    <a:pt x="2127213" y="2346039"/>
                  </a:lnTo>
                  <a:lnTo>
                    <a:pt x="2100305" y="2385056"/>
                  </a:lnTo>
                  <a:lnTo>
                    <a:pt x="2071594" y="2423208"/>
                  </a:lnTo>
                  <a:lnTo>
                    <a:pt x="2041080" y="2460439"/>
                  </a:lnTo>
                  <a:lnTo>
                    <a:pt x="2008758" y="2496693"/>
                  </a:lnTo>
                  <a:lnTo>
                    <a:pt x="1974961" y="2531573"/>
                  </a:lnTo>
                  <a:lnTo>
                    <a:pt x="1940056" y="2564722"/>
                  </a:lnTo>
                  <a:lnTo>
                    <a:pt x="1904100" y="2596139"/>
                  </a:lnTo>
                  <a:lnTo>
                    <a:pt x="1867149" y="2625822"/>
                  </a:lnTo>
                  <a:lnTo>
                    <a:pt x="1829260" y="2653768"/>
                  </a:lnTo>
                  <a:lnTo>
                    <a:pt x="1790489" y="2679975"/>
                  </a:lnTo>
                  <a:lnTo>
                    <a:pt x="1750892" y="2704441"/>
                  </a:lnTo>
                  <a:lnTo>
                    <a:pt x="1710526" y="2727165"/>
                  </a:lnTo>
                  <a:lnTo>
                    <a:pt x="1669447" y="2748144"/>
                  </a:lnTo>
                  <a:lnTo>
                    <a:pt x="1627712" y="2767376"/>
                  </a:lnTo>
                  <a:lnTo>
                    <a:pt x="1585377" y="2784859"/>
                  </a:lnTo>
                  <a:lnTo>
                    <a:pt x="1542498" y="2800591"/>
                  </a:lnTo>
                  <a:lnTo>
                    <a:pt x="1499131" y="2814569"/>
                  </a:lnTo>
                  <a:lnTo>
                    <a:pt x="1455334" y="2826793"/>
                  </a:lnTo>
                  <a:lnTo>
                    <a:pt x="1411161" y="2837259"/>
                  </a:lnTo>
                  <a:lnTo>
                    <a:pt x="1366671" y="2845966"/>
                  </a:lnTo>
                  <a:lnTo>
                    <a:pt x="1321919" y="2852912"/>
                  </a:lnTo>
                  <a:lnTo>
                    <a:pt x="1276961" y="2858095"/>
                  </a:lnTo>
                  <a:lnTo>
                    <a:pt x="1231854" y="2861511"/>
                  </a:lnTo>
                  <a:lnTo>
                    <a:pt x="1186654" y="2863161"/>
                  </a:lnTo>
                  <a:lnTo>
                    <a:pt x="1141417" y="2863041"/>
                  </a:lnTo>
                  <a:lnTo>
                    <a:pt x="1096201" y="2861149"/>
                  </a:lnTo>
                  <a:lnTo>
                    <a:pt x="1051061" y="2857484"/>
                  </a:lnTo>
                  <a:lnTo>
                    <a:pt x="1006053" y="2852043"/>
                  </a:lnTo>
                  <a:lnTo>
                    <a:pt x="961235" y="2844824"/>
                  </a:lnTo>
                  <a:lnTo>
                    <a:pt x="916662" y="2835825"/>
                  </a:lnTo>
                  <a:lnTo>
                    <a:pt x="872391" y="2825044"/>
                  </a:lnTo>
                  <a:lnTo>
                    <a:pt x="828478" y="2812479"/>
                  </a:lnTo>
                  <a:lnTo>
                    <a:pt x="784979" y="2798129"/>
                  </a:lnTo>
                  <a:lnTo>
                    <a:pt x="741951" y="2781990"/>
                  </a:lnTo>
                  <a:lnTo>
                    <a:pt x="699451" y="2764061"/>
                  </a:lnTo>
                  <a:lnTo>
                    <a:pt x="657534" y="2744340"/>
                  </a:lnTo>
                  <a:lnTo>
                    <a:pt x="616257" y="2722825"/>
                  </a:lnTo>
                  <a:lnTo>
                    <a:pt x="575676" y="2699513"/>
                  </a:lnTo>
                  <a:lnTo>
                    <a:pt x="535848" y="2674403"/>
                  </a:lnTo>
                  <a:lnTo>
                    <a:pt x="496829" y="2647493"/>
                  </a:lnTo>
                  <a:lnTo>
                    <a:pt x="458676" y="2618780"/>
                  </a:lnTo>
                  <a:lnTo>
                    <a:pt x="421444" y="2588262"/>
                  </a:lnTo>
                  <a:lnTo>
                    <a:pt x="385191" y="2555938"/>
                  </a:lnTo>
                  <a:lnTo>
                    <a:pt x="0" y="2970352"/>
                  </a:lnTo>
                  <a:lnTo>
                    <a:pt x="37043" y="3003792"/>
                  </a:lnTo>
                  <a:lnTo>
                    <a:pt x="74944" y="3036059"/>
                  </a:lnTo>
                  <a:lnTo>
                    <a:pt x="113674" y="3067140"/>
                  </a:lnTo>
                  <a:lnTo>
                    <a:pt x="153203" y="3097026"/>
                  </a:lnTo>
                  <a:lnTo>
                    <a:pt x="193505" y="3125704"/>
                  </a:lnTo>
                  <a:lnTo>
                    <a:pt x="234549" y="3153164"/>
                  </a:lnTo>
                  <a:lnTo>
                    <a:pt x="276308" y="3179393"/>
                  </a:lnTo>
                  <a:lnTo>
                    <a:pt x="318752" y="3204382"/>
                  </a:lnTo>
                  <a:lnTo>
                    <a:pt x="361853" y="3228118"/>
                  </a:lnTo>
                  <a:lnTo>
                    <a:pt x="405583" y="3250591"/>
                  </a:lnTo>
                  <a:lnTo>
                    <a:pt x="449913" y="3271789"/>
                  </a:lnTo>
                  <a:lnTo>
                    <a:pt x="494814" y="3291700"/>
                  </a:lnTo>
                  <a:lnTo>
                    <a:pt x="540257" y="3310315"/>
                  </a:lnTo>
                  <a:lnTo>
                    <a:pt x="586215" y="3327621"/>
                  </a:lnTo>
                  <a:lnTo>
                    <a:pt x="632658" y="3343607"/>
                  </a:lnTo>
                  <a:lnTo>
                    <a:pt x="679558" y="3358261"/>
                  </a:lnTo>
                  <a:lnTo>
                    <a:pt x="726886" y="3371574"/>
                  </a:lnTo>
                  <a:lnTo>
                    <a:pt x="774613" y="3383533"/>
                  </a:lnTo>
                  <a:lnTo>
                    <a:pt x="822712" y="3394127"/>
                  </a:lnTo>
                  <a:lnTo>
                    <a:pt x="871152" y="3403345"/>
                  </a:lnTo>
                  <a:lnTo>
                    <a:pt x="919907" y="3411176"/>
                  </a:lnTo>
                  <a:lnTo>
                    <a:pt x="968946" y="3417608"/>
                  </a:lnTo>
                  <a:lnTo>
                    <a:pt x="1018243" y="3422631"/>
                  </a:lnTo>
                  <a:lnTo>
                    <a:pt x="1067766" y="3426232"/>
                  </a:lnTo>
                  <a:lnTo>
                    <a:pt x="1117490" y="3428401"/>
                  </a:lnTo>
                  <a:lnTo>
                    <a:pt x="1167383" y="3429127"/>
                  </a:lnTo>
                  <a:lnTo>
                    <a:pt x="1215374" y="3428468"/>
                  </a:lnTo>
                  <a:lnTo>
                    <a:pt x="1263039" y="3426503"/>
                  </a:lnTo>
                  <a:lnTo>
                    <a:pt x="1310360" y="3423250"/>
                  </a:lnTo>
                  <a:lnTo>
                    <a:pt x="1357321" y="3418725"/>
                  </a:lnTo>
                  <a:lnTo>
                    <a:pt x="1403905" y="3412945"/>
                  </a:lnTo>
                  <a:lnTo>
                    <a:pt x="1450093" y="3405929"/>
                  </a:lnTo>
                  <a:lnTo>
                    <a:pt x="1495870" y="3397692"/>
                  </a:lnTo>
                  <a:lnTo>
                    <a:pt x="1541217" y="3388253"/>
                  </a:lnTo>
                  <a:lnTo>
                    <a:pt x="1586118" y="3377628"/>
                  </a:lnTo>
                  <a:lnTo>
                    <a:pt x="1630555" y="3365834"/>
                  </a:lnTo>
                  <a:lnTo>
                    <a:pt x="1674512" y="3352889"/>
                  </a:lnTo>
                  <a:lnTo>
                    <a:pt x="1717970" y="3338810"/>
                  </a:lnTo>
                  <a:lnTo>
                    <a:pt x="1760913" y="3323615"/>
                  </a:lnTo>
                  <a:lnTo>
                    <a:pt x="1803324" y="3307319"/>
                  </a:lnTo>
                  <a:lnTo>
                    <a:pt x="1845185" y="3289941"/>
                  </a:lnTo>
                  <a:lnTo>
                    <a:pt x="1886480" y="3271498"/>
                  </a:lnTo>
                  <a:lnTo>
                    <a:pt x="1927190" y="3252006"/>
                  </a:lnTo>
                  <a:lnTo>
                    <a:pt x="1967300" y="3231484"/>
                  </a:lnTo>
                  <a:lnTo>
                    <a:pt x="2006791" y="3209948"/>
                  </a:lnTo>
                  <a:lnTo>
                    <a:pt x="2045646" y="3187415"/>
                  </a:lnTo>
                  <a:lnTo>
                    <a:pt x="2083849" y="3163903"/>
                  </a:lnTo>
                  <a:lnTo>
                    <a:pt x="2121382" y="3139428"/>
                  </a:lnTo>
                  <a:lnTo>
                    <a:pt x="2158228" y="3114009"/>
                  </a:lnTo>
                  <a:lnTo>
                    <a:pt x="2194369" y="3087661"/>
                  </a:lnTo>
                  <a:lnTo>
                    <a:pt x="2229789" y="3060403"/>
                  </a:lnTo>
                  <a:lnTo>
                    <a:pt x="2264470" y="3032252"/>
                  </a:lnTo>
                  <a:lnTo>
                    <a:pt x="2298396" y="3003224"/>
                  </a:lnTo>
                  <a:lnTo>
                    <a:pt x="2331548" y="2973337"/>
                  </a:lnTo>
                  <a:lnTo>
                    <a:pt x="2363910" y="2942608"/>
                  </a:lnTo>
                  <a:lnTo>
                    <a:pt x="2395464" y="2911055"/>
                  </a:lnTo>
                  <a:lnTo>
                    <a:pt x="2426194" y="2878694"/>
                  </a:lnTo>
                  <a:lnTo>
                    <a:pt x="2456082" y="2845542"/>
                  </a:lnTo>
                  <a:lnTo>
                    <a:pt x="2485111" y="2811618"/>
                  </a:lnTo>
                  <a:lnTo>
                    <a:pt x="2513264" y="2776937"/>
                  </a:lnTo>
                  <a:lnTo>
                    <a:pt x="2540523" y="2741518"/>
                  </a:lnTo>
                  <a:lnTo>
                    <a:pt x="2566871" y="2705377"/>
                  </a:lnTo>
                  <a:lnTo>
                    <a:pt x="2592292" y="2668532"/>
                  </a:lnTo>
                  <a:lnTo>
                    <a:pt x="2616768" y="2630999"/>
                  </a:lnTo>
                  <a:lnTo>
                    <a:pt x="2640281" y="2592796"/>
                  </a:lnTo>
                  <a:lnTo>
                    <a:pt x="2662816" y="2553941"/>
                  </a:lnTo>
                  <a:lnTo>
                    <a:pt x="2684353" y="2514449"/>
                  </a:lnTo>
                  <a:lnTo>
                    <a:pt x="2704877" y="2474340"/>
                  </a:lnTo>
                  <a:lnTo>
                    <a:pt x="2724370" y="2433629"/>
                  </a:lnTo>
                  <a:lnTo>
                    <a:pt x="2742814" y="2392334"/>
                  </a:lnTo>
                  <a:lnTo>
                    <a:pt x="2760193" y="2350472"/>
                  </a:lnTo>
                  <a:lnTo>
                    <a:pt x="2776490" y="2308060"/>
                  </a:lnTo>
                  <a:lnTo>
                    <a:pt x="2791687" y="2265115"/>
                  </a:lnTo>
                  <a:lnTo>
                    <a:pt x="2805767" y="2221656"/>
                  </a:lnTo>
                  <a:lnTo>
                    <a:pt x="2818713" y="2177698"/>
                  </a:lnTo>
                  <a:lnTo>
                    <a:pt x="2830507" y="2133259"/>
                  </a:lnTo>
                  <a:lnTo>
                    <a:pt x="2841133" y="2088356"/>
                  </a:lnTo>
                  <a:lnTo>
                    <a:pt x="2850573" y="2043007"/>
                  </a:lnTo>
                  <a:lnTo>
                    <a:pt x="2858811" y="1997228"/>
                  </a:lnTo>
                  <a:lnTo>
                    <a:pt x="2865828" y="1951037"/>
                  </a:lnTo>
                  <a:lnTo>
                    <a:pt x="2871608" y="1904451"/>
                  </a:lnTo>
                  <a:lnTo>
                    <a:pt x="2876133" y="1857487"/>
                  </a:lnTo>
                  <a:lnTo>
                    <a:pt x="2879387" y="1810162"/>
                  </a:lnTo>
                  <a:lnTo>
                    <a:pt x="2881352" y="1762494"/>
                  </a:lnTo>
                  <a:lnTo>
                    <a:pt x="2882010" y="1714500"/>
                  </a:lnTo>
                  <a:lnTo>
                    <a:pt x="2881352" y="1666509"/>
                  </a:lnTo>
                  <a:lnTo>
                    <a:pt x="2879387" y="1618844"/>
                  </a:lnTo>
                  <a:lnTo>
                    <a:pt x="2876133" y="1571524"/>
                  </a:lnTo>
                  <a:lnTo>
                    <a:pt x="2871608" y="1524563"/>
                  </a:lnTo>
                  <a:lnTo>
                    <a:pt x="2865828" y="1477981"/>
                  </a:lnTo>
                  <a:lnTo>
                    <a:pt x="2858811" y="1431793"/>
                  </a:lnTo>
                  <a:lnTo>
                    <a:pt x="2850573" y="1386018"/>
                  </a:lnTo>
                  <a:lnTo>
                    <a:pt x="2841133" y="1340672"/>
                  </a:lnTo>
                  <a:lnTo>
                    <a:pt x="2830507" y="1295773"/>
                  </a:lnTo>
                  <a:lnTo>
                    <a:pt x="2818713" y="1251338"/>
                  </a:lnTo>
                  <a:lnTo>
                    <a:pt x="2805767" y="1207383"/>
                  </a:lnTo>
                  <a:lnTo>
                    <a:pt x="2791687" y="1163927"/>
                  </a:lnTo>
                  <a:lnTo>
                    <a:pt x="2776490" y="1120986"/>
                  </a:lnTo>
                  <a:lnTo>
                    <a:pt x="2760193" y="1078577"/>
                  </a:lnTo>
                  <a:lnTo>
                    <a:pt x="2742814" y="1036718"/>
                  </a:lnTo>
                  <a:lnTo>
                    <a:pt x="2724370" y="995426"/>
                  </a:lnTo>
                  <a:lnTo>
                    <a:pt x="2704877" y="954718"/>
                  </a:lnTo>
                  <a:lnTo>
                    <a:pt x="2684353" y="914611"/>
                  </a:lnTo>
                  <a:lnTo>
                    <a:pt x="2662816" y="875123"/>
                  </a:lnTo>
                  <a:lnTo>
                    <a:pt x="2640281" y="836271"/>
                  </a:lnTo>
                  <a:lnTo>
                    <a:pt x="2616768" y="798071"/>
                  </a:lnTo>
                  <a:lnTo>
                    <a:pt x="2592292" y="760541"/>
                  </a:lnTo>
                  <a:lnTo>
                    <a:pt x="2566871" y="723698"/>
                  </a:lnTo>
                  <a:lnTo>
                    <a:pt x="2540523" y="687560"/>
                  </a:lnTo>
                  <a:lnTo>
                    <a:pt x="2513264" y="652143"/>
                  </a:lnTo>
                  <a:lnTo>
                    <a:pt x="2485111" y="617465"/>
                  </a:lnTo>
                  <a:lnTo>
                    <a:pt x="2456082" y="583543"/>
                  </a:lnTo>
                  <a:lnTo>
                    <a:pt x="2426194" y="550394"/>
                  </a:lnTo>
                  <a:lnTo>
                    <a:pt x="2395464" y="518035"/>
                  </a:lnTo>
                  <a:lnTo>
                    <a:pt x="2363910" y="486484"/>
                  </a:lnTo>
                  <a:lnTo>
                    <a:pt x="2331548" y="455757"/>
                  </a:lnTo>
                  <a:lnTo>
                    <a:pt x="2298396" y="425873"/>
                  </a:lnTo>
                  <a:lnTo>
                    <a:pt x="2264470" y="396847"/>
                  </a:lnTo>
                  <a:lnTo>
                    <a:pt x="2229789" y="368697"/>
                  </a:lnTo>
                  <a:lnTo>
                    <a:pt x="2194369" y="341441"/>
                  </a:lnTo>
                  <a:lnTo>
                    <a:pt x="2158228" y="315096"/>
                  </a:lnTo>
                  <a:lnTo>
                    <a:pt x="2121382" y="289678"/>
                  </a:lnTo>
                  <a:lnTo>
                    <a:pt x="2083849" y="265205"/>
                  </a:lnTo>
                  <a:lnTo>
                    <a:pt x="2045646" y="241695"/>
                  </a:lnTo>
                  <a:lnTo>
                    <a:pt x="2006791" y="219163"/>
                  </a:lnTo>
                  <a:lnTo>
                    <a:pt x="1967300" y="197629"/>
                  </a:lnTo>
                  <a:lnTo>
                    <a:pt x="1927190" y="177108"/>
                  </a:lnTo>
                  <a:lnTo>
                    <a:pt x="1886480" y="157617"/>
                  </a:lnTo>
                  <a:lnTo>
                    <a:pt x="1845185" y="139175"/>
                  </a:lnTo>
                  <a:lnTo>
                    <a:pt x="1803324" y="121799"/>
                  </a:lnTo>
                  <a:lnTo>
                    <a:pt x="1760913" y="105504"/>
                  </a:lnTo>
                  <a:lnTo>
                    <a:pt x="1717970" y="90309"/>
                  </a:lnTo>
                  <a:lnTo>
                    <a:pt x="1674512" y="76232"/>
                  </a:lnTo>
                  <a:lnTo>
                    <a:pt x="1630555" y="63288"/>
                  </a:lnTo>
                  <a:lnTo>
                    <a:pt x="1586118" y="51495"/>
                  </a:lnTo>
                  <a:lnTo>
                    <a:pt x="1541217" y="40871"/>
                  </a:lnTo>
                  <a:lnTo>
                    <a:pt x="1495870" y="31432"/>
                  </a:lnTo>
                  <a:lnTo>
                    <a:pt x="1450093" y="23196"/>
                  </a:lnTo>
                  <a:lnTo>
                    <a:pt x="1403905" y="16180"/>
                  </a:lnTo>
                  <a:lnTo>
                    <a:pt x="1357321" y="10401"/>
                  </a:lnTo>
                  <a:lnTo>
                    <a:pt x="1310360" y="5876"/>
                  </a:lnTo>
                  <a:lnTo>
                    <a:pt x="1263039" y="2623"/>
                  </a:lnTo>
                  <a:lnTo>
                    <a:pt x="1215374" y="658"/>
                  </a:lnTo>
                  <a:lnTo>
                    <a:pt x="1167383" y="0"/>
                  </a:lnTo>
                  <a:close/>
                </a:path>
              </a:pathLst>
            </a:custGeom>
            <a:solidFill>
              <a:srgbClr val="6F9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474489" y="3158489"/>
              <a:ext cx="1715135" cy="2970530"/>
            </a:xfrm>
            <a:custGeom>
              <a:avLst/>
              <a:gdLst/>
              <a:ahLst/>
              <a:cxnLst/>
              <a:rect l="l" t="t" r="r" b="b"/>
              <a:pathLst>
                <a:path w="1715134" h="2970529">
                  <a:moveTo>
                    <a:pt x="1714595" y="0"/>
                  </a:moveTo>
                  <a:lnTo>
                    <a:pt x="1665383" y="705"/>
                  </a:lnTo>
                  <a:lnTo>
                    <a:pt x="1616351" y="2813"/>
                  </a:lnTo>
                  <a:lnTo>
                    <a:pt x="1567528" y="6312"/>
                  </a:lnTo>
                  <a:lnTo>
                    <a:pt x="1518939" y="11190"/>
                  </a:lnTo>
                  <a:lnTo>
                    <a:pt x="1470611" y="17436"/>
                  </a:lnTo>
                  <a:lnTo>
                    <a:pt x="1422571" y="25037"/>
                  </a:lnTo>
                  <a:lnTo>
                    <a:pt x="1374846" y="33983"/>
                  </a:lnTo>
                  <a:lnTo>
                    <a:pt x="1327463" y="44262"/>
                  </a:lnTo>
                  <a:lnTo>
                    <a:pt x="1280448" y="55862"/>
                  </a:lnTo>
                  <a:lnTo>
                    <a:pt x="1233829" y="68770"/>
                  </a:lnTo>
                  <a:lnTo>
                    <a:pt x="1187632" y="82977"/>
                  </a:lnTo>
                  <a:lnTo>
                    <a:pt x="1141883" y="98469"/>
                  </a:lnTo>
                  <a:lnTo>
                    <a:pt x="1096610" y="115235"/>
                  </a:lnTo>
                  <a:lnTo>
                    <a:pt x="1051840" y="133263"/>
                  </a:lnTo>
                  <a:lnTo>
                    <a:pt x="1007599" y="152543"/>
                  </a:lnTo>
                  <a:lnTo>
                    <a:pt x="963915" y="173061"/>
                  </a:lnTo>
                  <a:lnTo>
                    <a:pt x="920813" y="194807"/>
                  </a:lnTo>
                  <a:lnTo>
                    <a:pt x="878321" y="217769"/>
                  </a:lnTo>
                  <a:lnTo>
                    <a:pt x="836465" y="241935"/>
                  </a:lnTo>
                  <a:lnTo>
                    <a:pt x="795273" y="267293"/>
                  </a:lnTo>
                  <a:lnTo>
                    <a:pt x="754771" y="293831"/>
                  </a:lnTo>
                  <a:lnTo>
                    <a:pt x="714986" y="321539"/>
                  </a:lnTo>
                  <a:lnTo>
                    <a:pt x="675945" y="350404"/>
                  </a:lnTo>
                  <a:lnTo>
                    <a:pt x="637674" y="380414"/>
                  </a:lnTo>
                  <a:lnTo>
                    <a:pt x="600201" y="411559"/>
                  </a:lnTo>
                  <a:lnTo>
                    <a:pt x="563552" y="443826"/>
                  </a:lnTo>
                  <a:lnTo>
                    <a:pt x="527754" y="477203"/>
                  </a:lnTo>
                  <a:lnTo>
                    <a:pt x="492834" y="511679"/>
                  </a:lnTo>
                  <a:lnTo>
                    <a:pt x="458819" y="547243"/>
                  </a:lnTo>
                  <a:lnTo>
                    <a:pt x="426623" y="582841"/>
                  </a:lnTo>
                  <a:lnTo>
                    <a:pt x="395606" y="619089"/>
                  </a:lnTo>
                  <a:lnTo>
                    <a:pt x="365767" y="655963"/>
                  </a:lnTo>
                  <a:lnTo>
                    <a:pt x="337105" y="693439"/>
                  </a:lnTo>
                  <a:lnTo>
                    <a:pt x="309619" y="731492"/>
                  </a:lnTo>
                  <a:lnTo>
                    <a:pt x="283308" y="770099"/>
                  </a:lnTo>
                  <a:lnTo>
                    <a:pt x="258172" y="809233"/>
                  </a:lnTo>
                  <a:lnTo>
                    <a:pt x="234209" y="848873"/>
                  </a:lnTo>
                  <a:lnTo>
                    <a:pt x="211419" y="888992"/>
                  </a:lnTo>
                  <a:lnTo>
                    <a:pt x="189800" y="929567"/>
                  </a:lnTo>
                  <a:lnTo>
                    <a:pt x="169352" y="970574"/>
                  </a:lnTo>
                  <a:lnTo>
                    <a:pt x="150074" y="1011988"/>
                  </a:lnTo>
                  <a:lnTo>
                    <a:pt x="131965" y="1053785"/>
                  </a:lnTo>
                  <a:lnTo>
                    <a:pt x="115023" y="1095941"/>
                  </a:lnTo>
                  <a:lnTo>
                    <a:pt x="99250" y="1138431"/>
                  </a:lnTo>
                  <a:lnTo>
                    <a:pt x="84642" y="1181231"/>
                  </a:lnTo>
                  <a:lnTo>
                    <a:pt x="71200" y="1224317"/>
                  </a:lnTo>
                  <a:lnTo>
                    <a:pt x="58922" y="1267665"/>
                  </a:lnTo>
                  <a:lnTo>
                    <a:pt x="47808" y="1311250"/>
                  </a:lnTo>
                  <a:lnTo>
                    <a:pt x="37857" y="1355048"/>
                  </a:lnTo>
                  <a:lnTo>
                    <a:pt x="29068" y="1399034"/>
                  </a:lnTo>
                  <a:lnTo>
                    <a:pt x="21439" y="1443185"/>
                  </a:lnTo>
                  <a:lnTo>
                    <a:pt x="14971" y="1487476"/>
                  </a:lnTo>
                  <a:lnTo>
                    <a:pt x="9662" y="1531883"/>
                  </a:lnTo>
                  <a:lnTo>
                    <a:pt x="5511" y="1576381"/>
                  </a:lnTo>
                  <a:lnTo>
                    <a:pt x="2518" y="1620946"/>
                  </a:lnTo>
                  <a:lnTo>
                    <a:pt x="681" y="1665555"/>
                  </a:lnTo>
                  <a:lnTo>
                    <a:pt x="0" y="1710182"/>
                  </a:lnTo>
                  <a:lnTo>
                    <a:pt x="473" y="1754803"/>
                  </a:lnTo>
                  <a:lnTo>
                    <a:pt x="2100" y="1799395"/>
                  </a:lnTo>
                  <a:lnTo>
                    <a:pt x="4880" y="1843932"/>
                  </a:lnTo>
                  <a:lnTo>
                    <a:pt x="8813" y="1888391"/>
                  </a:lnTo>
                  <a:lnTo>
                    <a:pt x="13896" y="1932747"/>
                  </a:lnTo>
                  <a:lnTo>
                    <a:pt x="20130" y="1976976"/>
                  </a:lnTo>
                  <a:lnTo>
                    <a:pt x="27513" y="2021053"/>
                  </a:lnTo>
                  <a:lnTo>
                    <a:pt x="36045" y="2064955"/>
                  </a:lnTo>
                  <a:lnTo>
                    <a:pt x="45724" y="2108657"/>
                  </a:lnTo>
                  <a:lnTo>
                    <a:pt x="56550" y="2152134"/>
                  </a:lnTo>
                  <a:lnTo>
                    <a:pt x="68522" y="2195364"/>
                  </a:lnTo>
                  <a:lnTo>
                    <a:pt x="81639" y="2238320"/>
                  </a:lnTo>
                  <a:lnTo>
                    <a:pt x="95899" y="2280979"/>
                  </a:lnTo>
                  <a:lnTo>
                    <a:pt x="111303" y="2323317"/>
                  </a:lnTo>
                  <a:lnTo>
                    <a:pt x="127849" y="2365309"/>
                  </a:lnTo>
                  <a:lnTo>
                    <a:pt x="145537" y="2406931"/>
                  </a:lnTo>
                  <a:lnTo>
                    <a:pt x="164365" y="2448159"/>
                  </a:lnTo>
                  <a:lnTo>
                    <a:pt x="184333" y="2488969"/>
                  </a:lnTo>
                  <a:lnTo>
                    <a:pt x="205439" y="2529335"/>
                  </a:lnTo>
                  <a:lnTo>
                    <a:pt x="227683" y="2569235"/>
                  </a:lnTo>
                  <a:lnTo>
                    <a:pt x="251065" y="2608643"/>
                  </a:lnTo>
                  <a:lnTo>
                    <a:pt x="275582" y="2647535"/>
                  </a:lnTo>
                  <a:lnTo>
                    <a:pt x="301234" y="2685887"/>
                  </a:lnTo>
                  <a:lnTo>
                    <a:pt x="328021" y="2723675"/>
                  </a:lnTo>
                  <a:lnTo>
                    <a:pt x="355940" y="2760875"/>
                  </a:lnTo>
                  <a:lnTo>
                    <a:pt x="384993" y="2797461"/>
                  </a:lnTo>
                  <a:lnTo>
                    <a:pt x="415177" y="2833411"/>
                  </a:lnTo>
                  <a:lnTo>
                    <a:pt x="446491" y="2868699"/>
                  </a:lnTo>
                  <a:lnTo>
                    <a:pt x="478936" y="2903301"/>
                  </a:lnTo>
                  <a:lnTo>
                    <a:pt x="512509" y="2937194"/>
                  </a:lnTo>
                  <a:lnTo>
                    <a:pt x="547211" y="2970352"/>
                  </a:lnTo>
                  <a:lnTo>
                    <a:pt x="932402" y="2555938"/>
                  </a:lnTo>
                  <a:lnTo>
                    <a:pt x="896329" y="2520902"/>
                  </a:lnTo>
                  <a:lnTo>
                    <a:pt x="861965" y="2484476"/>
                  </a:lnTo>
                  <a:lnTo>
                    <a:pt x="829336" y="2446725"/>
                  </a:lnTo>
                  <a:lnTo>
                    <a:pt x="798471" y="2407712"/>
                  </a:lnTo>
                  <a:lnTo>
                    <a:pt x="769396" y="2367501"/>
                  </a:lnTo>
                  <a:lnTo>
                    <a:pt x="742140" y="2326156"/>
                  </a:lnTo>
                  <a:lnTo>
                    <a:pt x="716730" y="2283740"/>
                  </a:lnTo>
                  <a:lnTo>
                    <a:pt x="693193" y="2240318"/>
                  </a:lnTo>
                  <a:lnTo>
                    <a:pt x="671559" y="2195954"/>
                  </a:lnTo>
                  <a:lnTo>
                    <a:pt x="651853" y="2150710"/>
                  </a:lnTo>
                  <a:lnTo>
                    <a:pt x="634104" y="2104651"/>
                  </a:lnTo>
                  <a:lnTo>
                    <a:pt x="618340" y="2057842"/>
                  </a:lnTo>
                  <a:lnTo>
                    <a:pt x="604588" y="2010344"/>
                  </a:lnTo>
                  <a:lnTo>
                    <a:pt x="592876" y="1962224"/>
                  </a:lnTo>
                  <a:lnTo>
                    <a:pt x="583231" y="1913543"/>
                  </a:lnTo>
                  <a:lnTo>
                    <a:pt x="575681" y="1864366"/>
                  </a:lnTo>
                  <a:lnTo>
                    <a:pt x="570254" y="1814758"/>
                  </a:lnTo>
                  <a:lnTo>
                    <a:pt x="566978" y="1764781"/>
                  </a:lnTo>
                  <a:lnTo>
                    <a:pt x="565880" y="1714500"/>
                  </a:lnTo>
                  <a:lnTo>
                    <a:pt x="566887" y="1665946"/>
                  </a:lnTo>
                  <a:lnTo>
                    <a:pt x="569884" y="1617905"/>
                  </a:lnTo>
                  <a:lnTo>
                    <a:pt x="574829" y="1570418"/>
                  </a:lnTo>
                  <a:lnTo>
                    <a:pt x="581683" y="1523523"/>
                  </a:lnTo>
                  <a:lnTo>
                    <a:pt x="590406" y="1477262"/>
                  </a:lnTo>
                  <a:lnTo>
                    <a:pt x="600958" y="1431673"/>
                  </a:lnTo>
                  <a:lnTo>
                    <a:pt x="613300" y="1386798"/>
                  </a:lnTo>
                  <a:lnTo>
                    <a:pt x="627391" y="1342674"/>
                  </a:lnTo>
                  <a:lnTo>
                    <a:pt x="643192" y="1299344"/>
                  </a:lnTo>
                  <a:lnTo>
                    <a:pt x="660663" y="1256846"/>
                  </a:lnTo>
                  <a:lnTo>
                    <a:pt x="679764" y="1215220"/>
                  </a:lnTo>
                  <a:lnTo>
                    <a:pt x="700455" y="1174506"/>
                  </a:lnTo>
                  <a:lnTo>
                    <a:pt x="722696" y="1134745"/>
                  </a:lnTo>
                  <a:lnTo>
                    <a:pt x="746448" y="1095975"/>
                  </a:lnTo>
                  <a:lnTo>
                    <a:pt x="771671" y="1058237"/>
                  </a:lnTo>
                  <a:lnTo>
                    <a:pt x="798324" y="1021571"/>
                  </a:lnTo>
                  <a:lnTo>
                    <a:pt x="826368" y="986016"/>
                  </a:lnTo>
                  <a:lnTo>
                    <a:pt x="855764" y="951613"/>
                  </a:lnTo>
                  <a:lnTo>
                    <a:pt x="886470" y="918402"/>
                  </a:lnTo>
                  <a:lnTo>
                    <a:pt x="918448" y="886421"/>
                  </a:lnTo>
                  <a:lnTo>
                    <a:pt x="951658" y="855712"/>
                  </a:lnTo>
                  <a:lnTo>
                    <a:pt x="986059" y="826314"/>
                  </a:lnTo>
                  <a:lnTo>
                    <a:pt x="1021612" y="798267"/>
                  </a:lnTo>
                  <a:lnTo>
                    <a:pt x="1058277" y="771610"/>
                  </a:lnTo>
                  <a:lnTo>
                    <a:pt x="1096014" y="746385"/>
                  </a:lnTo>
                  <a:lnTo>
                    <a:pt x="1134783" y="722630"/>
                  </a:lnTo>
                  <a:lnTo>
                    <a:pt x="1174545" y="700385"/>
                  </a:lnTo>
                  <a:lnTo>
                    <a:pt x="1215260" y="679691"/>
                  </a:lnTo>
                  <a:lnTo>
                    <a:pt x="1256887" y="660587"/>
                  </a:lnTo>
                  <a:lnTo>
                    <a:pt x="1299387" y="643113"/>
                  </a:lnTo>
                  <a:lnTo>
                    <a:pt x="1342720" y="627309"/>
                  </a:lnTo>
                  <a:lnTo>
                    <a:pt x="1386847" y="613215"/>
                  </a:lnTo>
                  <a:lnTo>
                    <a:pt x="1431727" y="600870"/>
                  </a:lnTo>
                  <a:lnTo>
                    <a:pt x="1477320" y="590316"/>
                  </a:lnTo>
                  <a:lnTo>
                    <a:pt x="1523587" y="581591"/>
                  </a:lnTo>
                  <a:lnTo>
                    <a:pt x="1570488" y="574735"/>
                  </a:lnTo>
                  <a:lnTo>
                    <a:pt x="1617983" y="569789"/>
                  </a:lnTo>
                  <a:lnTo>
                    <a:pt x="1666031" y="566792"/>
                  </a:lnTo>
                  <a:lnTo>
                    <a:pt x="1714595" y="565785"/>
                  </a:lnTo>
                  <a:lnTo>
                    <a:pt x="1714595" y="0"/>
                  </a:lnTo>
                  <a:close/>
                </a:path>
              </a:pathLst>
            </a:custGeom>
            <a:solidFill>
              <a:srgbClr val="00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474489" y="3158489"/>
              <a:ext cx="1715135" cy="2970530"/>
            </a:xfrm>
            <a:custGeom>
              <a:avLst/>
              <a:gdLst/>
              <a:ahLst/>
              <a:cxnLst/>
              <a:rect l="l" t="t" r="r" b="b"/>
              <a:pathLst>
                <a:path w="1715134" h="2970529">
                  <a:moveTo>
                    <a:pt x="547211" y="2970352"/>
                  </a:moveTo>
                  <a:lnTo>
                    <a:pt x="512509" y="2937194"/>
                  </a:lnTo>
                  <a:lnTo>
                    <a:pt x="478936" y="2903301"/>
                  </a:lnTo>
                  <a:lnTo>
                    <a:pt x="446491" y="2868699"/>
                  </a:lnTo>
                  <a:lnTo>
                    <a:pt x="415177" y="2833411"/>
                  </a:lnTo>
                  <a:lnTo>
                    <a:pt x="384993" y="2797461"/>
                  </a:lnTo>
                  <a:lnTo>
                    <a:pt x="355940" y="2760875"/>
                  </a:lnTo>
                  <a:lnTo>
                    <a:pt x="328021" y="2723675"/>
                  </a:lnTo>
                  <a:lnTo>
                    <a:pt x="301234" y="2685887"/>
                  </a:lnTo>
                  <a:lnTo>
                    <a:pt x="275582" y="2647535"/>
                  </a:lnTo>
                  <a:lnTo>
                    <a:pt x="251065" y="2608643"/>
                  </a:lnTo>
                  <a:lnTo>
                    <a:pt x="227683" y="2569235"/>
                  </a:lnTo>
                  <a:lnTo>
                    <a:pt x="205439" y="2529335"/>
                  </a:lnTo>
                  <a:lnTo>
                    <a:pt x="184333" y="2488969"/>
                  </a:lnTo>
                  <a:lnTo>
                    <a:pt x="164365" y="2448159"/>
                  </a:lnTo>
                  <a:lnTo>
                    <a:pt x="145537" y="2406931"/>
                  </a:lnTo>
                  <a:lnTo>
                    <a:pt x="127849" y="2365309"/>
                  </a:lnTo>
                  <a:lnTo>
                    <a:pt x="111303" y="2323317"/>
                  </a:lnTo>
                  <a:lnTo>
                    <a:pt x="95899" y="2280979"/>
                  </a:lnTo>
                  <a:lnTo>
                    <a:pt x="81639" y="2238320"/>
                  </a:lnTo>
                  <a:lnTo>
                    <a:pt x="68522" y="2195364"/>
                  </a:lnTo>
                  <a:lnTo>
                    <a:pt x="56550" y="2152134"/>
                  </a:lnTo>
                  <a:lnTo>
                    <a:pt x="45724" y="2108657"/>
                  </a:lnTo>
                  <a:lnTo>
                    <a:pt x="36045" y="2064955"/>
                  </a:lnTo>
                  <a:lnTo>
                    <a:pt x="27513" y="2021053"/>
                  </a:lnTo>
                  <a:lnTo>
                    <a:pt x="20130" y="1976976"/>
                  </a:lnTo>
                  <a:lnTo>
                    <a:pt x="13896" y="1932747"/>
                  </a:lnTo>
                  <a:lnTo>
                    <a:pt x="8813" y="1888391"/>
                  </a:lnTo>
                  <a:lnTo>
                    <a:pt x="4880" y="1843932"/>
                  </a:lnTo>
                  <a:lnTo>
                    <a:pt x="2100" y="1799395"/>
                  </a:lnTo>
                  <a:lnTo>
                    <a:pt x="473" y="1754803"/>
                  </a:lnTo>
                  <a:lnTo>
                    <a:pt x="0" y="1710182"/>
                  </a:lnTo>
                  <a:lnTo>
                    <a:pt x="681" y="1665555"/>
                  </a:lnTo>
                  <a:lnTo>
                    <a:pt x="2518" y="1620946"/>
                  </a:lnTo>
                  <a:lnTo>
                    <a:pt x="5511" y="1576381"/>
                  </a:lnTo>
                  <a:lnTo>
                    <a:pt x="9662" y="1531883"/>
                  </a:lnTo>
                  <a:lnTo>
                    <a:pt x="14971" y="1487476"/>
                  </a:lnTo>
                  <a:lnTo>
                    <a:pt x="21439" y="1443185"/>
                  </a:lnTo>
                  <a:lnTo>
                    <a:pt x="29068" y="1399034"/>
                  </a:lnTo>
                  <a:lnTo>
                    <a:pt x="37857" y="1355048"/>
                  </a:lnTo>
                  <a:lnTo>
                    <a:pt x="47808" y="1311250"/>
                  </a:lnTo>
                  <a:lnTo>
                    <a:pt x="58922" y="1267665"/>
                  </a:lnTo>
                  <a:lnTo>
                    <a:pt x="71200" y="1224317"/>
                  </a:lnTo>
                  <a:lnTo>
                    <a:pt x="84642" y="1181231"/>
                  </a:lnTo>
                  <a:lnTo>
                    <a:pt x="99250" y="1138431"/>
                  </a:lnTo>
                  <a:lnTo>
                    <a:pt x="115023" y="1095941"/>
                  </a:lnTo>
                  <a:lnTo>
                    <a:pt x="131965" y="1053785"/>
                  </a:lnTo>
                  <a:lnTo>
                    <a:pt x="150074" y="1011988"/>
                  </a:lnTo>
                  <a:lnTo>
                    <a:pt x="169352" y="970574"/>
                  </a:lnTo>
                  <a:lnTo>
                    <a:pt x="189800" y="929567"/>
                  </a:lnTo>
                  <a:lnTo>
                    <a:pt x="211419" y="888992"/>
                  </a:lnTo>
                  <a:lnTo>
                    <a:pt x="234209" y="848873"/>
                  </a:lnTo>
                  <a:lnTo>
                    <a:pt x="258172" y="809233"/>
                  </a:lnTo>
                  <a:lnTo>
                    <a:pt x="283308" y="770099"/>
                  </a:lnTo>
                  <a:lnTo>
                    <a:pt x="309619" y="731492"/>
                  </a:lnTo>
                  <a:lnTo>
                    <a:pt x="337105" y="693439"/>
                  </a:lnTo>
                  <a:lnTo>
                    <a:pt x="365767" y="655963"/>
                  </a:lnTo>
                  <a:lnTo>
                    <a:pt x="395606" y="619089"/>
                  </a:lnTo>
                  <a:lnTo>
                    <a:pt x="426623" y="582841"/>
                  </a:lnTo>
                  <a:lnTo>
                    <a:pt x="458819" y="547243"/>
                  </a:lnTo>
                  <a:lnTo>
                    <a:pt x="492834" y="511679"/>
                  </a:lnTo>
                  <a:lnTo>
                    <a:pt x="527754" y="477203"/>
                  </a:lnTo>
                  <a:lnTo>
                    <a:pt x="563552" y="443826"/>
                  </a:lnTo>
                  <a:lnTo>
                    <a:pt x="600201" y="411559"/>
                  </a:lnTo>
                  <a:lnTo>
                    <a:pt x="637674" y="380414"/>
                  </a:lnTo>
                  <a:lnTo>
                    <a:pt x="675945" y="350404"/>
                  </a:lnTo>
                  <a:lnTo>
                    <a:pt x="714986" y="321539"/>
                  </a:lnTo>
                  <a:lnTo>
                    <a:pt x="754771" y="293831"/>
                  </a:lnTo>
                  <a:lnTo>
                    <a:pt x="795273" y="267293"/>
                  </a:lnTo>
                  <a:lnTo>
                    <a:pt x="836465" y="241935"/>
                  </a:lnTo>
                  <a:lnTo>
                    <a:pt x="878321" y="217769"/>
                  </a:lnTo>
                  <a:lnTo>
                    <a:pt x="920813" y="194807"/>
                  </a:lnTo>
                  <a:lnTo>
                    <a:pt x="963915" y="173061"/>
                  </a:lnTo>
                  <a:lnTo>
                    <a:pt x="1007599" y="152543"/>
                  </a:lnTo>
                  <a:lnTo>
                    <a:pt x="1051840" y="133263"/>
                  </a:lnTo>
                  <a:lnTo>
                    <a:pt x="1096610" y="115235"/>
                  </a:lnTo>
                  <a:lnTo>
                    <a:pt x="1141883" y="98469"/>
                  </a:lnTo>
                  <a:lnTo>
                    <a:pt x="1187632" y="82977"/>
                  </a:lnTo>
                  <a:lnTo>
                    <a:pt x="1233829" y="68770"/>
                  </a:lnTo>
                  <a:lnTo>
                    <a:pt x="1280448" y="55862"/>
                  </a:lnTo>
                  <a:lnTo>
                    <a:pt x="1327463" y="44262"/>
                  </a:lnTo>
                  <a:lnTo>
                    <a:pt x="1374846" y="33983"/>
                  </a:lnTo>
                  <a:lnTo>
                    <a:pt x="1422571" y="25037"/>
                  </a:lnTo>
                  <a:lnTo>
                    <a:pt x="1470611" y="17436"/>
                  </a:lnTo>
                  <a:lnTo>
                    <a:pt x="1518939" y="11190"/>
                  </a:lnTo>
                  <a:lnTo>
                    <a:pt x="1567528" y="6312"/>
                  </a:lnTo>
                  <a:lnTo>
                    <a:pt x="1616351" y="2813"/>
                  </a:lnTo>
                  <a:lnTo>
                    <a:pt x="1665383" y="705"/>
                  </a:lnTo>
                  <a:lnTo>
                    <a:pt x="1714595" y="0"/>
                  </a:lnTo>
                  <a:lnTo>
                    <a:pt x="1714595" y="565785"/>
                  </a:lnTo>
                  <a:lnTo>
                    <a:pt x="1666031" y="566792"/>
                  </a:lnTo>
                  <a:lnTo>
                    <a:pt x="1617983" y="569789"/>
                  </a:lnTo>
                  <a:lnTo>
                    <a:pt x="1570488" y="574735"/>
                  </a:lnTo>
                  <a:lnTo>
                    <a:pt x="1523587" y="581591"/>
                  </a:lnTo>
                  <a:lnTo>
                    <a:pt x="1477320" y="590316"/>
                  </a:lnTo>
                  <a:lnTo>
                    <a:pt x="1431727" y="600870"/>
                  </a:lnTo>
                  <a:lnTo>
                    <a:pt x="1386847" y="613215"/>
                  </a:lnTo>
                  <a:lnTo>
                    <a:pt x="1342720" y="627309"/>
                  </a:lnTo>
                  <a:lnTo>
                    <a:pt x="1299387" y="643113"/>
                  </a:lnTo>
                  <a:lnTo>
                    <a:pt x="1256887" y="660587"/>
                  </a:lnTo>
                  <a:lnTo>
                    <a:pt x="1215260" y="679691"/>
                  </a:lnTo>
                  <a:lnTo>
                    <a:pt x="1174545" y="700385"/>
                  </a:lnTo>
                  <a:lnTo>
                    <a:pt x="1134783" y="722630"/>
                  </a:lnTo>
                  <a:lnTo>
                    <a:pt x="1096014" y="746385"/>
                  </a:lnTo>
                  <a:lnTo>
                    <a:pt x="1058277" y="771610"/>
                  </a:lnTo>
                  <a:lnTo>
                    <a:pt x="1021612" y="798267"/>
                  </a:lnTo>
                  <a:lnTo>
                    <a:pt x="986059" y="826314"/>
                  </a:lnTo>
                  <a:lnTo>
                    <a:pt x="951658" y="855712"/>
                  </a:lnTo>
                  <a:lnTo>
                    <a:pt x="918448" y="886421"/>
                  </a:lnTo>
                  <a:lnTo>
                    <a:pt x="886470" y="918402"/>
                  </a:lnTo>
                  <a:lnTo>
                    <a:pt x="855764" y="951613"/>
                  </a:lnTo>
                  <a:lnTo>
                    <a:pt x="826368" y="986016"/>
                  </a:lnTo>
                  <a:lnTo>
                    <a:pt x="798324" y="1021571"/>
                  </a:lnTo>
                  <a:lnTo>
                    <a:pt x="771671" y="1058237"/>
                  </a:lnTo>
                  <a:lnTo>
                    <a:pt x="746448" y="1095975"/>
                  </a:lnTo>
                  <a:lnTo>
                    <a:pt x="722696" y="1134745"/>
                  </a:lnTo>
                  <a:lnTo>
                    <a:pt x="700455" y="1174506"/>
                  </a:lnTo>
                  <a:lnTo>
                    <a:pt x="679764" y="1215220"/>
                  </a:lnTo>
                  <a:lnTo>
                    <a:pt x="660663" y="1256846"/>
                  </a:lnTo>
                  <a:lnTo>
                    <a:pt x="643192" y="1299344"/>
                  </a:lnTo>
                  <a:lnTo>
                    <a:pt x="627391" y="1342674"/>
                  </a:lnTo>
                  <a:lnTo>
                    <a:pt x="613300" y="1386798"/>
                  </a:lnTo>
                  <a:lnTo>
                    <a:pt x="600958" y="1431673"/>
                  </a:lnTo>
                  <a:lnTo>
                    <a:pt x="590406" y="1477262"/>
                  </a:lnTo>
                  <a:lnTo>
                    <a:pt x="581683" y="1523523"/>
                  </a:lnTo>
                  <a:lnTo>
                    <a:pt x="574829" y="1570418"/>
                  </a:lnTo>
                  <a:lnTo>
                    <a:pt x="569884" y="1617905"/>
                  </a:lnTo>
                  <a:lnTo>
                    <a:pt x="566887" y="1665946"/>
                  </a:lnTo>
                  <a:lnTo>
                    <a:pt x="565880" y="1714500"/>
                  </a:lnTo>
                  <a:lnTo>
                    <a:pt x="566978" y="1764781"/>
                  </a:lnTo>
                  <a:lnTo>
                    <a:pt x="570254" y="1814758"/>
                  </a:lnTo>
                  <a:lnTo>
                    <a:pt x="575681" y="1864366"/>
                  </a:lnTo>
                  <a:lnTo>
                    <a:pt x="583231" y="1913543"/>
                  </a:lnTo>
                  <a:lnTo>
                    <a:pt x="592876" y="1962224"/>
                  </a:lnTo>
                  <a:lnTo>
                    <a:pt x="604588" y="2010344"/>
                  </a:lnTo>
                  <a:lnTo>
                    <a:pt x="618340" y="2057842"/>
                  </a:lnTo>
                  <a:lnTo>
                    <a:pt x="634104" y="2104651"/>
                  </a:lnTo>
                  <a:lnTo>
                    <a:pt x="651853" y="2150710"/>
                  </a:lnTo>
                  <a:lnTo>
                    <a:pt x="671559" y="2195954"/>
                  </a:lnTo>
                  <a:lnTo>
                    <a:pt x="693193" y="2240318"/>
                  </a:lnTo>
                  <a:lnTo>
                    <a:pt x="716730" y="2283740"/>
                  </a:lnTo>
                  <a:lnTo>
                    <a:pt x="742140" y="2326156"/>
                  </a:lnTo>
                  <a:lnTo>
                    <a:pt x="769396" y="2367501"/>
                  </a:lnTo>
                  <a:lnTo>
                    <a:pt x="798471" y="2407712"/>
                  </a:lnTo>
                  <a:lnTo>
                    <a:pt x="829336" y="2446725"/>
                  </a:lnTo>
                  <a:lnTo>
                    <a:pt x="861965" y="2484476"/>
                  </a:lnTo>
                  <a:lnTo>
                    <a:pt x="896329" y="2520902"/>
                  </a:lnTo>
                  <a:lnTo>
                    <a:pt x="932402" y="2555938"/>
                  </a:lnTo>
                  <a:lnTo>
                    <a:pt x="547211" y="2970352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519415" y="3770375"/>
              <a:ext cx="3481070" cy="2235835"/>
            </a:xfrm>
            <a:custGeom>
              <a:avLst/>
              <a:gdLst/>
              <a:ahLst/>
              <a:cxnLst/>
              <a:rect l="l" t="t" r="r" b="b"/>
              <a:pathLst>
                <a:path w="3481070" h="2235835">
                  <a:moveTo>
                    <a:pt x="3002279" y="1626108"/>
                  </a:moveTo>
                  <a:lnTo>
                    <a:pt x="3424428" y="2235708"/>
                  </a:lnTo>
                  <a:lnTo>
                    <a:pt x="3480815" y="2235708"/>
                  </a:lnTo>
                </a:path>
                <a:path w="3481070" h="2235835">
                  <a:moveTo>
                    <a:pt x="336803" y="579119"/>
                  </a:moveTo>
                  <a:lnTo>
                    <a:pt x="57911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734799" y="5649455"/>
              <a:ext cx="387845" cy="521982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11097767" y="6056968"/>
            <a:ext cx="912494" cy="581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62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1F5F"/>
                </a:solidFill>
                <a:latin typeface="Century Gothic"/>
                <a:cs typeface="Century Gothic"/>
              </a:rPr>
              <a:t>ЦОПП</a:t>
            </a:r>
            <a:r>
              <a:rPr sz="1800" spc="-1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spc="-50" dirty="0">
                <a:solidFill>
                  <a:srgbClr val="001F5F"/>
                </a:solidFill>
                <a:latin typeface="Century Gothic"/>
                <a:cs typeface="Century Gothic"/>
              </a:rPr>
              <a:t>-</a:t>
            </a:r>
            <a:endParaRPr sz="1800" dirty="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1800" dirty="0">
                <a:solidFill>
                  <a:srgbClr val="001F5F"/>
                </a:solidFill>
                <a:latin typeface="Century Gothic"/>
                <a:cs typeface="Century Gothic"/>
              </a:rPr>
              <a:t>200</a:t>
            </a:r>
            <a:r>
              <a:rPr sz="1800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spc="-20" dirty="0">
                <a:solidFill>
                  <a:srgbClr val="001F5F"/>
                </a:solidFill>
                <a:latin typeface="Century Gothic"/>
                <a:cs typeface="Century Gothic"/>
              </a:rPr>
              <a:t>чел.</a:t>
            </a:r>
            <a:endParaRPr sz="1800" dirty="0">
              <a:latin typeface="Century Gothic"/>
              <a:cs typeface="Century Gothic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938134" y="3848431"/>
            <a:ext cx="940435" cy="580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404040"/>
                </a:solidFill>
                <a:latin typeface="Century Gothic"/>
                <a:cs typeface="Century Gothic"/>
              </a:rPr>
              <a:t>Школы</a:t>
            </a:r>
            <a:r>
              <a:rPr sz="1800" spc="-5" dirty="0">
                <a:solidFill>
                  <a:srgbClr val="404040"/>
                </a:solidFill>
                <a:latin typeface="Century Gothic"/>
                <a:cs typeface="Century Gothic"/>
              </a:rPr>
              <a:t> </a:t>
            </a:r>
            <a:r>
              <a:rPr sz="1800" spc="-50" dirty="0">
                <a:solidFill>
                  <a:srgbClr val="404040"/>
                </a:solidFill>
                <a:latin typeface="Century Gothic"/>
                <a:cs typeface="Century Gothic"/>
              </a:rPr>
              <a:t>-</a:t>
            </a:r>
            <a:endParaRPr sz="1800" dirty="0">
              <a:latin typeface="Century Gothic"/>
              <a:cs typeface="Century Gothic"/>
            </a:endParaRPr>
          </a:p>
          <a:p>
            <a:pPr marL="27305">
              <a:lnSpc>
                <a:spcPct val="100000"/>
              </a:lnSpc>
              <a:spcBef>
                <a:spcPts val="45"/>
              </a:spcBef>
            </a:pPr>
            <a:r>
              <a:rPr sz="1800" dirty="0">
                <a:solidFill>
                  <a:srgbClr val="404040"/>
                </a:solidFill>
                <a:latin typeface="Century Gothic"/>
                <a:cs typeface="Century Gothic"/>
              </a:rPr>
              <a:t>123</a:t>
            </a:r>
            <a:r>
              <a:rPr sz="1800" spc="-10" dirty="0">
                <a:solidFill>
                  <a:srgbClr val="404040"/>
                </a:solidFill>
                <a:latin typeface="Century Gothic"/>
                <a:cs typeface="Century Gothic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Century Gothic"/>
                <a:cs typeface="Century Gothic"/>
              </a:rPr>
              <a:t>чел.</a:t>
            </a:r>
            <a:endParaRPr sz="1800" dirty="0">
              <a:latin typeface="Century Gothic"/>
              <a:cs typeface="Century Gothic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878569" y="4798628"/>
            <a:ext cx="2136775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95"/>
              </a:spcBef>
            </a:pPr>
            <a:r>
              <a:rPr sz="1200" b="1" dirty="0">
                <a:latin typeface="Century Gothic"/>
                <a:cs typeface="Century Gothic"/>
              </a:rPr>
              <a:t>Получение</a:t>
            </a:r>
            <a:r>
              <a:rPr sz="1200" b="1" spc="-100" dirty="0">
                <a:latin typeface="Century Gothic"/>
                <a:cs typeface="Century Gothic"/>
              </a:rPr>
              <a:t> </a:t>
            </a:r>
            <a:r>
              <a:rPr sz="1200" b="1" spc="-10" dirty="0">
                <a:latin typeface="Century Gothic"/>
                <a:cs typeface="Century Gothic"/>
              </a:rPr>
              <a:t>первой </a:t>
            </a:r>
            <a:r>
              <a:rPr sz="1200" b="1" dirty="0">
                <a:latin typeface="Century Gothic"/>
                <a:cs typeface="Century Gothic"/>
              </a:rPr>
              <a:t>профессии </a:t>
            </a:r>
            <a:r>
              <a:rPr sz="1200" b="1" dirty="0">
                <a:solidFill>
                  <a:srgbClr val="C34857"/>
                </a:solidFill>
                <a:latin typeface="Century Gothic"/>
                <a:cs typeface="Century Gothic"/>
              </a:rPr>
              <a:t>-</a:t>
            </a:r>
            <a:r>
              <a:rPr sz="1200" b="1" spc="-50" dirty="0">
                <a:solidFill>
                  <a:srgbClr val="C34857"/>
                </a:solidFill>
                <a:latin typeface="Century Gothic"/>
                <a:cs typeface="Century Gothic"/>
              </a:rPr>
              <a:t> </a:t>
            </a:r>
            <a:r>
              <a:rPr sz="1200" b="1" dirty="0">
                <a:solidFill>
                  <a:srgbClr val="C34857"/>
                </a:solidFill>
                <a:latin typeface="Century Gothic"/>
                <a:cs typeface="Century Gothic"/>
              </a:rPr>
              <a:t>1,7</a:t>
            </a:r>
            <a:r>
              <a:rPr sz="12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 </a:t>
            </a:r>
            <a:r>
              <a:rPr sz="1200" b="1" dirty="0">
                <a:solidFill>
                  <a:srgbClr val="C34857"/>
                </a:solidFill>
                <a:latin typeface="Century Gothic"/>
                <a:cs typeface="Century Gothic"/>
              </a:rPr>
              <a:t>%</a:t>
            </a:r>
            <a:r>
              <a:rPr sz="1200" b="1" spc="-35" dirty="0">
                <a:solidFill>
                  <a:srgbClr val="C34857"/>
                </a:solidFill>
                <a:latin typeface="Century Gothic"/>
                <a:cs typeface="Century Gothic"/>
              </a:rPr>
              <a:t> </a:t>
            </a:r>
            <a:r>
              <a:rPr sz="1200" b="1" spc="-50" dirty="0">
                <a:solidFill>
                  <a:srgbClr val="C34857"/>
                </a:solidFill>
                <a:latin typeface="Century Gothic"/>
                <a:cs typeface="Century Gothic"/>
              </a:rPr>
              <a:t>в </a:t>
            </a:r>
            <a:r>
              <a:rPr sz="1200" b="1" dirty="0">
                <a:solidFill>
                  <a:srgbClr val="C34857"/>
                </a:solidFill>
                <a:latin typeface="Century Gothic"/>
                <a:cs typeface="Century Gothic"/>
              </a:rPr>
              <a:t>общей</a:t>
            </a:r>
            <a:r>
              <a:rPr sz="1200" b="1" spc="-70" dirty="0">
                <a:solidFill>
                  <a:srgbClr val="C34857"/>
                </a:solidFill>
                <a:latin typeface="Century Gothic"/>
                <a:cs typeface="Century Gothic"/>
              </a:rPr>
              <a:t> </a:t>
            </a:r>
            <a:r>
              <a:rPr sz="1200" b="1" spc="-10" dirty="0">
                <a:solidFill>
                  <a:srgbClr val="C34857"/>
                </a:solidFill>
                <a:latin typeface="Century Gothic"/>
                <a:cs typeface="Century Gothic"/>
              </a:rPr>
              <a:t>численности обучающихся</a:t>
            </a:r>
            <a:r>
              <a:rPr sz="1200" b="1" spc="-15" dirty="0">
                <a:solidFill>
                  <a:srgbClr val="C34857"/>
                </a:solidFill>
                <a:latin typeface="Century Gothic"/>
                <a:cs typeface="Century Gothic"/>
              </a:rPr>
              <a:t> </a:t>
            </a:r>
            <a:r>
              <a:rPr sz="1200" b="1" spc="-10" dirty="0">
                <a:solidFill>
                  <a:srgbClr val="C34857"/>
                </a:solidFill>
                <a:latin typeface="Century Gothic"/>
                <a:cs typeface="Century Gothic"/>
              </a:rPr>
              <a:t>9-</a:t>
            </a:r>
            <a:r>
              <a:rPr sz="12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11 </a:t>
            </a:r>
            <a:r>
              <a:rPr sz="1200" b="1" spc="-10" dirty="0">
                <a:solidFill>
                  <a:srgbClr val="C34857"/>
                </a:solidFill>
                <a:latin typeface="Century Gothic"/>
                <a:cs typeface="Century Gothic"/>
              </a:rPr>
              <a:t>классов</a:t>
            </a: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248147" y="4435855"/>
            <a:ext cx="5727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u="sng" spc="204" dirty="0">
                <a:uFill>
                  <a:solidFill>
                    <a:srgbClr val="000000"/>
                  </a:solidFill>
                </a:uFill>
                <a:latin typeface="Century Gothic"/>
                <a:cs typeface="Century Gothic"/>
              </a:rPr>
              <a:t> 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entury Gothic"/>
                <a:cs typeface="Century Gothic"/>
              </a:rPr>
              <a:t> </a:t>
            </a:r>
            <a:endParaRPr sz="1800" dirty="0">
              <a:latin typeface="Century Gothic"/>
              <a:cs typeface="Century Gothic"/>
            </a:endParaRPr>
          </a:p>
        </p:txBody>
      </p:sp>
      <p:pic>
        <p:nvPicPr>
          <p:cNvPr id="44" name="object 4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131425" y="960500"/>
            <a:ext cx="1932685" cy="1081151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6398639" y="2030829"/>
            <a:ext cx="8039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C34857"/>
                </a:solidFill>
                <a:latin typeface="Century Gothic"/>
                <a:cs typeface="Century Gothic"/>
              </a:rPr>
              <a:t>только</a:t>
            </a:r>
            <a:endParaRPr sz="1800" dirty="0">
              <a:latin typeface="Century Gothic"/>
              <a:cs typeface="Century Gothic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5F4B48A-913D-46A9-803A-7DB40FA03734}"/>
              </a:ext>
            </a:extLst>
          </p:cNvPr>
          <p:cNvSpPr txBox="1"/>
          <p:nvPr/>
        </p:nvSpPr>
        <p:spPr>
          <a:xfrm>
            <a:off x="147350" y="190669"/>
            <a:ext cx="11587449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Проект: «Профессиональная траектория»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49" name="object 16"/>
          <p:cNvSpPr/>
          <p:nvPr/>
        </p:nvSpPr>
        <p:spPr>
          <a:xfrm>
            <a:off x="761" y="959357"/>
            <a:ext cx="9890760" cy="2540"/>
          </a:xfrm>
          <a:custGeom>
            <a:avLst/>
            <a:gdLst/>
            <a:ahLst/>
            <a:cxnLst/>
            <a:rect l="l" t="t" r="r" b="b"/>
            <a:pathLst>
              <a:path w="9890760" h="2540">
                <a:moveTo>
                  <a:pt x="0" y="2412"/>
                </a:moveTo>
                <a:lnTo>
                  <a:pt x="9890506" y="0"/>
                </a:lnTo>
              </a:path>
            </a:pathLst>
          </a:custGeom>
          <a:ln w="50800">
            <a:solidFill>
              <a:srgbClr val="0099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Прямоугольник 49"/>
          <p:cNvSpPr/>
          <p:nvPr/>
        </p:nvSpPr>
        <p:spPr>
          <a:xfrm>
            <a:off x="83892" y="4606668"/>
            <a:ext cx="263409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1F5F"/>
                </a:solidFill>
                <a:latin typeface="Century Gothic"/>
                <a:cs typeface="Century Gothic"/>
              </a:rPr>
              <a:t>Организовано временное трудоустройство</a:t>
            </a:r>
          </a:p>
          <a:p>
            <a:r>
              <a:rPr lang="ru-RU" dirty="0" err="1">
                <a:solidFill>
                  <a:srgbClr val="001F5F"/>
                </a:solidFill>
                <a:latin typeface="Century Gothic"/>
                <a:cs typeface="Century Gothic"/>
              </a:rPr>
              <a:t>несовершеннолет</a:t>
            </a:r>
            <a:r>
              <a:rPr lang="ru-RU" dirty="0">
                <a:solidFill>
                  <a:srgbClr val="001F5F"/>
                </a:solidFill>
                <a:latin typeface="Century Gothic"/>
                <a:cs typeface="Century Gothic"/>
              </a:rPr>
              <a:t>-них граждан в возрасте </a:t>
            </a:r>
          </a:p>
          <a:p>
            <a:r>
              <a:rPr lang="ru-RU" dirty="0">
                <a:solidFill>
                  <a:srgbClr val="001F5F"/>
                </a:solidFill>
                <a:latin typeface="Century Gothic"/>
                <a:cs typeface="Century Gothic"/>
              </a:rPr>
              <a:t>от 14 до 18 лет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V="1">
            <a:off x="4120953" y="4242814"/>
            <a:ext cx="314794" cy="2160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4088293" y="3918818"/>
            <a:ext cx="641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/>
              <a:t>8,7%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B85D93A-5CB5-299A-93B6-F1AB4F8AE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7FDDDE56-DF96-BABE-38BD-A6AF2DFC0B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4" t="8949" r="29529"/>
          <a:stretch/>
        </p:blipFill>
        <p:spPr bwMode="auto">
          <a:xfrm>
            <a:off x="2550475" y="4413503"/>
            <a:ext cx="2451314" cy="232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DAB544B-6C8B-68EF-59D5-3A125B4B2F3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96906" y="5276202"/>
            <a:ext cx="1615580" cy="77425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3EE994A-60F2-5E1A-5A64-E52AC93596C3}"/>
              </a:ext>
            </a:extLst>
          </p:cNvPr>
          <p:cNvSpPr txBox="1"/>
          <p:nvPr/>
        </p:nvSpPr>
        <p:spPr>
          <a:xfrm>
            <a:off x="344089" y="1037316"/>
            <a:ext cx="3251480" cy="144655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solidFill>
                  <a:srgbClr val="001F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Отсутствует системный подход к решению проблем профориентации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82AEF4A-51B0-6BD3-753B-69B0F0B81A09}"/>
              </a:ext>
            </a:extLst>
          </p:cNvPr>
          <p:cNvSpPr txBox="1"/>
          <p:nvPr/>
        </p:nvSpPr>
        <p:spPr>
          <a:xfrm>
            <a:off x="189170" y="2609219"/>
            <a:ext cx="3675619" cy="144655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n-ea"/>
                <a:cs typeface="+mn-cs"/>
              </a:rPr>
              <a:t>Система подготовки не синхронизирована с  потребностями рынка труда и ТОП-50</a:t>
            </a:r>
          </a:p>
        </p:txBody>
      </p:sp>
    </p:spTree>
    <p:extLst>
      <p:ext uri="{BB962C8B-B14F-4D97-AF65-F5344CB8AC3E}">
        <p14:creationId xmlns:p14="http://schemas.microsoft.com/office/powerpoint/2010/main" val="3902656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59E4FA9-F4F9-402B-A060-84A06F5A6373}"/>
              </a:ext>
            </a:extLst>
          </p:cNvPr>
          <p:cNvSpPr/>
          <p:nvPr/>
        </p:nvSpPr>
        <p:spPr>
          <a:xfrm>
            <a:off x="0" y="3457995"/>
            <a:ext cx="12192000" cy="10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F5B796DF-5BB3-4015-9CF1-A8B882610369}"/>
              </a:ext>
            </a:extLst>
          </p:cNvPr>
          <p:cNvSpPr/>
          <p:nvPr/>
        </p:nvSpPr>
        <p:spPr>
          <a:xfrm>
            <a:off x="4313086" y="3055508"/>
            <a:ext cx="936000" cy="93600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7">
            <a:extLst>
              <a:ext uri="{FF2B5EF4-FFF2-40B4-BE49-F238E27FC236}">
                <a16:creationId xmlns:a16="http://schemas.microsoft.com/office/drawing/2014/main" id="{44CB67F4-0506-459C-999B-98180B9CCD0B}"/>
              </a:ext>
            </a:extLst>
          </p:cNvPr>
          <p:cNvSpPr/>
          <p:nvPr/>
        </p:nvSpPr>
        <p:spPr>
          <a:xfrm>
            <a:off x="7257121" y="3077293"/>
            <a:ext cx="936000" cy="936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2C6A671-2333-4605-B72D-894E9AD0B96E}"/>
              </a:ext>
            </a:extLst>
          </p:cNvPr>
          <p:cNvSpPr/>
          <p:nvPr/>
        </p:nvSpPr>
        <p:spPr>
          <a:xfrm>
            <a:off x="368949" y="4213946"/>
            <a:ext cx="2938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 </a:t>
            </a:r>
            <a:r>
              <a:rPr lang="ru-RU" sz="2000" dirty="0"/>
              <a:t>Указ Президента Российской Федерации «О национальных целях развития Российской Федерации на период до 2030 года»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95662B2-E06C-44A9-B3C3-A2416745EED1}"/>
              </a:ext>
            </a:extLst>
          </p:cNvPr>
          <p:cNvSpPr/>
          <p:nvPr/>
        </p:nvSpPr>
        <p:spPr>
          <a:xfrm>
            <a:off x="7008076" y="4248221"/>
            <a:ext cx="24223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Концепция подготовки педагогических кадров для системы образования на период до 2030 года 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D87205DE-9829-4C7F-A314-E7267BC974BC}"/>
              </a:ext>
            </a:extLst>
          </p:cNvPr>
          <p:cNvGrpSpPr/>
          <p:nvPr/>
        </p:nvGrpSpPr>
        <p:grpSpPr>
          <a:xfrm>
            <a:off x="814335" y="3038595"/>
            <a:ext cx="936000" cy="936000"/>
            <a:chOff x="1879621" y="2599536"/>
            <a:chExt cx="936000" cy="936000"/>
          </a:xfrm>
        </p:grpSpPr>
        <p:sp>
          <p:nvSpPr>
            <p:cNvPr id="4" name="Oval 7">
              <a:extLst>
                <a:ext uri="{FF2B5EF4-FFF2-40B4-BE49-F238E27FC236}">
                  <a16:creationId xmlns:a16="http://schemas.microsoft.com/office/drawing/2014/main" id="{F867D8BF-3A9E-4C03-BFE9-9F07056C235B}"/>
                </a:ext>
              </a:extLst>
            </p:cNvPr>
            <p:cNvSpPr/>
            <p:nvPr/>
          </p:nvSpPr>
          <p:spPr>
            <a:xfrm>
              <a:off x="1879621" y="2599536"/>
              <a:ext cx="936000" cy="936000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Рисунок 12" descr="Диаграмма с подъемом">
              <a:extLst>
                <a:ext uri="{FF2B5EF4-FFF2-40B4-BE49-F238E27FC236}">
                  <a16:creationId xmlns:a16="http://schemas.microsoft.com/office/drawing/2014/main" id="{C94973BD-F224-4403-A572-FC5A40B899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1621" y="2868449"/>
              <a:ext cx="432000" cy="432000"/>
            </a:xfrm>
            <a:prstGeom prst="rect">
              <a:avLst/>
            </a:prstGeom>
          </p:spPr>
        </p:pic>
      </p:grpSp>
      <p:sp>
        <p:nvSpPr>
          <p:cNvPr id="14" name="Rectangle 9">
            <a:extLst>
              <a:ext uri="{FF2B5EF4-FFF2-40B4-BE49-F238E27FC236}">
                <a16:creationId xmlns:a16="http://schemas.microsoft.com/office/drawing/2014/main" id="{0B72EEAD-734B-4CF6-AD04-6BEB0D68F2F9}"/>
              </a:ext>
            </a:extLst>
          </p:cNvPr>
          <p:cNvSpPr/>
          <p:nvPr/>
        </p:nvSpPr>
        <p:spPr>
          <a:xfrm>
            <a:off x="4616354" y="3358233"/>
            <a:ext cx="329463" cy="33054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pic>
        <p:nvPicPr>
          <p:cNvPr id="15" name="Рисунок 14" descr="Голова с шестеренками">
            <a:extLst>
              <a:ext uri="{FF2B5EF4-FFF2-40B4-BE49-F238E27FC236}">
                <a16:creationId xmlns:a16="http://schemas.microsoft.com/office/drawing/2014/main" id="{F7B59A59-4C9F-45F0-91F9-208FF34AA4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478" y="3348983"/>
            <a:ext cx="494112" cy="39261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0D2693-5A6D-48AB-8264-8E903004F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335" y="113724"/>
            <a:ext cx="10865180" cy="491620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Цель проекта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31619" y="590788"/>
            <a:ext cx="924940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 2025 году создана организационная и кадровая инфраструктура профессиональной ориентации детей, 33 площадки ранней профориентации в ДОО на территории 100% муниципальных образований Курской области, 48 профильных классов уровня СПО и 25 профильных классов уровня ВО, обеспечивающие условия профессионального самоопределения обучающихся в рамках кадровых потребностей экономики региона, за счет средств бюджетов всех уровней и внебюджетных источников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C8AB94A-B8B3-9F1C-0982-755F1136C5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295" y="1044874"/>
            <a:ext cx="1753324" cy="176517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15D615B-E7C1-36EA-7733-BB0F1BF7D030}"/>
              </a:ext>
            </a:extLst>
          </p:cNvPr>
          <p:cNvSpPr txBox="1"/>
          <p:nvPr/>
        </p:nvSpPr>
        <p:spPr>
          <a:xfrm>
            <a:off x="3949447" y="4248221"/>
            <a:ext cx="268481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Перечень поручений по итогам заседания Президиума Государственного Совета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E8A5EB9-1A98-E23C-98B1-C463033137DB}"/>
              </a:ext>
            </a:extLst>
          </p:cNvPr>
          <p:cNvSpPr/>
          <p:nvPr/>
        </p:nvSpPr>
        <p:spPr>
          <a:xfrm>
            <a:off x="9769687" y="4215813"/>
            <a:ext cx="24223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Стратегия социально-экономического развития Курской области до 2030 года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F14D126-EEF8-9542-49E9-9D643DECFB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3641" y="2997535"/>
            <a:ext cx="1012024" cy="101812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9448BFE-5EE5-5518-A403-4DC336BC0D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91299" y="3376648"/>
            <a:ext cx="456707" cy="35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585734" y="945774"/>
            <a:ext cx="4594936" cy="4894327"/>
            <a:chOff x="3752074" y="709678"/>
            <a:chExt cx="4594936" cy="6148702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03777" y="709678"/>
              <a:ext cx="4543233" cy="614831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52074" y="787397"/>
              <a:ext cx="4227390" cy="60706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015744" y="821435"/>
              <a:ext cx="3714115" cy="6036945"/>
            </a:xfrm>
            <a:custGeom>
              <a:avLst/>
              <a:gdLst/>
              <a:ahLst/>
              <a:cxnLst/>
              <a:rect l="l" t="t" r="r" b="b"/>
              <a:pathLst>
                <a:path w="3714115" h="6036945">
                  <a:moveTo>
                    <a:pt x="2467986" y="6036563"/>
                  </a:moveTo>
                  <a:lnTo>
                    <a:pt x="2420393" y="6003651"/>
                  </a:lnTo>
                  <a:lnTo>
                    <a:pt x="2372411" y="5970834"/>
                  </a:lnTo>
                  <a:lnTo>
                    <a:pt x="2324077" y="5938115"/>
                  </a:lnTo>
                  <a:lnTo>
                    <a:pt x="2275427" y="5905500"/>
                  </a:lnTo>
                  <a:lnTo>
                    <a:pt x="2226497" y="5872991"/>
                  </a:lnTo>
                  <a:lnTo>
                    <a:pt x="2177323" y="5840593"/>
                  </a:lnTo>
                  <a:lnTo>
                    <a:pt x="2127940" y="5808310"/>
                  </a:lnTo>
                  <a:lnTo>
                    <a:pt x="2078386" y="5776145"/>
                  </a:lnTo>
                  <a:lnTo>
                    <a:pt x="2028695" y="5744103"/>
                  </a:lnTo>
                  <a:lnTo>
                    <a:pt x="1978904" y="5712188"/>
                  </a:lnTo>
                  <a:lnTo>
                    <a:pt x="1929049" y="5680403"/>
                  </a:lnTo>
                  <a:lnTo>
                    <a:pt x="1879165" y="5648753"/>
                  </a:lnTo>
                  <a:lnTo>
                    <a:pt x="1829289" y="5617242"/>
                  </a:lnTo>
                  <a:lnTo>
                    <a:pt x="1779457" y="5585874"/>
                  </a:lnTo>
                  <a:lnTo>
                    <a:pt x="1729704" y="5554652"/>
                  </a:lnTo>
                  <a:lnTo>
                    <a:pt x="1680067" y="5523581"/>
                  </a:lnTo>
                  <a:lnTo>
                    <a:pt x="1630582" y="5492664"/>
                  </a:lnTo>
                  <a:lnTo>
                    <a:pt x="1581283" y="5461907"/>
                  </a:lnTo>
                  <a:lnTo>
                    <a:pt x="1532209" y="5431312"/>
                  </a:lnTo>
                  <a:lnTo>
                    <a:pt x="1483394" y="5400883"/>
                  </a:lnTo>
                  <a:lnTo>
                    <a:pt x="1434874" y="5370625"/>
                  </a:lnTo>
                  <a:lnTo>
                    <a:pt x="1386686" y="5340542"/>
                  </a:lnTo>
                  <a:lnTo>
                    <a:pt x="1338865" y="5310638"/>
                  </a:lnTo>
                  <a:lnTo>
                    <a:pt x="1291447" y="5280916"/>
                  </a:lnTo>
                  <a:lnTo>
                    <a:pt x="1244469" y="5251380"/>
                  </a:lnTo>
                  <a:lnTo>
                    <a:pt x="1197966" y="5222036"/>
                  </a:lnTo>
                  <a:lnTo>
                    <a:pt x="1151975" y="5192885"/>
                  </a:lnTo>
                  <a:lnTo>
                    <a:pt x="1106530" y="5163934"/>
                  </a:lnTo>
                  <a:lnTo>
                    <a:pt x="1061669" y="5135185"/>
                  </a:lnTo>
                  <a:lnTo>
                    <a:pt x="1017427" y="5106643"/>
                  </a:lnTo>
                  <a:lnTo>
                    <a:pt x="973840" y="5078311"/>
                  </a:lnTo>
                  <a:lnTo>
                    <a:pt x="930944" y="5050194"/>
                  </a:lnTo>
                  <a:lnTo>
                    <a:pt x="888775" y="5022295"/>
                  </a:lnTo>
                  <a:lnTo>
                    <a:pt x="847370" y="4994619"/>
                  </a:lnTo>
                  <a:lnTo>
                    <a:pt x="806763" y="4967170"/>
                  </a:lnTo>
                  <a:lnTo>
                    <a:pt x="766992" y="4939951"/>
                  </a:lnTo>
                  <a:lnTo>
                    <a:pt x="728091" y="4912966"/>
                  </a:lnTo>
                  <a:lnTo>
                    <a:pt x="690097" y="4886221"/>
                  </a:lnTo>
                  <a:lnTo>
                    <a:pt x="653047" y="4859717"/>
                  </a:lnTo>
                  <a:lnTo>
                    <a:pt x="616975" y="4833461"/>
                  </a:lnTo>
                  <a:lnTo>
                    <a:pt x="581918" y="4807454"/>
                  </a:lnTo>
                  <a:lnTo>
                    <a:pt x="547912" y="4781703"/>
                  </a:lnTo>
                  <a:lnTo>
                    <a:pt x="514992" y="4756209"/>
                  </a:lnTo>
                  <a:lnTo>
                    <a:pt x="483196" y="4730979"/>
                  </a:lnTo>
                  <a:lnTo>
                    <a:pt x="452558" y="4706014"/>
                  </a:lnTo>
                  <a:lnTo>
                    <a:pt x="423115" y="4681321"/>
                  </a:lnTo>
                  <a:lnTo>
                    <a:pt x="367957" y="4632761"/>
                  </a:lnTo>
                  <a:lnTo>
                    <a:pt x="318009" y="4585330"/>
                  </a:lnTo>
                  <a:lnTo>
                    <a:pt x="273560" y="4539062"/>
                  </a:lnTo>
                  <a:lnTo>
                    <a:pt x="215421" y="4471365"/>
                  </a:lnTo>
                  <a:lnTo>
                    <a:pt x="180096" y="4428149"/>
                  </a:lnTo>
                  <a:lnTo>
                    <a:pt x="147616" y="4386615"/>
                  </a:lnTo>
                  <a:lnTo>
                    <a:pt x="118081" y="4346658"/>
                  </a:lnTo>
                  <a:lnTo>
                    <a:pt x="91593" y="4308167"/>
                  </a:lnTo>
                  <a:lnTo>
                    <a:pt x="68252" y="4271037"/>
                  </a:lnTo>
                  <a:lnTo>
                    <a:pt x="48161" y="4235158"/>
                  </a:lnTo>
                  <a:lnTo>
                    <a:pt x="31422" y="4200423"/>
                  </a:lnTo>
                  <a:lnTo>
                    <a:pt x="8400" y="4133951"/>
                  </a:lnTo>
                  <a:lnTo>
                    <a:pt x="0" y="4070760"/>
                  </a:lnTo>
                  <a:lnTo>
                    <a:pt x="1535" y="4040124"/>
                  </a:lnTo>
                  <a:lnTo>
                    <a:pt x="16586" y="3980231"/>
                  </a:lnTo>
                  <a:lnTo>
                    <a:pt x="48286" y="3921459"/>
                  </a:lnTo>
                  <a:lnTo>
                    <a:pt x="97446" y="3862944"/>
                  </a:lnTo>
                  <a:lnTo>
                    <a:pt x="128827" y="3833513"/>
                  </a:lnTo>
                  <a:lnTo>
                    <a:pt x="164877" y="3803822"/>
                  </a:lnTo>
                  <a:lnTo>
                    <a:pt x="205698" y="3773763"/>
                  </a:lnTo>
                  <a:lnTo>
                    <a:pt x="251390" y="3743229"/>
                  </a:lnTo>
                  <a:lnTo>
                    <a:pt x="302056" y="3712111"/>
                  </a:lnTo>
                  <a:lnTo>
                    <a:pt x="357797" y="3680302"/>
                  </a:lnTo>
                  <a:lnTo>
                    <a:pt x="418714" y="3647694"/>
                  </a:lnTo>
                  <a:lnTo>
                    <a:pt x="473986" y="3621167"/>
                  </a:lnTo>
                  <a:lnTo>
                    <a:pt x="537775" y="3594449"/>
                  </a:lnTo>
                  <a:lnTo>
                    <a:pt x="609501" y="3567560"/>
                  </a:lnTo>
                  <a:lnTo>
                    <a:pt x="648159" y="3554059"/>
                  </a:lnTo>
                  <a:lnTo>
                    <a:pt x="688584" y="3540523"/>
                  </a:lnTo>
                  <a:lnTo>
                    <a:pt x="730704" y="3526955"/>
                  </a:lnTo>
                  <a:lnTo>
                    <a:pt x="774445" y="3513358"/>
                  </a:lnTo>
                  <a:lnTo>
                    <a:pt x="819736" y="3499734"/>
                  </a:lnTo>
                  <a:lnTo>
                    <a:pt x="866504" y="3486086"/>
                  </a:lnTo>
                  <a:lnTo>
                    <a:pt x="914676" y="3472417"/>
                  </a:lnTo>
                  <a:lnTo>
                    <a:pt x="964180" y="3458730"/>
                  </a:lnTo>
                  <a:lnTo>
                    <a:pt x="1014944" y="3445026"/>
                  </a:lnTo>
                  <a:lnTo>
                    <a:pt x="1066894" y="3431309"/>
                  </a:lnTo>
                  <a:lnTo>
                    <a:pt x="1119960" y="3417582"/>
                  </a:lnTo>
                  <a:lnTo>
                    <a:pt x="1174067" y="3403846"/>
                  </a:lnTo>
                  <a:lnTo>
                    <a:pt x="1229143" y="3390106"/>
                  </a:lnTo>
                  <a:lnTo>
                    <a:pt x="1285117" y="3376362"/>
                  </a:lnTo>
                  <a:lnTo>
                    <a:pt x="1341915" y="3362619"/>
                  </a:lnTo>
                  <a:lnTo>
                    <a:pt x="1399466" y="3348878"/>
                  </a:lnTo>
                  <a:lnTo>
                    <a:pt x="1457696" y="3335143"/>
                  </a:lnTo>
                  <a:lnTo>
                    <a:pt x="1516533" y="3321416"/>
                  </a:lnTo>
                  <a:lnTo>
                    <a:pt x="1575904" y="3307699"/>
                  </a:lnTo>
                  <a:lnTo>
                    <a:pt x="1635738" y="3293995"/>
                  </a:lnTo>
                  <a:lnTo>
                    <a:pt x="1695962" y="3280308"/>
                  </a:lnTo>
                  <a:lnTo>
                    <a:pt x="1756502" y="3266639"/>
                  </a:lnTo>
                  <a:lnTo>
                    <a:pt x="1817287" y="3252992"/>
                  </a:lnTo>
                  <a:lnTo>
                    <a:pt x="1878245" y="3239368"/>
                  </a:lnTo>
                  <a:lnTo>
                    <a:pt x="1939302" y="3225771"/>
                  </a:lnTo>
                  <a:lnTo>
                    <a:pt x="2000386" y="3212204"/>
                  </a:lnTo>
                  <a:lnTo>
                    <a:pt x="2061425" y="3198668"/>
                  </a:lnTo>
                  <a:lnTo>
                    <a:pt x="2122347" y="3185167"/>
                  </a:lnTo>
                  <a:lnTo>
                    <a:pt x="2183078" y="3171703"/>
                  </a:lnTo>
                  <a:lnTo>
                    <a:pt x="2243546" y="3158280"/>
                  </a:lnTo>
                  <a:lnTo>
                    <a:pt x="2303679" y="3144898"/>
                  </a:lnTo>
                  <a:lnTo>
                    <a:pt x="2363404" y="3131562"/>
                  </a:lnTo>
                  <a:lnTo>
                    <a:pt x="2422649" y="3118274"/>
                  </a:lnTo>
                  <a:lnTo>
                    <a:pt x="2481342" y="3105037"/>
                  </a:lnTo>
                  <a:lnTo>
                    <a:pt x="2539409" y="3091852"/>
                  </a:lnTo>
                  <a:lnTo>
                    <a:pt x="2596779" y="3078724"/>
                  </a:lnTo>
                  <a:lnTo>
                    <a:pt x="2653379" y="3065654"/>
                  </a:lnTo>
                  <a:lnTo>
                    <a:pt x="2709135" y="3052645"/>
                  </a:lnTo>
                  <a:lnTo>
                    <a:pt x="2763977" y="3039701"/>
                  </a:lnTo>
                  <a:lnTo>
                    <a:pt x="2817831" y="3026823"/>
                  </a:lnTo>
                  <a:lnTo>
                    <a:pt x="2870626" y="3014014"/>
                  </a:lnTo>
                  <a:lnTo>
                    <a:pt x="2922287" y="3001276"/>
                  </a:lnTo>
                  <a:lnTo>
                    <a:pt x="2972744" y="2988614"/>
                  </a:lnTo>
                  <a:lnTo>
                    <a:pt x="3021923" y="2976028"/>
                  </a:lnTo>
                  <a:lnTo>
                    <a:pt x="3069751" y="2963523"/>
                  </a:lnTo>
                  <a:lnTo>
                    <a:pt x="3116158" y="2951100"/>
                  </a:lnTo>
                  <a:lnTo>
                    <a:pt x="3161069" y="2938762"/>
                  </a:lnTo>
                  <a:lnTo>
                    <a:pt x="3204413" y="2926511"/>
                  </a:lnTo>
                  <a:lnTo>
                    <a:pt x="3246117" y="2914352"/>
                  </a:lnTo>
                  <a:lnTo>
                    <a:pt x="3286109" y="2902285"/>
                  </a:lnTo>
                  <a:lnTo>
                    <a:pt x="3324315" y="2890315"/>
                  </a:lnTo>
                  <a:lnTo>
                    <a:pt x="3360664" y="2878442"/>
                  </a:lnTo>
                  <a:lnTo>
                    <a:pt x="3427500" y="2855004"/>
                  </a:lnTo>
                  <a:lnTo>
                    <a:pt x="3486037" y="2831991"/>
                  </a:lnTo>
                  <a:lnTo>
                    <a:pt x="3535694" y="2809426"/>
                  </a:lnTo>
                  <a:lnTo>
                    <a:pt x="3597280" y="2774538"/>
                  </a:lnTo>
                  <a:lnTo>
                    <a:pt x="3631112" y="2751076"/>
                  </a:lnTo>
                  <a:lnTo>
                    <a:pt x="3680521" y="2705095"/>
                  </a:lnTo>
                  <a:lnTo>
                    <a:pt x="3707342" y="2660351"/>
                  </a:lnTo>
                  <a:lnTo>
                    <a:pt x="3713679" y="2616819"/>
                  </a:lnTo>
                  <a:lnTo>
                    <a:pt x="3709824" y="2595501"/>
                  </a:lnTo>
                  <a:lnTo>
                    <a:pt x="3689380" y="2553746"/>
                  </a:lnTo>
                  <a:lnTo>
                    <a:pt x="3653711" y="2513144"/>
                  </a:lnTo>
                  <a:lnTo>
                    <a:pt x="3604922" y="2473674"/>
                  </a:lnTo>
                  <a:lnTo>
                    <a:pt x="3545116" y="2435311"/>
                  </a:lnTo>
                  <a:lnTo>
                    <a:pt x="3511740" y="2416537"/>
                  </a:lnTo>
                  <a:lnTo>
                    <a:pt x="3476397" y="2398032"/>
                  </a:lnTo>
                  <a:lnTo>
                    <a:pt x="3439353" y="2379791"/>
                  </a:lnTo>
                  <a:lnTo>
                    <a:pt x="3400869" y="2361813"/>
                  </a:lnTo>
                  <a:lnTo>
                    <a:pt x="3361209" y="2344094"/>
                  </a:lnTo>
                  <a:lnTo>
                    <a:pt x="3320636" y="2326632"/>
                  </a:lnTo>
                  <a:lnTo>
                    <a:pt x="3279412" y="2309422"/>
                  </a:lnTo>
                  <a:lnTo>
                    <a:pt x="3237800" y="2292464"/>
                  </a:lnTo>
                  <a:lnTo>
                    <a:pt x="3196065" y="2275752"/>
                  </a:lnTo>
                  <a:lnTo>
                    <a:pt x="3154467" y="2259286"/>
                  </a:lnTo>
                  <a:lnTo>
                    <a:pt x="3113272" y="2243060"/>
                  </a:lnTo>
                  <a:lnTo>
                    <a:pt x="3072740" y="2227074"/>
                  </a:lnTo>
                  <a:lnTo>
                    <a:pt x="3033136" y="2211324"/>
                  </a:lnTo>
                  <a:lnTo>
                    <a:pt x="2963599" y="2186923"/>
                  </a:lnTo>
                  <a:lnTo>
                    <a:pt x="2924451" y="2175398"/>
                  </a:lnTo>
                  <a:lnTo>
                    <a:pt x="2882631" y="2164287"/>
                  </a:lnTo>
                  <a:lnTo>
                    <a:pt x="2838322" y="2153566"/>
                  </a:lnTo>
                  <a:lnTo>
                    <a:pt x="2791711" y="2143208"/>
                  </a:lnTo>
                  <a:lnTo>
                    <a:pt x="2742982" y="2133186"/>
                  </a:lnTo>
                  <a:lnTo>
                    <a:pt x="2692320" y="2123476"/>
                  </a:lnTo>
                  <a:lnTo>
                    <a:pt x="2639910" y="2114051"/>
                  </a:lnTo>
                  <a:lnTo>
                    <a:pt x="2585937" y="2104884"/>
                  </a:lnTo>
                  <a:lnTo>
                    <a:pt x="2530586" y="2095951"/>
                  </a:lnTo>
                  <a:lnTo>
                    <a:pt x="2474043" y="2087224"/>
                  </a:lnTo>
                  <a:lnTo>
                    <a:pt x="2416491" y="2078678"/>
                  </a:lnTo>
                  <a:lnTo>
                    <a:pt x="2358117" y="2070287"/>
                  </a:lnTo>
                  <a:lnTo>
                    <a:pt x="2299105" y="2062025"/>
                  </a:lnTo>
                  <a:lnTo>
                    <a:pt x="2239640" y="2053865"/>
                  </a:lnTo>
                  <a:lnTo>
                    <a:pt x="2179906" y="2045783"/>
                  </a:lnTo>
                  <a:lnTo>
                    <a:pt x="2120090" y="2037751"/>
                  </a:lnTo>
                  <a:lnTo>
                    <a:pt x="2060376" y="2029744"/>
                  </a:lnTo>
                  <a:lnTo>
                    <a:pt x="2000949" y="2021735"/>
                  </a:lnTo>
                  <a:lnTo>
                    <a:pt x="1941994" y="2013699"/>
                  </a:lnTo>
                  <a:lnTo>
                    <a:pt x="1883696" y="2005610"/>
                  </a:lnTo>
                  <a:lnTo>
                    <a:pt x="1826240" y="1997441"/>
                  </a:lnTo>
                  <a:lnTo>
                    <a:pt x="1769811" y="1989167"/>
                  </a:lnTo>
                  <a:lnTo>
                    <a:pt x="1714594" y="1980762"/>
                  </a:lnTo>
                  <a:lnTo>
                    <a:pt x="1660774" y="1972198"/>
                  </a:lnTo>
                  <a:lnTo>
                    <a:pt x="1608536" y="1963452"/>
                  </a:lnTo>
                  <a:lnTo>
                    <a:pt x="1558065" y="1954496"/>
                  </a:lnTo>
                  <a:lnTo>
                    <a:pt x="1509546" y="1945304"/>
                  </a:lnTo>
                  <a:lnTo>
                    <a:pt x="1463164" y="1935851"/>
                  </a:lnTo>
                  <a:lnTo>
                    <a:pt x="1419103" y="1926110"/>
                  </a:lnTo>
                  <a:lnTo>
                    <a:pt x="1377550" y="1916056"/>
                  </a:lnTo>
                  <a:lnTo>
                    <a:pt x="1338689" y="1905662"/>
                  </a:lnTo>
                  <a:lnTo>
                    <a:pt x="1269781" y="1883751"/>
                  </a:lnTo>
                  <a:lnTo>
                    <a:pt x="1213861" y="1860168"/>
                  </a:lnTo>
                  <a:lnTo>
                    <a:pt x="1166942" y="1833776"/>
                  </a:lnTo>
                  <a:lnTo>
                    <a:pt x="1126677" y="1805145"/>
                  </a:lnTo>
                  <a:lnTo>
                    <a:pt x="1092862" y="1774599"/>
                  </a:lnTo>
                  <a:lnTo>
                    <a:pt x="1065297" y="1742459"/>
                  </a:lnTo>
                  <a:lnTo>
                    <a:pt x="1043777" y="1709046"/>
                  </a:lnTo>
                  <a:lnTo>
                    <a:pt x="1018070" y="1639689"/>
                  </a:lnTo>
                  <a:lnTo>
                    <a:pt x="1013477" y="1604388"/>
                  </a:lnTo>
                  <a:lnTo>
                    <a:pt x="1014122" y="1569100"/>
                  </a:lnTo>
                  <a:lnTo>
                    <a:pt x="1030315" y="1499852"/>
                  </a:lnTo>
                  <a:lnTo>
                    <a:pt x="1065032" y="1434517"/>
                  </a:lnTo>
                  <a:lnTo>
                    <a:pt x="1088831" y="1404120"/>
                  </a:lnTo>
                  <a:lnTo>
                    <a:pt x="1116654" y="1375666"/>
                  </a:lnTo>
                  <a:lnTo>
                    <a:pt x="1148298" y="1349477"/>
                  </a:lnTo>
                  <a:lnTo>
                    <a:pt x="1183562" y="1325874"/>
                  </a:lnTo>
                  <a:lnTo>
                    <a:pt x="1222243" y="1305178"/>
                  </a:lnTo>
                  <a:lnTo>
                    <a:pt x="1281573" y="1283309"/>
                  </a:lnTo>
                  <a:lnTo>
                    <a:pt x="1357670" y="1264901"/>
                  </a:lnTo>
                  <a:lnTo>
                    <a:pt x="1401196" y="1256876"/>
                  </a:lnTo>
                  <a:lnTo>
                    <a:pt x="1447941" y="1249574"/>
                  </a:lnTo>
                  <a:lnTo>
                    <a:pt x="1497580" y="1242947"/>
                  </a:lnTo>
                  <a:lnTo>
                    <a:pt x="1549791" y="1236949"/>
                  </a:lnTo>
                  <a:lnTo>
                    <a:pt x="1604247" y="1231530"/>
                  </a:lnTo>
                  <a:lnTo>
                    <a:pt x="1660626" y="1226644"/>
                  </a:lnTo>
                  <a:lnTo>
                    <a:pt x="1718603" y="1222243"/>
                  </a:lnTo>
                  <a:lnTo>
                    <a:pt x="1777854" y="1218281"/>
                  </a:lnTo>
                  <a:lnTo>
                    <a:pt x="1838055" y="1214708"/>
                  </a:lnTo>
                  <a:lnTo>
                    <a:pt x="1898881" y="1211478"/>
                  </a:lnTo>
                  <a:lnTo>
                    <a:pt x="1960008" y="1208543"/>
                  </a:lnTo>
                  <a:lnTo>
                    <a:pt x="2021112" y="1205855"/>
                  </a:lnTo>
                  <a:lnTo>
                    <a:pt x="2081869" y="1203368"/>
                  </a:lnTo>
                  <a:lnTo>
                    <a:pt x="2141954" y="1201033"/>
                  </a:lnTo>
                  <a:lnTo>
                    <a:pt x="2201044" y="1198803"/>
                  </a:lnTo>
                  <a:lnTo>
                    <a:pt x="2258814" y="1196631"/>
                  </a:lnTo>
                  <a:lnTo>
                    <a:pt x="2314940" y="1194469"/>
                  </a:lnTo>
                  <a:lnTo>
                    <a:pt x="2369097" y="1192269"/>
                  </a:lnTo>
                  <a:lnTo>
                    <a:pt x="2420962" y="1189984"/>
                  </a:lnTo>
                  <a:lnTo>
                    <a:pt x="2470210" y="1187567"/>
                  </a:lnTo>
                  <a:lnTo>
                    <a:pt x="2516518" y="1184970"/>
                  </a:lnTo>
                  <a:lnTo>
                    <a:pt x="2559560" y="1182145"/>
                  </a:lnTo>
                  <a:lnTo>
                    <a:pt x="2599012" y="1179044"/>
                  </a:lnTo>
                  <a:lnTo>
                    <a:pt x="2665852" y="1171828"/>
                  </a:lnTo>
                  <a:lnTo>
                    <a:pt x="2745884" y="1159372"/>
                  </a:lnTo>
                  <a:lnTo>
                    <a:pt x="2801793" y="1147706"/>
                  </a:lnTo>
                  <a:lnTo>
                    <a:pt x="2859823" y="1126038"/>
                  </a:lnTo>
                  <a:lnTo>
                    <a:pt x="2882078" y="1095028"/>
                  </a:lnTo>
                  <a:lnTo>
                    <a:pt x="2890800" y="1084379"/>
                  </a:lnTo>
                  <a:lnTo>
                    <a:pt x="2907914" y="1073277"/>
                  </a:lnTo>
                  <a:lnTo>
                    <a:pt x="2928930" y="1062411"/>
                  </a:lnTo>
                  <a:lnTo>
                    <a:pt x="2949558" y="1049535"/>
                  </a:lnTo>
                  <a:lnTo>
                    <a:pt x="2967898" y="1033370"/>
                  </a:lnTo>
                  <a:lnTo>
                    <a:pt x="2982046" y="1012638"/>
                  </a:lnTo>
                  <a:lnTo>
                    <a:pt x="2990099" y="986059"/>
                  </a:lnTo>
                  <a:lnTo>
                    <a:pt x="2990156" y="952356"/>
                  </a:lnTo>
                  <a:lnTo>
                    <a:pt x="2980312" y="910250"/>
                  </a:lnTo>
                  <a:lnTo>
                    <a:pt x="2958666" y="858462"/>
                  </a:lnTo>
                  <a:lnTo>
                    <a:pt x="2923314" y="795713"/>
                  </a:lnTo>
                  <a:lnTo>
                    <a:pt x="2872354" y="720725"/>
                  </a:lnTo>
                  <a:lnTo>
                    <a:pt x="2835065" y="671584"/>
                  </a:lnTo>
                  <a:lnTo>
                    <a:pt x="2797421" y="625923"/>
                  </a:lnTo>
                  <a:lnTo>
                    <a:pt x="2759457" y="583506"/>
                  </a:lnTo>
                  <a:lnTo>
                    <a:pt x="2721207" y="544099"/>
                  </a:lnTo>
                  <a:lnTo>
                    <a:pt x="2682706" y="507466"/>
                  </a:lnTo>
                  <a:lnTo>
                    <a:pt x="2643989" y="473372"/>
                  </a:lnTo>
                  <a:lnTo>
                    <a:pt x="2605091" y="441582"/>
                  </a:lnTo>
                  <a:lnTo>
                    <a:pt x="2566046" y="411861"/>
                  </a:lnTo>
                  <a:lnTo>
                    <a:pt x="2526890" y="383973"/>
                  </a:lnTo>
                  <a:lnTo>
                    <a:pt x="2487657" y="357683"/>
                  </a:lnTo>
                  <a:lnTo>
                    <a:pt x="2448382" y="332757"/>
                  </a:lnTo>
                  <a:lnTo>
                    <a:pt x="2409100" y="308959"/>
                  </a:lnTo>
                  <a:lnTo>
                    <a:pt x="2369845" y="286054"/>
                  </a:lnTo>
                  <a:lnTo>
                    <a:pt x="2330653" y="263806"/>
                  </a:lnTo>
                  <a:lnTo>
                    <a:pt x="2291558" y="241982"/>
                  </a:lnTo>
                  <a:lnTo>
                    <a:pt x="2252594" y="220344"/>
                  </a:lnTo>
                  <a:lnTo>
                    <a:pt x="2067470" y="141638"/>
                  </a:lnTo>
                  <a:lnTo>
                    <a:pt x="1862403" y="81041"/>
                  </a:lnTo>
                  <a:lnTo>
                    <a:pt x="1696221" y="42090"/>
                  </a:lnTo>
                  <a:lnTo>
                    <a:pt x="1627754" y="28321"/>
                  </a:lnTo>
                  <a:lnTo>
                    <a:pt x="1559174" y="0"/>
                  </a:lnTo>
                </a:path>
              </a:pathLst>
            </a:custGeom>
            <a:ln w="12700">
              <a:solidFill>
                <a:srgbClr val="FFFFFF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34605" y="926652"/>
            <a:ext cx="11253255" cy="4545844"/>
            <a:chOff x="761" y="930402"/>
            <a:chExt cx="11253255" cy="4545844"/>
          </a:xfrm>
        </p:grpSpPr>
        <p:sp>
          <p:nvSpPr>
            <p:cNvPr id="9" name="object 9"/>
            <p:cNvSpPr/>
            <p:nvPr/>
          </p:nvSpPr>
          <p:spPr>
            <a:xfrm>
              <a:off x="761" y="930402"/>
              <a:ext cx="9890760" cy="2540"/>
            </a:xfrm>
            <a:custGeom>
              <a:avLst/>
              <a:gdLst/>
              <a:ahLst/>
              <a:cxnLst/>
              <a:rect l="l" t="t" r="r" b="b"/>
              <a:pathLst>
                <a:path w="9890760" h="2540">
                  <a:moveTo>
                    <a:pt x="0" y="2412"/>
                  </a:moveTo>
                  <a:lnTo>
                    <a:pt x="9890506" y="0"/>
                  </a:lnTo>
                </a:path>
              </a:pathLst>
            </a:custGeom>
            <a:ln w="508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123" y="3279647"/>
              <a:ext cx="4029710" cy="615950"/>
            </a:xfrm>
            <a:custGeom>
              <a:avLst/>
              <a:gdLst/>
              <a:ahLst/>
              <a:cxnLst/>
              <a:rect l="l" t="t" r="r" b="b"/>
              <a:pathLst>
                <a:path w="4029710" h="615950">
                  <a:moveTo>
                    <a:pt x="4029455" y="0"/>
                  </a:moveTo>
                  <a:lnTo>
                    <a:pt x="0" y="0"/>
                  </a:lnTo>
                  <a:lnTo>
                    <a:pt x="805891" y="615695"/>
                  </a:lnTo>
                  <a:lnTo>
                    <a:pt x="4029455" y="615695"/>
                  </a:lnTo>
                  <a:lnTo>
                    <a:pt x="4029455" y="0"/>
                  </a:lnTo>
                  <a:close/>
                </a:path>
              </a:pathLst>
            </a:custGeom>
            <a:solidFill>
              <a:srgbClr val="3085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318247" y="1571244"/>
              <a:ext cx="3001010" cy="417830"/>
            </a:xfrm>
            <a:custGeom>
              <a:avLst/>
              <a:gdLst/>
              <a:ahLst/>
              <a:cxnLst/>
              <a:rect l="l" t="t" r="r" b="b"/>
              <a:pathLst>
                <a:path w="3001009" h="417830">
                  <a:moveTo>
                    <a:pt x="3000755" y="0"/>
                  </a:moveTo>
                  <a:lnTo>
                    <a:pt x="0" y="0"/>
                  </a:lnTo>
                  <a:lnTo>
                    <a:pt x="0" y="417575"/>
                  </a:lnTo>
                  <a:lnTo>
                    <a:pt x="2400554" y="417575"/>
                  </a:lnTo>
                  <a:lnTo>
                    <a:pt x="300075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647188" y="1089660"/>
              <a:ext cx="2110740" cy="390525"/>
            </a:xfrm>
            <a:custGeom>
              <a:avLst/>
              <a:gdLst/>
              <a:ahLst/>
              <a:cxnLst/>
              <a:rect l="l" t="t" r="r" b="b"/>
              <a:pathLst>
                <a:path w="2110740" h="390525">
                  <a:moveTo>
                    <a:pt x="2110740" y="0"/>
                  </a:moveTo>
                  <a:lnTo>
                    <a:pt x="0" y="0"/>
                  </a:lnTo>
                  <a:lnTo>
                    <a:pt x="422148" y="390143"/>
                  </a:lnTo>
                  <a:lnTo>
                    <a:pt x="2110740" y="390143"/>
                  </a:lnTo>
                  <a:lnTo>
                    <a:pt x="2110740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47188" y="1089660"/>
              <a:ext cx="2110740" cy="390525"/>
            </a:xfrm>
            <a:custGeom>
              <a:avLst/>
              <a:gdLst/>
              <a:ahLst/>
              <a:cxnLst/>
              <a:rect l="l" t="t" r="r" b="b"/>
              <a:pathLst>
                <a:path w="2110740" h="390525">
                  <a:moveTo>
                    <a:pt x="422148" y="390143"/>
                  </a:moveTo>
                  <a:lnTo>
                    <a:pt x="0" y="0"/>
                  </a:lnTo>
                  <a:lnTo>
                    <a:pt x="2110740" y="0"/>
                  </a:lnTo>
                  <a:lnTo>
                    <a:pt x="2110740" y="390143"/>
                  </a:lnTo>
                  <a:lnTo>
                    <a:pt x="422148" y="390143"/>
                  </a:lnTo>
                </a:path>
              </a:pathLst>
            </a:custGeom>
            <a:ln w="1270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149083" y="2881884"/>
              <a:ext cx="411480" cy="134620"/>
            </a:xfrm>
            <a:custGeom>
              <a:avLst/>
              <a:gdLst/>
              <a:ahLst/>
              <a:cxnLst/>
              <a:rect l="l" t="t" r="r" b="b"/>
              <a:pathLst>
                <a:path w="411479" h="134619">
                  <a:moveTo>
                    <a:pt x="205740" y="0"/>
                  </a:moveTo>
                  <a:lnTo>
                    <a:pt x="140695" y="3413"/>
                  </a:lnTo>
                  <a:lnTo>
                    <a:pt x="84216" y="12923"/>
                  </a:lnTo>
                  <a:lnTo>
                    <a:pt x="39684" y="27432"/>
                  </a:lnTo>
                  <a:lnTo>
                    <a:pt x="0" y="67055"/>
                  </a:lnTo>
                  <a:lnTo>
                    <a:pt x="10485" y="88270"/>
                  </a:lnTo>
                  <a:lnTo>
                    <a:pt x="39684" y="106680"/>
                  </a:lnTo>
                  <a:lnTo>
                    <a:pt x="84216" y="121188"/>
                  </a:lnTo>
                  <a:lnTo>
                    <a:pt x="140695" y="130698"/>
                  </a:lnTo>
                  <a:lnTo>
                    <a:pt x="205740" y="134112"/>
                  </a:lnTo>
                  <a:lnTo>
                    <a:pt x="270784" y="130698"/>
                  </a:lnTo>
                  <a:lnTo>
                    <a:pt x="327263" y="121188"/>
                  </a:lnTo>
                  <a:lnTo>
                    <a:pt x="371795" y="106679"/>
                  </a:lnTo>
                  <a:lnTo>
                    <a:pt x="400994" y="88270"/>
                  </a:lnTo>
                  <a:lnTo>
                    <a:pt x="411480" y="67055"/>
                  </a:lnTo>
                  <a:lnTo>
                    <a:pt x="400994" y="45841"/>
                  </a:lnTo>
                  <a:lnTo>
                    <a:pt x="371795" y="27431"/>
                  </a:lnTo>
                  <a:lnTo>
                    <a:pt x="327263" y="12923"/>
                  </a:lnTo>
                  <a:lnTo>
                    <a:pt x="270784" y="3413"/>
                  </a:lnTo>
                  <a:lnTo>
                    <a:pt x="20574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325906" y="1999931"/>
              <a:ext cx="257810" cy="975360"/>
            </a:xfrm>
            <a:custGeom>
              <a:avLst/>
              <a:gdLst/>
              <a:ahLst/>
              <a:cxnLst/>
              <a:rect l="l" t="t" r="r" b="b"/>
              <a:pathLst>
                <a:path w="257809" h="975360">
                  <a:moveTo>
                    <a:pt x="257555" y="0"/>
                  </a:moveTo>
                  <a:lnTo>
                    <a:pt x="0" y="0"/>
                  </a:lnTo>
                  <a:lnTo>
                    <a:pt x="0" y="975359"/>
                  </a:lnTo>
                  <a:lnTo>
                    <a:pt x="25755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460747" y="2046732"/>
              <a:ext cx="464820" cy="105410"/>
            </a:xfrm>
            <a:custGeom>
              <a:avLst/>
              <a:gdLst/>
              <a:ahLst/>
              <a:cxnLst/>
              <a:rect l="l" t="t" r="r" b="b"/>
              <a:pathLst>
                <a:path w="464820" h="105410">
                  <a:moveTo>
                    <a:pt x="232410" y="0"/>
                  </a:moveTo>
                  <a:lnTo>
                    <a:pt x="158934" y="2676"/>
                  </a:lnTo>
                  <a:lnTo>
                    <a:pt x="95134" y="10131"/>
                  </a:lnTo>
                  <a:lnTo>
                    <a:pt x="44829" y="21506"/>
                  </a:lnTo>
                  <a:lnTo>
                    <a:pt x="0" y="52577"/>
                  </a:lnTo>
                  <a:lnTo>
                    <a:pt x="11844" y="69213"/>
                  </a:lnTo>
                  <a:lnTo>
                    <a:pt x="44829" y="83649"/>
                  </a:lnTo>
                  <a:lnTo>
                    <a:pt x="95134" y="95024"/>
                  </a:lnTo>
                  <a:lnTo>
                    <a:pt x="158934" y="102479"/>
                  </a:lnTo>
                  <a:lnTo>
                    <a:pt x="232410" y="105155"/>
                  </a:lnTo>
                  <a:lnTo>
                    <a:pt x="305885" y="102479"/>
                  </a:lnTo>
                  <a:lnTo>
                    <a:pt x="369685" y="95024"/>
                  </a:lnTo>
                  <a:lnTo>
                    <a:pt x="419990" y="83649"/>
                  </a:lnTo>
                  <a:lnTo>
                    <a:pt x="452975" y="69213"/>
                  </a:lnTo>
                  <a:lnTo>
                    <a:pt x="464819" y="52577"/>
                  </a:lnTo>
                  <a:lnTo>
                    <a:pt x="452975" y="35942"/>
                  </a:lnTo>
                  <a:lnTo>
                    <a:pt x="419990" y="21506"/>
                  </a:lnTo>
                  <a:lnTo>
                    <a:pt x="369685" y="10131"/>
                  </a:lnTo>
                  <a:lnTo>
                    <a:pt x="305885" y="2676"/>
                  </a:lnTo>
                  <a:lnTo>
                    <a:pt x="23241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29327" y="1487424"/>
              <a:ext cx="243840" cy="631190"/>
            </a:xfrm>
            <a:custGeom>
              <a:avLst/>
              <a:gdLst/>
              <a:ahLst/>
              <a:cxnLst/>
              <a:rect l="l" t="t" r="r" b="b"/>
              <a:pathLst>
                <a:path w="243839" h="631189">
                  <a:moveTo>
                    <a:pt x="243839" y="0"/>
                  </a:moveTo>
                  <a:lnTo>
                    <a:pt x="0" y="0"/>
                  </a:lnTo>
                  <a:lnTo>
                    <a:pt x="243839" y="630936"/>
                  </a:lnTo>
                  <a:lnTo>
                    <a:pt x="243839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015740" y="4381499"/>
              <a:ext cx="536575" cy="181610"/>
            </a:xfrm>
            <a:custGeom>
              <a:avLst/>
              <a:gdLst/>
              <a:ahLst/>
              <a:cxnLst/>
              <a:rect l="l" t="t" r="r" b="b"/>
              <a:pathLst>
                <a:path w="536575" h="181610">
                  <a:moveTo>
                    <a:pt x="268224" y="0"/>
                  </a:moveTo>
                  <a:lnTo>
                    <a:pt x="196938" y="3242"/>
                  </a:lnTo>
                  <a:lnTo>
                    <a:pt x="132870" y="12389"/>
                  </a:lnTo>
                  <a:lnTo>
                    <a:pt x="78581" y="26574"/>
                  </a:lnTo>
                  <a:lnTo>
                    <a:pt x="36632" y="44929"/>
                  </a:lnTo>
                  <a:lnTo>
                    <a:pt x="0" y="90677"/>
                  </a:lnTo>
                  <a:lnTo>
                    <a:pt x="9584" y="114769"/>
                  </a:lnTo>
                  <a:lnTo>
                    <a:pt x="78581" y="154781"/>
                  </a:lnTo>
                  <a:lnTo>
                    <a:pt x="132870" y="168966"/>
                  </a:lnTo>
                  <a:lnTo>
                    <a:pt x="196938" y="178113"/>
                  </a:lnTo>
                  <a:lnTo>
                    <a:pt x="268224" y="181356"/>
                  </a:lnTo>
                  <a:lnTo>
                    <a:pt x="339509" y="178113"/>
                  </a:lnTo>
                  <a:lnTo>
                    <a:pt x="403577" y="168966"/>
                  </a:lnTo>
                  <a:lnTo>
                    <a:pt x="457866" y="154781"/>
                  </a:lnTo>
                  <a:lnTo>
                    <a:pt x="499815" y="136426"/>
                  </a:lnTo>
                  <a:lnTo>
                    <a:pt x="536448" y="90677"/>
                  </a:lnTo>
                  <a:lnTo>
                    <a:pt x="526863" y="66586"/>
                  </a:lnTo>
                  <a:lnTo>
                    <a:pt x="457866" y="26574"/>
                  </a:lnTo>
                  <a:lnTo>
                    <a:pt x="403577" y="12389"/>
                  </a:lnTo>
                  <a:lnTo>
                    <a:pt x="339509" y="3242"/>
                  </a:lnTo>
                  <a:lnTo>
                    <a:pt x="26822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921252" y="3496056"/>
              <a:ext cx="338455" cy="1003300"/>
            </a:xfrm>
            <a:custGeom>
              <a:avLst/>
              <a:gdLst/>
              <a:ahLst/>
              <a:cxnLst/>
              <a:rect l="l" t="t" r="r" b="b"/>
              <a:pathLst>
                <a:path w="338454" h="1003300">
                  <a:moveTo>
                    <a:pt x="338327" y="0"/>
                  </a:moveTo>
                  <a:lnTo>
                    <a:pt x="0" y="0"/>
                  </a:lnTo>
                  <a:lnTo>
                    <a:pt x="338327" y="1002792"/>
                  </a:lnTo>
                  <a:lnTo>
                    <a:pt x="338327" y="0"/>
                  </a:lnTo>
                  <a:close/>
                </a:path>
              </a:pathLst>
            </a:custGeom>
            <a:solidFill>
              <a:srgbClr val="3085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451662" y="5283841"/>
              <a:ext cx="411480" cy="192405"/>
            </a:xfrm>
            <a:custGeom>
              <a:avLst/>
              <a:gdLst/>
              <a:ahLst/>
              <a:cxnLst/>
              <a:rect l="l" t="t" r="r" b="b"/>
              <a:pathLst>
                <a:path w="411479" h="192404">
                  <a:moveTo>
                    <a:pt x="205739" y="0"/>
                  </a:moveTo>
                  <a:lnTo>
                    <a:pt x="140695" y="4895"/>
                  </a:lnTo>
                  <a:lnTo>
                    <a:pt x="84216" y="18525"/>
                  </a:lnTo>
                  <a:lnTo>
                    <a:pt x="39684" y="39310"/>
                  </a:lnTo>
                  <a:lnTo>
                    <a:pt x="10485" y="65666"/>
                  </a:lnTo>
                  <a:lnTo>
                    <a:pt x="0" y="96012"/>
                  </a:lnTo>
                  <a:lnTo>
                    <a:pt x="10485" y="126357"/>
                  </a:lnTo>
                  <a:lnTo>
                    <a:pt x="39684" y="152713"/>
                  </a:lnTo>
                  <a:lnTo>
                    <a:pt x="84216" y="173498"/>
                  </a:lnTo>
                  <a:lnTo>
                    <a:pt x="140695" y="187128"/>
                  </a:lnTo>
                  <a:lnTo>
                    <a:pt x="205739" y="192024"/>
                  </a:lnTo>
                  <a:lnTo>
                    <a:pt x="270784" y="187128"/>
                  </a:lnTo>
                  <a:lnTo>
                    <a:pt x="327263" y="173498"/>
                  </a:lnTo>
                  <a:lnTo>
                    <a:pt x="371795" y="152713"/>
                  </a:lnTo>
                  <a:lnTo>
                    <a:pt x="400994" y="126357"/>
                  </a:lnTo>
                  <a:lnTo>
                    <a:pt x="411479" y="96012"/>
                  </a:lnTo>
                  <a:lnTo>
                    <a:pt x="400994" y="65666"/>
                  </a:lnTo>
                  <a:lnTo>
                    <a:pt x="371795" y="39310"/>
                  </a:lnTo>
                  <a:lnTo>
                    <a:pt x="327263" y="18525"/>
                  </a:lnTo>
                  <a:lnTo>
                    <a:pt x="270784" y="4895"/>
                  </a:lnTo>
                  <a:lnTo>
                    <a:pt x="20573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583716" y="4095861"/>
              <a:ext cx="3670300" cy="1234440"/>
            </a:xfrm>
            <a:custGeom>
              <a:avLst/>
              <a:gdLst/>
              <a:ahLst/>
              <a:cxnLst/>
              <a:rect l="l" t="t" r="r" b="b"/>
              <a:pathLst>
                <a:path w="3670300" h="1234439">
                  <a:moveTo>
                    <a:pt x="3669792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0" y="609600"/>
                  </a:lnTo>
                  <a:lnTo>
                    <a:pt x="0" y="1234440"/>
                  </a:lnTo>
                  <a:lnTo>
                    <a:pt x="308978" y="609600"/>
                  </a:lnTo>
                  <a:lnTo>
                    <a:pt x="2458212" y="609600"/>
                  </a:lnTo>
                  <a:lnTo>
                    <a:pt x="3669792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309473" y="1105661"/>
            <a:ext cx="4328160" cy="15962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4607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Century Gothic"/>
                <a:cs typeface="Century Gothic"/>
              </a:rPr>
              <a:t>Дошкольное</a:t>
            </a:r>
            <a:endParaRPr sz="1800" dirty="0">
              <a:latin typeface="Century Gothic"/>
              <a:cs typeface="Century Gothic"/>
            </a:endParaRPr>
          </a:p>
          <a:p>
            <a:pPr marL="299085" marR="455295" indent="-287020">
              <a:lnSpc>
                <a:spcPct val="107100"/>
              </a:lnSpc>
              <a:spcBef>
                <a:spcPts val="1200"/>
              </a:spcBef>
              <a:buFont typeface="Wingdings"/>
              <a:buChar char=""/>
              <a:tabLst>
                <a:tab pos="299085" algn="l"/>
                <a:tab pos="299720" algn="l"/>
              </a:tabLst>
            </a:pP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33</a:t>
            </a:r>
            <a:r>
              <a:rPr sz="1400" b="1" spc="-3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площадки</a:t>
            </a:r>
            <a:r>
              <a:rPr sz="1400" b="1" spc="-6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ранней</a:t>
            </a:r>
            <a:r>
              <a:rPr sz="1400" b="1" spc="-3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профориентации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детей</a:t>
            </a:r>
            <a:r>
              <a:rPr sz="1400" b="1" spc="-3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«Профиград»</a:t>
            </a:r>
            <a:r>
              <a:rPr sz="1400" b="1" spc="-3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в</a:t>
            </a:r>
            <a:r>
              <a:rPr sz="1400" b="1" spc="-20" dirty="0">
                <a:solidFill>
                  <a:srgbClr val="001F5F"/>
                </a:solidFill>
                <a:latin typeface="Century Gothic"/>
                <a:cs typeface="Century Gothic"/>
              </a:rPr>
              <a:t> 100% </a:t>
            </a:r>
            <a:r>
              <a:rPr sz="14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муниципальных</a:t>
            </a:r>
            <a:r>
              <a:rPr sz="1400" b="1" spc="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образований</a:t>
            </a:r>
            <a:endParaRPr sz="1400" dirty="0">
              <a:latin typeface="Century Gothic"/>
              <a:cs typeface="Century Gothic"/>
            </a:endParaRPr>
          </a:p>
          <a:p>
            <a:pPr marL="299085" marR="937894" indent="-287020">
              <a:lnSpc>
                <a:spcPct val="107100"/>
              </a:lnSpc>
              <a:buFont typeface="Wingdings"/>
              <a:buChar char=""/>
              <a:tabLst>
                <a:tab pos="299085" algn="l"/>
                <a:tab pos="299720" algn="l"/>
              </a:tabLst>
            </a:pPr>
            <a:r>
              <a:rPr sz="1400" b="1" dirty="0" err="1">
                <a:solidFill>
                  <a:srgbClr val="001F5F"/>
                </a:solidFill>
                <a:latin typeface="Century Gothic"/>
                <a:cs typeface="Century Gothic"/>
              </a:rPr>
              <a:t>методическое</a:t>
            </a:r>
            <a:r>
              <a:rPr sz="1400" b="1" spc="-7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spc="-10" dirty="0" err="1">
                <a:solidFill>
                  <a:srgbClr val="001F5F"/>
                </a:solidFill>
                <a:latin typeface="Century Gothic"/>
                <a:cs typeface="Century Gothic"/>
              </a:rPr>
              <a:t>консультирование</a:t>
            </a:r>
            <a:r>
              <a:rPr lang="ru-RU" sz="14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 и сопровождение педагогов</a:t>
            </a:r>
            <a:endParaRPr sz="1400" dirty="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464679" y="1618234"/>
            <a:ext cx="4607716" cy="24572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Century Gothic"/>
                <a:cs typeface="Century Gothic"/>
              </a:rPr>
              <a:t>Начальное</a:t>
            </a:r>
            <a:r>
              <a:rPr sz="1800" b="1" spc="-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Century Gothic"/>
                <a:cs typeface="Century Gothic"/>
              </a:rPr>
              <a:t>общее</a:t>
            </a:r>
            <a:endParaRPr sz="1800" dirty="0">
              <a:latin typeface="Century Gothic"/>
              <a:cs typeface="Century Gothic"/>
            </a:endParaRPr>
          </a:p>
          <a:p>
            <a:pPr marL="1023619" marR="175260" indent="-287020">
              <a:lnSpc>
                <a:spcPct val="107100"/>
              </a:lnSpc>
              <a:spcBef>
                <a:spcPts val="1280"/>
              </a:spcBef>
              <a:buFont typeface="Wingdings"/>
              <a:buChar char=""/>
              <a:tabLst>
                <a:tab pos="1023619" algn="l"/>
                <a:tab pos="1024255" algn="l"/>
              </a:tabLst>
            </a:pPr>
            <a:r>
              <a:rPr lang="ru-RU"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реализация </a:t>
            </a:r>
            <a:r>
              <a:rPr sz="1350" b="1" spc="-10" dirty="0" err="1">
                <a:solidFill>
                  <a:srgbClr val="001F5F"/>
                </a:solidFill>
                <a:latin typeface="Century Gothic"/>
                <a:cs typeface="Century Gothic"/>
              </a:rPr>
              <a:t>профориентационны</a:t>
            </a:r>
            <a:r>
              <a:rPr lang="ru-RU"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х</a:t>
            </a:r>
            <a:r>
              <a:rPr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dirty="0" err="1">
                <a:solidFill>
                  <a:srgbClr val="001F5F"/>
                </a:solidFill>
                <a:latin typeface="Century Gothic"/>
                <a:cs typeface="Century Gothic"/>
              </a:rPr>
              <a:t>программ</a:t>
            </a:r>
            <a:r>
              <a:rPr sz="1350" b="1" spc="-7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dirty="0">
                <a:solidFill>
                  <a:srgbClr val="001F5F"/>
                </a:solidFill>
                <a:latin typeface="Century Gothic"/>
                <a:cs typeface="Century Gothic"/>
              </a:rPr>
              <a:t>с</a:t>
            </a:r>
            <a:r>
              <a:rPr sz="1350" b="1" spc="-3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dirty="0" err="1">
                <a:solidFill>
                  <a:srgbClr val="001F5F"/>
                </a:solidFill>
                <a:latin typeface="Century Gothic"/>
                <a:cs typeface="Century Gothic"/>
              </a:rPr>
              <a:t>учетом</a:t>
            </a:r>
            <a:r>
              <a:rPr sz="1350" b="1" spc="-4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spc="-10" dirty="0" err="1">
                <a:solidFill>
                  <a:srgbClr val="001F5F"/>
                </a:solidFill>
                <a:latin typeface="Century Gothic"/>
                <a:cs typeface="Century Gothic"/>
              </a:rPr>
              <a:t>особенностей</a:t>
            </a:r>
            <a:r>
              <a:rPr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spc="-10" dirty="0" err="1">
                <a:solidFill>
                  <a:srgbClr val="001F5F"/>
                </a:solidFill>
                <a:latin typeface="Century Gothic"/>
                <a:cs typeface="Century Gothic"/>
              </a:rPr>
              <a:t>региональной</a:t>
            </a:r>
            <a:r>
              <a:rPr sz="1350" b="1" spc="2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spc="-10" dirty="0" err="1">
                <a:solidFill>
                  <a:srgbClr val="001F5F"/>
                </a:solidFill>
                <a:latin typeface="Century Gothic"/>
                <a:cs typeface="Century Gothic"/>
              </a:rPr>
              <a:t>экономики</a:t>
            </a:r>
            <a:endParaRPr sz="1350" dirty="0">
              <a:latin typeface="Century Gothic"/>
              <a:cs typeface="Century Gothic"/>
            </a:endParaRPr>
          </a:p>
          <a:p>
            <a:pPr marL="1023619" marR="5080" indent="-287020">
              <a:lnSpc>
                <a:spcPct val="106900"/>
              </a:lnSpc>
              <a:spcBef>
                <a:spcPts val="10"/>
              </a:spcBef>
              <a:buFont typeface="Wingdings"/>
              <a:buChar char=""/>
              <a:tabLst>
                <a:tab pos="1023619" algn="l"/>
                <a:tab pos="1024255" algn="l"/>
                <a:tab pos="2778760" algn="l"/>
              </a:tabLst>
            </a:pPr>
            <a:r>
              <a:rPr sz="1350" b="1" dirty="0" err="1">
                <a:solidFill>
                  <a:srgbClr val="001F5F"/>
                </a:solidFill>
                <a:latin typeface="Century Gothic"/>
                <a:cs typeface="Century Gothic"/>
              </a:rPr>
              <a:t>участие</a:t>
            </a:r>
            <a:r>
              <a:rPr sz="1350" b="1" spc="33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spc="-50" dirty="0">
                <a:solidFill>
                  <a:srgbClr val="001F5F"/>
                </a:solidFill>
                <a:latin typeface="Century Gothic"/>
                <a:cs typeface="Century Gothic"/>
              </a:rPr>
              <a:t>в </a:t>
            </a:r>
            <a:r>
              <a:rPr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региональных</a:t>
            </a:r>
            <a:r>
              <a:rPr sz="1350" b="1" spc="-3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dirty="0">
                <a:solidFill>
                  <a:srgbClr val="001F5F"/>
                </a:solidFill>
                <a:latin typeface="Century Gothic"/>
                <a:cs typeface="Century Gothic"/>
              </a:rPr>
              <a:t>проектах</a:t>
            </a:r>
            <a:r>
              <a:rPr sz="1350" b="1" spc="-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spc="-10" dirty="0" err="1">
                <a:solidFill>
                  <a:srgbClr val="001F5F"/>
                </a:solidFill>
                <a:latin typeface="Century Gothic"/>
                <a:cs typeface="Century Gothic"/>
              </a:rPr>
              <a:t>ранней</a:t>
            </a:r>
            <a:r>
              <a:rPr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spc="-10" dirty="0" err="1">
                <a:solidFill>
                  <a:srgbClr val="001F5F"/>
                </a:solidFill>
                <a:latin typeface="Century Gothic"/>
                <a:cs typeface="Century Gothic"/>
              </a:rPr>
              <a:t>профориентации</a:t>
            </a:r>
            <a:r>
              <a:rPr lang="ru-RU"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«</a:t>
            </a:r>
            <a:r>
              <a:rPr sz="1350" b="1" spc="-10" dirty="0" err="1">
                <a:solidFill>
                  <a:srgbClr val="001F5F"/>
                </a:solidFill>
                <a:latin typeface="Century Gothic"/>
                <a:cs typeface="Century Gothic"/>
              </a:rPr>
              <a:t>Образовательный</a:t>
            </a:r>
            <a:r>
              <a:rPr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dirty="0">
                <a:solidFill>
                  <a:srgbClr val="001F5F"/>
                </a:solidFill>
                <a:latin typeface="Century Gothic"/>
                <a:cs typeface="Century Gothic"/>
              </a:rPr>
              <a:t>туризм»,</a:t>
            </a:r>
            <a:r>
              <a:rPr sz="1350" b="1" spc="-4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dirty="0">
                <a:solidFill>
                  <a:srgbClr val="001F5F"/>
                </a:solidFill>
                <a:latin typeface="Century Gothic"/>
                <a:cs typeface="Century Gothic"/>
              </a:rPr>
              <a:t>«чемпионат</a:t>
            </a:r>
            <a:r>
              <a:rPr sz="1350" b="1" spc="-4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spc="-10" dirty="0" err="1">
                <a:solidFill>
                  <a:srgbClr val="001F5F"/>
                </a:solidFill>
                <a:latin typeface="Century Gothic"/>
                <a:cs typeface="Century Gothic"/>
              </a:rPr>
              <a:t>BabySkills</a:t>
            </a:r>
            <a:r>
              <a:rPr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»,</a:t>
            </a:r>
            <a:r>
              <a:rPr lang="ru-RU"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«Абилимпикс-</a:t>
            </a:r>
            <a:r>
              <a:rPr sz="1350" b="1" dirty="0">
                <a:solidFill>
                  <a:srgbClr val="001F5F"/>
                </a:solidFill>
                <a:latin typeface="Century Gothic"/>
                <a:cs typeface="Century Gothic"/>
              </a:rPr>
              <a:t>Дети»</a:t>
            </a:r>
            <a:r>
              <a:rPr sz="1350" b="1" spc="-2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dirty="0">
                <a:solidFill>
                  <a:srgbClr val="001F5F"/>
                </a:solidFill>
                <a:latin typeface="Century Gothic"/>
                <a:cs typeface="Century Gothic"/>
              </a:rPr>
              <a:t>и</a:t>
            </a:r>
            <a:r>
              <a:rPr sz="1350" b="1" spc="3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b="1" spc="-25" dirty="0" err="1">
                <a:solidFill>
                  <a:srgbClr val="001F5F"/>
                </a:solidFill>
                <a:latin typeface="Century Gothic"/>
                <a:cs typeface="Century Gothic"/>
              </a:rPr>
              <a:t>др</a:t>
            </a:r>
            <a:r>
              <a:rPr sz="1350" b="1" spc="-25" dirty="0">
                <a:solidFill>
                  <a:srgbClr val="001F5F"/>
                </a:solidFill>
                <a:latin typeface="Century Gothic"/>
                <a:cs typeface="Century Gothic"/>
              </a:rPr>
              <a:t>.</a:t>
            </a:r>
          </a:p>
          <a:p>
            <a:pPr marL="1023619" marR="5080" indent="-287020">
              <a:lnSpc>
                <a:spcPct val="106900"/>
              </a:lnSpc>
              <a:spcBef>
                <a:spcPts val="10"/>
              </a:spcBef>
              <a:buFont typeface="Wingdings"/>
              <a:buChar char=""/>
              <a:tabLst>
                <a:tab pos="1023619" algn="l"/>
                <a:tab pos="1024255" algn="l"/>
                <a:tab pos="2778760" algn="l"/>
              </a:tabLst>
            </a:pPr>
            <a:r>
              <a:rPr lang="ru-RU" sz="1350" b="1" spc="-25" dirty="0">
                <a:solidFill>
                  <a:srgbClr val="001F5F"/>
                </a:solidFill>
                <a:latin typeface="Century Gothic"/>
                <a:cs typeface="Century Gothic"/>
              </a:rPr>
              <a:t>широкий спектр программ дополнительного образования</a:t>
            </a:r>
            <a:endParaRPr sz="1350" dirty="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974909" y="4014264"/>
            <a:ext cx="4456555" cy="2164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Century Gothic"/>
                <a:cs typeface="Century Gothic"/>
              </a:rPr>
              <a:t>Среднее</a:t>
            </a:r>
            <a:r>
              <a:rPr sz="1800" b="1" spc="-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entury Gothic"/>
                <a:cs typeface="Century Gothic"/>
              </a:rPr>
              <a:t>общее</a:t>
            </a:r>
            <a:endParaRPr sz="1800" dirty="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</a:pPr>
            <a:r>
              <a:rPr sz="1800" b="1" spc="-10" dirty="0">
                <a:solidFill>
                  <a:srgbClr val="FFFFFF"/>
                </a:solidFill>
                <a:latin typeface="Century Gothic"/>
                <a:cs typeface="Century Gothic"/>
              </a:rPr>
              <a:t>«Предуниверсарий»</a:t>
            </a:r>
            <a:endParaRPr sz="1800" dirty="0">
              <a:latin typeface="Century Gothic"/>
              <a:cs typeface="Century Gothic"/>
            </a:endParaRPr>
          </a:p>
          <a:p>
            <a:pPr marL="470534" marR="5080">
              <a:lnSpc>
                <a:spcPct val="100000"/>
              </a:lnSpc>
              <a:spcBef>
                <a:spcPts val="700"/>
              </a:spcBef>
            </a:pP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25</a:t>
            </a:r>
            <a:r>
              <a:rPr sz="1400" b="1" spc="3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lang="ru-RU" sz="14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профильных классов </a:t>
            </a:r>
            <a:r>
              <a:rPr sz="1400" b="1" spc="-50" dirty="0">
                <a:solidFill>
                  <a:srgbClr val="001F5F"/>
                </a:solidFill>
                <a:latin typeface="Century Gothic"/>
                <a:cs typeface="Century Gothic"/>
              </a:rPr>
              <a:t>в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формате</a:t>
            </a:r>
            <a:r>
              <a:rPr sz="1400" b="1" spc="-1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«школа-ВО-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работодатель»</a:t>
            </a:r>
            <a:r>
              <a:rPr sz="1400" b="1" spc="37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на</a:t>
            </a:r>
            <a:r>
              <a:rPr sz="1400" b="1" spc="-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 err="1">
                <a:solidFill>
                  <a:srgbClr val="001F5F"/>
                </a:solidFill>
                <a:latin typeface="Century Gothic"/>
                <a:cs typeface="Century Gothic"/>
              </a:rPr>
              <a:t>базе</a:t>
            </a:r>
            <a:r>
              <a:rPr sz="14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10-</a:t>
            </a:r>
            <a:r>
              <a:rPr sz="1400" b="1" spc="-25" dirty="0">
                <a:solidFill>
                  <a:srgbClr val="001F5F"/>
                </a:solidFill>
                <a:latin typeface="Century Gothic"/>
                <a:cs typeface="Century Gothic"/>
              </a:rPr>
              <a:t>11</a:t>
            </a:r>
            <a:r>
              <a:rPr lang="ru-RU" sz="1400" b="1" spc="-25" dirty="0">
                <a:solidFill>
                  <a:srgbClr val="001F5F"/>
                </a:solidFill>
                <a:latin typeface="Century Gothic"/>
                <a:cs typeface="Century Gothic"/>
              </a:rPr>
              <a:t> классов</a:t>
            </a:r>
            <a:endParaRPr lang="ru-RU" sz="1400" b="1" dirty="0">
              <a:latin typeface="Century Gothic"/>
              <a:cs typeface="Century Gothic"/>
            </a:endParaRPr>
          </a:p>
          <a:p>
            <a:pPr marL="470534" marR="5080">
              <a:lnSpc>
                <a:spcPct val="100000"/>
              </a:lnSpc>
            </a:pPr>
            <a:r>
              <a:rPr lang="ru-RU" sz="1400" spc="-10" dirty="0">
                <a:solidFill>
                  <a:srgbClr val="001F5F"/>
                </a:solidFill>
                <a:latin typeface="Century Gothic"/>
                <a:cs typeface="Century Gothic"/>
              </a:rPr>
              <a:t>Педагогический</a:t>
            </a:r>
            <a:r>
              <a:rPr sz="1400" dirty="0">
                <a:solidFill>
                  <a:srgbClr val="001F5F"/>
                </a:solidFill>
                <a:latin typeface="Century Gothic"/>
                <a:cs typeface="Century Gothic"/>
              </a:rPr>
              <a:t>–</a:t>
            </a:r>
            <a:r>
              <a:rPr sz="1400" spc="2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spc="-50" dirty="0">
                <a:solidFill>
                  <a:srgbClr val="001F5F"/>
                </a:solidFill>
                <a:latin typeface="Century Gothic"/>
                <a:cs typeface="Century Gothic"/>
              </a:rPr>
              <a:t>7</a:t>
            </a:r>
            <a:endParaRPr lang="ru-RU" sz="1400" spc="-50" dirty="0">
              <a:latin typeface="Century Gothic"/>
              <a:cs typeface="Century Gothic"/>
            </a:endParaRPr>
          </a:p>
          <a:p>
            <a:pPr marL="470534" marR="5080">
              <a:lnSpc>
                <a:spcPct val="100000"/>
              </a:lnSpc>
            </a:pPr>
            <a:r>
              <a:rPr sz="1400" dirty="0" err="1">
                <a:solidFill>
                  <a:srgbClr val="001F5F"/>
                </a:solidFill>
                <a:latin typeface="Century Gothic"/>
                <a:cs typeface="Century Gothic"/>
              </a:rPr>
              <a:t>Агрокласс</a:t>
            </a:r>
            <a:r>
              <a:rPr sz="1400" spc="-5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dirty="0">
                <a:solidFill>
                  <a:srgbClr val="001F5F"/>
                </a:solidFill>
                <a:latin typeface="Century Gothic"/>
                <a:cs typeface="Century Gothic"/>
              </a:rPr>
              <a:t>–</a:t>
            </a:r>
            <a:r>
              <a:rPr sz="1400" spc="-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lang="ru-RU" sz="1400" spc="-25" dirty="0">
                <a:solidFill>
                  <a:srgbClr val="001F5F"/>
                </a:solidFill>
                <a:latin typeface="Century Gothic"/>
                <a:cs typeface="Century Gothic"/>
              </a:rPr>
              <a:t>5</a:t>
            </a:r>
            <a:endParaRPr lang="ru-RU" sz="1400" spc="-50" dirty="0">
              <a:solidFill>
                <a:srgbClr val="001F5F"/>
              </a:solidFill>
              <a:latin typeface="Century Gothic"/>
              <a:cs typeface="Century Gothic"/>
            </a:endParaRPr>
          </a:p>
          <a:p>
            <a:pPr marL="470534" marR="5080">
              <a:lnSpc>
                <a:spcPct val="100000"/>
              </a:lnSpc>
            </a:pPr>
            <a:r>
              <a:rPr sz="1400" spc="-5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dirty="0" err="1">
                <a:solidFill>
                  <a:srgbClr val="001F5F"/>
                </a:solidFill>
                <a:latin typeface="Century Gothic"/>
                <a:cs typeface="Century Gothic"/>
              </a:rPr>
              <a:t>Инженерны</a:t>
            </a:r>
            <a:r>
              <a:rPr lang="ru-RU" sz="1400" dirty="0">
                <a:solidFill>
                  <a:srgbClr val="001F5F"/>
                </a:solidFill>
                <a:latin typeface="Century Gothic"/>
                <a:cs typeface="Century Gothic"/>
              </a:rPr>
              <a:t>й </a:t>
            </a:r>
            <a:r>
              <a:rPr sz="1400" dirty="0">
                <a:solidFill>
                  <a:srgbClr val="001F5F"/>
                </a:solidFill>
                <a:latin typeface="Century Gothic"/>
                <a:cs typeface="Century Gothic"/>
              </a:rPr>
              <a:t>–</a:t>
            </a:r>
            <a:r>
              <a:rPr sz="1400" spc="-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spc="-50" dirty="0">
                <a:solidFill>
                  <a:srgbClr val="001F5F"/>
                </a:solidFill>
                <a:latin typeface="Century Gothic"/>
                <a:cs typeface="Century Gothic"/>
              </a:rPr>
              <a:t>7</a:t>
            </a:r>
            <a:endParaRPr lang="ru-RU" sz="1400" spc="-50" dirty="0">
              <a:solidFill>
                <a:srgbClr val="001F5F"/>
              </a:solidFill>
              <a:latin typeface="Century Gothic"/>
              <a:cs typeface="Century Gothic"/>
            </a:endParaRPr>
          </a:p>
          <a:p>
            <a:pPr marL="470534" marR="5080">
              <a:lnSpc>
                <a:spcPct val="100000"/>
              </a:lnSpc>
            </a:pPr>
            <a:r>
              <a:rPr sz="1400" dirty="0" err="1">
                <a:solidFill>
                  <a:srgbClr val="001F5F"/>
                </a:solidFill>
                <a:latin typeface="Century Gothic"/>
                <a:cs typeface="Century Gothic"/>
              </a:rPr>
              <a:t>Мед</a:t>
            </a:r>
            <a:r>
              <a:rPr lang="ru-RU" sz="1400" dirty="0" err="1">
                <a:solidFill>
                  <a:srgbClr val="001F5F"/>
                </a:solidFill>
                <a:latin typeface="Century Gothic"/>
                <a:cs typeface="Century Gothic"/>
              </a:rPr>
              <a:t>ицинский</a:t>
            </a:r>
            <a:r>
              <a:rPr sz="1400" spc="-4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dirty="0">
                <a:solidFill>
                  <a:srgbClr val="001F5F"/>
                </a:solidFill>
                <a:latin typeface="Century Gothic"/>
                <a:cs typeface="Century Gothic"/>
              </a:rPr>
              <a:t>–</a:t>
            </a:r>
            <a:r>
              <a:rPr sz="1400" spc="-1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spc="-50" dirty="0">
                <a:solidFill>
                  <a:srgbClr val="001F5F"/>
                </a:solidFill>
                <a:latin typeface="Century Gothic"/>
                <a:cs typeface="Century Gothic"/>
              </a:rPr>
              <a:t>6</a:t>
            </a:r>
            <a:endParaRPr sz="1400" dirty="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23215" y="3277615"/>
            <a:ext cx="3779520" cy="3029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5344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Century Gothic"/>
                <a:cs typeface="Century Gothic"/>
              </a:rPr>
              <a:t>Основное</a:t>
            </a:r>
            <a:r>
              <a:rPr sz="1800" b="1" spc="-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entury Gothic"/>
                <a:cs typeface="Century Gothic"/>
              </a:rPr>
              <a:t>общее</a:t>
            </a:r>
            <a:endParaRPr sz="1800" dirty="0">
              <a:latin typeface="Century Gothic"/>
              <a:cs typeface="Century Gothic"/>
            </a:endParaRPr>
          </a:p>
          <a:p>
            <a:pPr marL="853440">
              <a:lnSpc>
                <a:spcPct val="100000"/>
              </a:lnSpc>
            </a:pPr>
            <a:r>
              <a:rPr sz="1800" b="1" spc="-10" dirty="0">
                <a:solidFill>
                  <a:srgbClr val="FFFFFF"/>
                </a:solidFill>
                <a:latin typeface="Century Gothic"/>
                <a:cs typeface="Century Gothic"/>
              </a:rPr>
              <a:t>«Предпрофессионарий»</a:t>
            </a:r>
            <a:endParaRPr sz="1800" dirty="0">
              <a:latin typeface="Century Gothic"/>
              <a:cs typeface="Century Gothic"/>
            </a:endParaRPr>
          </a:p>
          <a:p>
            <a:pPr marL="12700" marR="106045">
              <a:lnSpc>
                <a:spcPct val="100000"/>
              </a:lnSpc>
              <a:spcBef>
                <a:spcPts val="1055"/>
              </a:spcBef>
            </a:pP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48</a:t>
            </a:r>
            <a:r>
              <a:rPr sz="1400" b="1" spc="9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lang="ru-RU" sz="14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профильных классов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в</a:t>
            </a:r>
            <a:r>
              <a:rPr sz="1400" b="1" spc="-2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формате</a:t>
            </a:r>
            <a:r>
              <a:rPr sz="1400" b="1" spc="-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«школа-</a:t>
            </a:r>
            <a:r>
              <a:rPr sz="1400" b="1" spc="-20" dirty="0">
                <a:solidFill>
                  <a:srgbClr val="001F5F"/>
                </a:solidFill>
                <a:latin typeface="Century Gothic"/>
                <a:cs typeface="Century Gothic"/>
              </a:rPr>
              <a:t>СПО-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работодатель»</a:t>
            </a:r>
            <a:r>
              <a:rPr sz="1400" b="1" spc="34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на</a:t>
            </a:r>
            <a:r>
              <a:rPr sz="1400" b="1" spc="-3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базе</a:t>
            </a:r>
            <a:r>
              <a:rPr sz="1400" b="1" spc="-1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entury Gothic"/>
                <a:cs typeface="Century Gothic"/>
              </a:rPr>
              <a:t>8-9</a:t>
            </a:r>
            <a:r>
              <a:rPr sz="1400" b="1" spc="-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4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классов:</a:t>
            </a:r>
            <a:endParaRPr sz="1400" dirty="0">
              <a:latin typeface="Century Gothic"/>
              <a:cs typeface="Century Gothic"/>
            </a:endParaRPr>
          </a:p>
          <a:p>
            <a:pPr marL="311785">
              <a:lnSpc>
                <a:spcPct val="100000"/>
              </a:lnSpc>
              <a:spcBef>
                <a:spcPts val="130"/>
              </a:spcBef>
            </a:pPr>
            <a:r>
              <a:rPr sz="1350" dirty="0" err="1">
                <a:solidFill>
                  <a:srgbClr val="001F5F"/>
                </a:solidFill>
                <a:latin typeface="Century Gothic"/>
                <a:cs typeface="Century Gothic"/>
              </a:rPr>
              <a:t>Пед</a:t>
            </a:r>
            <a:r>
              <a:rPr lang="ru-RU" sz="1350" dirty="0" err="1">
                <a:solidFill>
                  <a:srgbClr val="001F5F"/>
                </a:solidFill>
                <a:latin typeface="Century Gothic"/>
                <a:cs typeface="Century Gothic"/>
              </a:rPr>
              <a:t>агогический</a:t>
            </a:r>
            <a:r>
              <a:rPr sz="1350" spc="-4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–</a:t>
            </a:r>
            <a:r>
              <a:rPr sz="1350" spc="-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lang="ru-RU" sz="1350" spc="-50" dirty="0">
                <a:solidFill>
                  <a:srgbClr val="001F5F"/>
                </a:solidFill>
                <a:latin typeface="Century Gothic"/>
                <a:cs typeface="Century Gothic"/>
              </a:rPr>
              <a:t>5</a:t>
            </a:r>
            <a:endParaRPr sz="1350" dirty="0">
              <a:latin typeface="Century Gothic"/>
              <a:cs typeface="Century Gothic"/>
            </a:endParaRPr>
          </a:p>
          <a:p>
            <a:pPr marL="311785">
              <a:lnSpc>
                <a:spcPct val="100000"/>
              </a:lnSpc>
            </a:pPr>
            <a:r>
              <a:rPr sz="1350" dirty="0" err="1">
                <a:solidFill>
                  <a:srgbClr val="001F5F"/>
                </a:solidFill>
                <a:latin typeface="Century Gothic"/>
                <a:cs typeface="Century Gothic"/>
              </a:rPr>
              <a:t>Агрокласс</a:t>
            </a:r>
            <a:r>
              <a:rPr sz="1350" spc="-5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–</a:t>
            </a:r>
            <a:r>
              <a:rPr sz="1350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spc="-50" dirty="0">
                <a:solidFill>
                  <a:srgbClr val="001F5F"/>
                </a:solidFill>
                <a:latin typeface="Century Gothic"/>
                <a:cs typeface="Century Gothic"/>
              </a:rPr>
              <a:t>8</a:t>
            </a:r>
            <a:endParaRPr sz="1350" dirty="0">
              <a:latin typeface="Century Gothic"/>
              <a:cs typeface="Century Gothic"/>
            </a:endParaRPr>
          </a:p>
          <a:p>
            <a:pPr marL="311785" marR="1276985">
              <a:lnSpc>
                <a:spcPct val="100000"/>
              </a:lnSpc>
            </a:pP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Строительные</a:t>
            </a:r>
            <a:r>
              <a:rPr sz="1350" spc="-6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классы</a:t>
            </a:r>
            <a:r>
              <a:rPr sz="1350" spc="-3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–</a:t>
            </a:r>
            <a:r>
              <a:rPr sz="1350" spc="-1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spc="-50" dirty="0">
                <a:solidFill>
                  <a:srgbClr val="001F5F"/>
                </a:solidFill>
                <a:latin typeface="Century Gothic"/>
                <a:cs typeface="Century Gothic"/>
              </a:rPr>
              <a:t>7 </a:t>
            </a: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IT-</a:t>
            </a:r>
            <a:r>
              <a:rPr sz="1350" dirty="0" err="1">
                <a:solidFill>
                  <a:srgbClr val="001F5F"/>
                </a:solidFill>
                <a:latin typeface="Century Gothic"/>
                <a:cs typeface="Century Gothic"/>
              </a:rPr>
              <a:t>класс</a:t>
            </a:r>
            <a:r>
              <a:rPr sz="1350" spc="-5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– </a:t>
            </a:r>
            <a:r>
              <a:rPr lang="ru-RU" sz="1350" dirty="0">
                <a:solidFill>
                  <a:srgbClr val="001F5F"/>
                </a:solidFill>
                <a:latin typeface="Century Gothic"/>
                <a:cs typeface="Century Gothic"/>
              </a:rPr>
              <a:t>10</a:t>
            </a:r>
            <a:endParaRPr sz="1350" dirty="0">
              <a:latin typeface="Century Gothic"/>
              <a:cs typeface="Century Gothic"/>
            </a:endParaRPr>
          </a:p>
          <a:p>
            <a:pPr marL="311785">
              <a:lnSpc>
                <a:spcPct val="100000"/>
              </a:lnSpc>
            </a:pPr>
            <a:r>
              <a:rPr lang="ru-RU" sz="1350" dirty="0">
                <a:solidFill>
                  <a:srgbClr val="001F5F"/>
                </a:solidFill>
                <a:latin typeface="Century Gothic"/>
                <a:cs typeface="Century Gothic"/>
              </a:rPr>
              <a:t>Инженерный </a:t>
            </a: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–</a:t>
            </a:r>
            <a:r>
              <a:rPr sz="1350" spc="-4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lang="ru-RU" sz="1350" spc="-45" dirty="0">
                <a:solidFill>
                  <a:srgbClr val="001F5F"/>
                </a:solidFill>
                <a:latin typeface="Century Gothic"/>
                <a:cs typeface="Century Gothic"/>
              </a:rPr>
              <a:t>6</a:t>
            </a:r>
            <a:endParaRPr sz="1350" dirty="0">
              <a:latin typeface="Century Gothic"/>
              <a:cs typeface="Century Gothic"/>
            </a:endParaRPr>
          </a:p>
          <a:p>
            <a:pPr marL="311785">
              <a:lnSpc>
                <a:spcPct val="100000"/>
              </a:lnSpc>
            </a:pPr>
            <a:r>
              <a:rPr sz="1350" dirty="0" err="1">
                <a:solidFill>
                  <a:srgbClr val="001F5F"/>
                </a:solidFill>
                <a:latin typeface="Century Gothic"/>
                <a:cs typeface="Century Gothic"/>
              </a:rPr>
              <a:t>Горно-</a:t>
            </a:r>
            <a:r>
              <a:rPr sz="1350" spc="-10" dirty="0" err="1">
                <a:solidFill>
                  <a:srgbClr val="001F5F"/>
                </a:solidFill>
                <a:latin typeface="Century Gothic"/>
                <a:cs typeface="Century Gothic"/>
              </a:rPr>
              <a:t>металлургически</a:t>
            </a:r>
            <a:r>
              <a:rPr lang="ru-RU" sz="1350" spc="-10" dirty="0">
                <a:solidFill>
                  <a:srgbClr val="001F5F"/>
                </a:solidFill>
                <a:latin typeface="Century Gothic"/>
                <a:cs typeface="Century Gothic"/>
              </a:rPr>
              <a:t>й </a:t>
            </a: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–</a:t>
            </a:r>
            <a:r>
              <a:rPr sz="1350" spc="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spc="-50" dirty="0">
                <a:solidFill>
                  <a:srgbClr val="001F5F"/>
                </a:solidFill>
                <a:latin typeface="Century Gothic"/>
                <a:cs typeface="Century Gothic"/>
              </a:rPr>
              <a:t>3</a:t>
            </a:r>
            <a:endParaRPr sz="1350" dirty="0">
              <a:latin typeface="Century Gothic"/>
              <a:cs typeface="Century Gothic"/>
            </a:endParaRPr>
          </a:p>
          <a:p>
            <a:pPr marL="311785">
              <a:lnSpc>
                <a:spcPct val="100000"/>
              </a:lnSpc>
            </a:pPr>
            <a:r>
              <a:rPr sz="1350" dirty="0" err="1">
                <a:solidFill>
                  <a:srgbClr val="001F5F"/>
                </a:solidFill>
                <a:latin typeface="Century Gothic"/>
                <a:cs typeface="Century Gothic"/>
              </a:rPr>
              <a:t>Мед</a:t>
            </a:r>
            <a:r>
              <a:rPr lang="ru-RU" sz="1350" dirty="0" err="1">
                <a:solidFill>
                  <a:srgbClr val="001F5F"/>
                </a:solidFill>
                <a:latin typeface="Century Gothic"/>
                <a:cs typeface="Century Gothic"/>
              </a:rPr>
              <a:t>ицинский</a:t>
            </a:r>
            <a:r>
              <a:rPr sz="1350" spc="-2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–</a:t>
            </a:r>
            <a:r>
              <a:rPr sz="1350" spc="-4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spc="-50" dirty="0">
                <a:solidFill>
                  <a:srgbClr val="001F5F"/>
                </a:solidFill>
                <a:latin typeface="Century Gothic"/>
                <a:cs typeface="Century Gothic"/>
              </a:rPr>
              <a:t>7</a:t>
            </a:r>
            <a:endParaRPr sz="1350" dirty="0">
              <a:latin typeface="Century Gothic"/>
              <a:cs typeface="Century Gothic"/>
            </a:endParaRPr>
          </a:p>
          <a:p>
            <a:pPr marL="311785">
              <a:lnSpc>
                <a:spcPct val="100000"/>
              </a:lnSpc>
            </a:pPr>
            <a:r>
              <a:rPr lang="ru-RU" sz="1350" dirty="0">
                <a:solidFill>
                  <a:srgbClr val="001F5F"/>
                </a:solidFill>
                <a:latin typeface="Century Gothic"/>
                <a:cs typeface="Century Gothic"/>
              </a:rPr>
              <a:t>Класс Веб-д</a:t>
            </a:r>
            <a:r>
              <a:rPr sz="1350" dirty="0" err="1">
                <a:solidFill>
                  <a:srgbClr val="001F5F"/>
                </a:solidFill>
                <a:latin typeface="Century Gothic"/>
                <a:cs typeface="Century Gothic"/>
              </a:rPr>
              <a:t>изайн</a:t>
            </a:r>
            <a:r>
              <a:rPr lang="ru-RU" sz="1350" dirty="0">
                <a:solidFill>
                  <a:srgbClr val="001F5F"/>
                </a:solidFill>
                <a:latin typeface="Century Gothic"/>
                <a:cs typeface="Century Gothic"/>
              </a:rPr>
              <a:t>а</a:t>
            </a:r>
            <a:r>
              <a:rPr sz="1350" spc="-6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350" dirty="0">
                <a:solidFill>
                  <a:srgbClr val="001F5F"/>
                </a:solidFill>
                <a:latin typeface="Century Gothic"/>
                <a:cs typeface="Century Gothic"/>
              </a:rPr>
              <a:t>– </a:t>
            </a:r>
            <a:r>
              <a:rPr sz="1350" spc="-50" dirty="0">
                <a:solidFill>
                  <a:srgbClr val="001F5F"/>
                </a:solidFill>
                <a:latin typeface="Century Gothic"/>
                <a:cs typeface="Century Gothic"/>
              </a:rPr>
              <a:t>2</a:t>
            </a:r>
            <a:endParaRPr sz="1350" dirty="0">
              <a:latin typeface="Century Gothic"/>
              <a:cs typeface="Century Gothic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4667802" y="1071854"/>
            <a:ext cx="1394494" cy="3754679"/>
            <a:chOff x="4369511" y="1176515"/>
            <a:chExt cx="1394494" cy="5485767"/>
          </a:xfrm>
        </p:grpSpPr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3083" y="1176515"/>
              <a:ext cx="499859" cy="124359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88991" y="1202435"/>
              <a:ext cx="397763" cy="114147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26517" y="3370442"/>
              <a:ext cx="1237488" cy="329184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69511" y="3419518"/>
              <a:ext cx="1135380" cy="3189732"/>
            </a:xfrm>
            <a:prstGeom prst="rect">
              <a:avLst/>
            </a:prstGeom>
          </p:spPr>
        </p:pic>
      </p:grpSp>
      <p:sp>
        <p:nvSpPr>
          <p:cNvPr id="32" name="Прямоугольник 31"/>
          <p:cNvSpPr/>
          <p:nvPr/>
        </p:nvSpPr>
        <p:spPr>
          <a:xfrm>
            <a:off x="317233" y="40652"/>
            <a:ext cx="10192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Проект: «Профессиональная траектория»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A9430E-CFE1-7478-0C33-071125F979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9795" y="5503882"/>
            <a:ext cx="2042160" cy="1276350"/>
          </a:xfrm>
          <a:prstGeom prst="rect">
            <a:avLst/>
          </a:prstGeom>
        </p:spPr>
      </p:pic>
      <p:sp>
        <p:nvSpPr>
          <p:cNvPr id="34" name="object 21">
            <a:extLst>
              <a:ext uri="{FF2B5EF4-FFF2-40B4-BE49-F238E27FC236}">
                <a16:creationId xmlns:a16="http://schemas.microsoft.com/office/drawing/2014/main" id="{06504BAC-AAB9-B1E6-8661-4BD2BB55920C}"/>
              </a:ext>
            </a:extLst>
          </p:cNvPr>
          <p:cNvSpPr/>
          <p:nvPr/>
        </p:nvSpPr>
        <p:spPr>
          <a:xfrm>
            <a:off x="3046045" y="4930415"/>
            <a:ext cx="3670300" cy="1071216"/>
          </a:xfrm>
          <a:custGeom>
            <a:avLst/>
            <a:gdLst/>
            <a:ahLst/>
            <a:cxnLst/>
            <a:rect l="l" t="t" r="r" b="b"/>
            <a:pathLst>
              <a:path w="3670300" h="1234439">
                <a:moveTo>
                  <a:pt x="3669792" y="0"/>
                </a:moveTo>
                <a:lnTo>
                  <a:pt x="0" y="0"/>
                </a:lnTo>
                <a:lnTo>
                  <a:pt x="0" y="402336"/>
                </a:lnTo>
                <a:lnTo>
                  <a:pt x="0" y="609600"/>
                </a:lnTo>
                <a:lnTo>
                  <a:pt x="0" y="1234440"/>
                </a:lnTo>
                <a:lnTo>
                  <a:pt x="308978" y="609600"/>
                </a:lnTo>
                <a:lnTo>
                  <a:pt x="2458212" y="609600"/>
                </a:lnTo>
                <a:lnTo>
                  <a:pt x="3669792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 lIns="0" tIns="0" rIns="0" bIns="0" rtlCol="0"/>
          <a:lstStyle/>
          <a:p>
            <a:r>
              <a:rPr lang="ru-RU" b="1" dirty="0">
                <a:solidFill>
                  <a:srgbClr val="FFFFFF"/>
                </a:solidFill>
                <a:latin typeface="Century Gothic"/>
              </a:rPr>
              <a:t>    Работодатели</a:t>
            </a:r>
            <a:endParaRPr b="1" dirty="0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5" name="object 20">
            <a:extLst>
              <a:ext uri="{FF2B5EF4-FFF2-40B4-BE49-F238E27FC236}">
                <a16:creationId xmlns:a16="http://schemas.microsoft.com/office/drawing/2014/main" id="{D331F429-86C2-EAB0-404D-8F1533090E01}"/>
              </a:ext>
            </a:extLst>
          </p:cNvPr>
          <p:cNvSpPr/>
          <p:nvPr/>
        </p:nvSpPr>
        <p:spPr>
          <a:xfrm>
            <a:off x="2840305" y="5988300"/>
            <a:ext cx="411480" cy="192405"/>
          </a:xfrm>
          <a:custGeom>
            <a:avLst/>
            <a:gdLst/>
            <a:ahLst/>
            <a:cxnLst/>
            <a:rect l="l" t="t" r="r" b="b"/>
            <a:pathLst>
              <a:path w="411479" h="192404">
                <a:moveTo>
                  <a:pt x="205739" y="0"/>
                </a:moveTo>
                <a:lnTo>
                  <a:pt x="140695" y="4895"/>
                </a:lnTo>
                <a:lnTo>
                  <a:pt x="84216" y="18525"/>
                </a:lnTo>
                <a:lnTo>
                  <a:pt x="39684" y="39310"/>
                </a:lnTo>
                <a:lnTo>
                  <a:pt x="10485" y="65666"/>
                </a:lnTo>
                <a:lnTo>
                  <a:pt x="0" y="96012"/>
                </a:lnTo>
                <a:lnTo>
                  <a:pt x="10485" y="126357"/>
                </a:lnTo>
                <a:lnTo>
                  <a:pt x="39684" y="152713"/>
                </a:lnTo>
                <a:lnTo>
                  <a:pt x="84216" y="173498"/>
                </a:lnTo>
                <a:lnTo>
                  <a:pt x="140695" y="187128"/>
                </a:lnTo>
                <a:lnTo>
                  <a:pt x="205739" y="192024"/>
                </a:lnTo>
                <a:lnTo>
                  <a:pt x="270784" y="187128"/>
                </a:lnTo>
                <a:lnTo>
                  <a:pt x="327263" y="173498"/>
                </a:lnTo>
                <a:lnTo>
                  <a:pt x="371795" y="152713"/>
                </a:lnTo>
                <a:lnTo>
                  <a:pt x="400994" y="126357"/>
                </a:lnTo>
                <a:lnTo>
                  <a:pt x="411479" y="96012"/>
                </a:lnTo>
                <a:lnTo>
                  <a:pt x="400994" y="65666"/>
                </a:lnTo>
                <a:lnTo>
                  <a:pt x="371795" y="39310"/>
                </a:lnTo>
                <a:lnTo>
                  <a:pt x="327263" y="18525"/>
                </a:lnTo>
                <a:lnTo>
                  <a:pt x="270784" y="4895"/>
                </a:lnTo>
                <a:lnTo>
                  <a:pt x="2057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FDB133A-B0FE-C38A-3437-D10BF4FE6609}"/>
              </a:ext>
            </a:extLst>
          </p:cNvPr>
          <p:cNvSpPr txBox="1"/>
          <p:nvPr/>
        </p:nvSpPr>
        <p:spPr>
          <a:xfrm>
            <a:off x="3174464" y="5435557"/>
            <a:ext cx="3837887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2000" indent="-287020">
              <a:buFont typeface="Wingdings"/>
              <a:buChar char=""/>
            </a:pPr>
            <a:r>
              <a:rPr lang="ru-RU" sz="1350" b="1" spc="-10" dirty="0">
                <a:solidFill>
                  <a:srgbClr val="001F5F"/>
                </a:solidFill>
                <a:latin typeface="Century Gothic"/>
              </a:rPr>
              <a:t>Трудоустройство в каникулярное время</a:t>
            </a:r>
          </a:p>
          <a:p>
            <a:pPr marL="432000" indent="-287020">
              <a:buFont typeface="Wingdings"/>
              <a:buChar char=""/>
            </a:pPr>
            <a:r>
              <a:rPr lang="ru-RU" sz="1350" b="1" spc="-10" dirty="0">
                <a:solidFill>
                  <a:srgbClr val="001F5F"/>
                </a:solidFill>
                <a:latin typeface="Century Gothic"/>
              </a:rPr>
              <a:t>Трудоустройство по полученной профессии и специальности</a:t>
            </a:r>
          </a:p>
          <a:p>
            <a:pPr marL="432000" indent="-287020">
              <a:buFont typeface="Wingdings"/>
              <a:buChar char=""/>
            </a:pPr>
            <a:r>
              <a:rPr lang="ru-RU" sz="1350" b="1" spc="-10" dirty="0">
                <a:solidFill>
                  <a:srgbClr val="001F5F"/>
                </a:solidFill>
                <a:latin typeface="Century Gothic"/>
              </a:rPr>
              <a:t>«Курские среды» - встречи с работодателями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84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5F4B48A-913D-46A9-803A-7DB40FA03734}"/>
              </a:ext>
            </a:extLst>
          </p:cNvPr>
          <p:cNvSpPr txBox="1"/>
          <p:nvPr/>
        </p:nvSpPr>
        <p:spPr>
          <a:xfrm>
            <a:off x="36320" y="130708"/>
            <a:ext cx="11622279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Проект: «Профессиональная траектория»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4" name="object 16"/>
          <p:cNvSpPr/>
          <p:nvPr/>
        </p:nvSpPr>
        <p:spPr>
          <a:xfrm>
            <a:off x="761" y="959357"/>
            <a:ext cx="9890760" cy="2540"/>
          </a:xfrm>
          <a:custGeom>
            <a:avLst/>
            <a:gdLst/>
            <a:ahLst/>
            <a:cxnLst/>
            <a:rect l="l" t="t" r="r" b="b"/>
            <a:pathLst>
              <a:path w="9890760" h="2540">
                <a:moveTo>
                  <a:pt x="0" y="2412"/>
                </a:moveTo>
                <a:lnTo>
                  <a:pt x="9890506" y="0"/>
                </a:lnTo>
              </a:path>
            </a:pathLst>
          </a:custGeom>
          <a:ln w="50800">
            <a:solidFill>
              <a:srgbClr val="0099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478" y="1875606"/>
            <a:ext cx="5935424" cy="39884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56576" y="577900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b="1" i="1" dirty="0">
                <a:solidFill>
                  <a:srgbClr val="023160"/>
                </a:solidFill>
                <a:latin typeface="Tahoma"/>
              </a:rPr>
              <a:t>Областной и 7 территориальных центров профориентации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36EBFA61-6960-FB28-D74A-9004AC4624D7}"/>
              </a:ext>
            </a:extLst>
          </p:cNvPr>
          <p:cNvSpPr/>
          <p:nvPr/>
        </p:nvSpPr>
        <p:spPr>
          <a:xfrm>
            <a:off x="8784077" y="3502888"/>
            <a:ext cx="252919" cy="28188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438870-AA12-7661-E2B5-4141B69175D4}"/>
              </a:ext>
            </a:extLst>
          </p:cNvPr>
          <p:cNvSpPr txBox="1"/>
          <p:nvPr/>
        </p:nvSpPr>
        <p:spPr>
          <a:xfrm>
            <a:off x="-128151" y="6421357"/>
            <a:ext cx="6870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23160"/>
                </a:solidFill>
                <a:latin typeface="Tahoma"/>
              </a:rPr>
              <a:t>Целевая модель профориентационной работы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33239E-D8E2-2FDF-920D-A7BB66C87F40}"/>
              </a:ext>
            </a:extLst>
          </p:cNvPr>
          <p:cNvSpPr txBox="1"/>
          <p:nvPr/>
        </p:nvSpPr>
        <p:spPr>
          <a:xfrm>
            <a:off x="7886824" y="2338940"/>
            <a:ext cx="8972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/>
              <a:t>Железно-</a:t>
            </a:r>
          </a:p>
          <a:p>
            <a:r>
              <a:rPr lang="ru-RU" sz="800" dirty="0"/>
              <a:t>горский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07FA03-A499-0A4E-503C-632C14A71B8F}"/>
              </a:ext>
            </a:extLst>
          </p:cNvPr>
          <p:cNvSpPr txBox="1"/>
          <p:nvPr/>
        </p:nvSpPr>
        <p:spPr>
          <a:xfrm>
            <a:off x="7347058" y="2624098"/>
            <a:ext cx="622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/>
              <a:t>Дмитри</a:t>
            </a:r>
            <a:r>
              <a:rPr lang="ru-RU" sz="800" dirty="0"/>
              <a:t>-</a:t>
            </a:r>
          </a:p>
          <a:p>
            <a:r>
              <a:rPr lang="ru-RU" sz="800" dirty="0" err="1"/>
              <a:t>евский</a:t>
            </a:r>
            <a:endParaRPr lang="ru-RU" sz="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AC4C0A-770B-68F3-99D0-726B7F663F94}"/>
              </a:ext>
            </a:extLst>
          </p:cNvPr>
          <p:cNvSpPr txBox="1"/>
          <p:nvPr/>
        </p:nvSpPr>
        <p:spPr>
          <a:xfrm>
            <a:off x="6733143" y="3793451"/>
            <a:ext cx="9272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/>
              <a:t>Рыльский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C0564D-8604-53B6-8734-28B57D5DA213}"/>
              </a:ext>
            </a:extLst>
          </p:cNvPr>
          <p:cNvSpPr txBox="1"/>
          <p:nvPr/>
        </p:nvSpPr>
        <p:spPr>
          <a:xfrm>
            <a:off x="7486469" y="4505415"/>
            <a:ext cx="8489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/>
              <a:t>Суджанский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8625A7-9AD5-E03B-1B6F-B00612E3435A}"/>
              </a:ext>
            </a:extLst>
          </p:cNvPr>
          <p:cNvSpPr txBox="1"/>
          <p:nvPr/>
        </p:nvSpPr>
        <p:spPr>
          <a:xfrm>
            <a:off x="8643027" y="4613137"/>
            <a:ext cx="12364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/>
              <a:t>Обоянский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5D09B1-1B9E-D592-7549-5C7CACE7AC56}"/>
              </a:ext>
            </a:extLst>
          </p:cNvPr>
          <p:cNvSpPr txBox="1"/>
          <p:nvPr/>
        </p:nvSpPr>
        <p:spPr>
          <a:xfrm>
            <a:off x="10645894" y="3461611"/>
            <a:ext cx="7711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/>
              <a:t>Советский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4E7B11-986C-A476-C840-2DCF9AD0BEB9}"/>
              </a:ext>
            </a:extLst>
          </p:cNvPr>
          <p:cNvSpPr txBox="1"/>
          <p:nvPr/>
        </p:nvSpPr>
        <p:spPr>
          <a:xfrm>
            <a:off x="9070641" y="2883647"/>
            <a:ext cx="1833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/>
              <a:t>Золоту-</a:t>
            </a:r>
          </a:p>
          <a:p>
            <a:r>
              <a:rPr lang="ru-RU" sz="800" dirty="0" err="1"/>
              <a:t>хинский</a:t>
            </a:r>
            <a:endParaRPr lang="ru-RU" sz="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6EB569D-8151-45B1-36D5-FFCF40303535}"/>
              </a:ext>
            </a:extLst>
          </p:cNvPr>
          <p:cNvSpPr txBox="1"/>
          <p:nvPr/>
        </p:nvSpPr>
        <p:spPr>
          <a:xfrm>
            <a:off x="8709523" y="3287444"/>
            <a:ext cx="10295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/>
              <a:t>Курск</a:t>
            </a:r>
          </a:p>
        </p:txBody>
      </p:sp>
      <p:grpSp>
        <p:nvGrpSpPr>
          <p:cNvPr id="39" name="Группа 38"/>
          <p:cNvGrpSpPr/>
          <p:nvPr/>
        </p:nvGrpSpPr>
        <p:grpSpPr>
          <a:xfrm>
            <a:off x="351275" y="2734145"/>
            <a:ext cx="5581626" cy="2318711"/>
            <a:chOff x="382946" y="2641188"/>
            <a:chExt cx="6564184" cy="3101502"/>
          </a:xfrm>
        </p:grpSpPr>
        <p:sp>
          <p:nvSpPr>
            <p:cNvPr id="41" name="TextBox 40"/>
            <p:cNvSpPr txBox="1"/>
            <p:nvPr/>
          </p:nvSpPr>
          <p:spPr>
            <a:xfrm>
              <a:off x="382946" y="2685494"/>
              <a:ext cx="2004242" cy="1007718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400" i="1" dirty="0">
                  <a:solidFill>
                    <a:schemeClr val="tx2"/>
                  </a:solidFill>
                </a:rPr>
                <a:t>Дошкольные образовательные организации</a:t>
              </a:r>
              <a:endParaRPr lang="ru-RU" sz="14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750638" y="2677168"/>
              <a:ext cx="1865376" cy="1007718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400" i="1" dirty="0" err="1">
                  <a:solidFill>
                    <a:schemeClr val="tx2"/>
                  </a:solidFill>
                </a:rPr>
                <a:t>Общеобразова</a:t>
              </a:r>
              <a:r>
                <a:rPr lang="ru-RU" sz="1400" i="1" dirty="0">
                  <a:solidFill>
                    <a:schemeClr val="tx2"/>
                  </a:solidFill>
                </a:rPr>
                <a:t>-тельные организации</a:t>
              </a:r>
              <a:endParaRPr lang="ru-RU" sz="14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979465" y="2641188"/>
              <a:ext cx="1967665" cy="1007718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400" i="1" dirty="0">
                  <a:solidFill>
                    <a:schemeClr val="tx2"/>
                  </a:solidFill>
                </a:rPr>
                <a:t>Организации дополнительного образования</a:t>
              </a:r>
              <a:endParaRPr lang="ru-RU" sz="14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432169" y="3986553"/>
              <a:ext cx="773319" cy="46187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i="1" dirty="0">
                  <a:solidFill>
                    <a:schemeClr val="tx2"/>
                  </a:solidFill>
                </a:rPr>
                <a:t>СПО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186984" y="3959122"/>
              <a:ext cx="792480" cy="46187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i="1" dirty="0">
                  <a:solidFill>
                    <a:schemeClr val="tx2"/>
                  </a:solidFill>
                </a:rPr>
                <a:t>Вузы</a:t>
              </a:r>
              <a:endParaRPr lang="ru-RU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097921" y="5000058"/>
              <a:ext cx="1865376" cy="7138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400" i="1" dirty="0">
                  <a:solidFill>
                    <a:schemeClr val="tx2"/>
                  </a:solidFill>
                </a:rPr>
                <a:t>Предприятия и организации</a:t>
              </a:r>
              <a:endParaRPr lang="ru-RU" sz="14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01813" y="5028890"/>
              <a:ext cx="2460715" cy="7138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400" i="1" dirty="0">
                  <a:solidFill>
                    <a:schemeClr val="tx2"/>
                  </a:solidFill>
                </a:rPr>
                <a:t>Комитет по труду и занятости населения</a:t>
              </a:r>
              <a:endParaRPr lang="ru-RU" sz="1400" dirty="0"/>
            </a:p>
          </p:txBody>
        </p:sp>
        <p:cxnSp>
          <p:nvCxnSpPr>
            <p:cNvPr id="51" name="Прямая со стрелкой 50"/>
            <p:cNvCxnSpPr>
              <a:stCxn id="41" idx="3"/>
              <a:endCxn id="42" idx="1"/>
            </p:cNvCxnSpPr>
            <p:nvPr/>
          </p:nvCxnSpPr>
          <p:spPr>
            <a:xfrm flipV="1">
              <a:off x="2387188" y="3181027"/>
              <a:ext cx="363450" cy="832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>
              <a:stCxn id="42" idx="3"/>
            </p:cNvCxnSpPr>
            <p:nvPr/>
          </p:nvCxnSpPr>
          <p:spPr>
            <a:xfrm flipV="1">
              <a:off x="4616015" y="3147159"/>
              <a:ext cx="363449" cy="3386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Двойная стрелка влево/вправо 52"/>
            <p:cNvSpPr/>
            <p:nvPr/>
          </p:nvSpPr>
          <p:spPr>
            <a:xfrm>
              <a:off x="3662529" y="5335929"/>
              <a:ext cx="433983" cy="146300"/>
            </a:xfrm>
            <a:prstGeom prst="left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4" name="Прямая со стрелкой 53"/>
            <p:cNvCxnSpPr>
              <a:stCxn id="44" idx="2"/>
            </p:cNvCxnSpPr>
            <p:nvPr/>
          </p:nvCxnSpPr>
          <p:spPr>
            <a:xfrm flipH="1">
              <a:off x="2750638" y="4448423"/>
              <a:ext cx="68191" cy="58046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 стрелкой 54"/>
            <p:cNvCxnSpPr>
              <a:stCxn id="45" idx="2"/>
            </p:cNvCxnSpPr>
            <p:nvPr/>
          </p:nvCxnSpPr>
          <p:spPr>
            <a:xfrm>
              <a:off x="4583224" y="4420992"/>
              <a:ext cx="32790" cy="5790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>
              <a:stCxn id="42" idx="2"/>
              <a:endCxn id="44" idx="0"/>
            </p:cNvCxnSpPr>
            <p:nvPr/>
          </p:nvCxnSpPr>
          <p:spPr>
            <a:xfrm flipH="1">
              <a:off x="2818830" y="3684887"/>
              <a:ext cx="864497" cy="3016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>
              <a:stCxn id="42" idx="2"/>
              <a:endCxn id="45" idx="0"/>
            </p:cNvCxnSpPr>
            <p:nvPr/>
          </p:nvCxnSpPr>
          <p:spPr>
            <a:xfrm>
              <a:off x="3683327" y="3684887"/>
              <a:ext cx="899898" cy="2742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3" name="Прямая со стрелкой 62"/>
          <p:cNvCxnSpPr>
            <a:stCxn id="44" idx="2"/>
          </p:cNvCxnSpPr>
          <p:nvPr/>
        </p:nvCxnSpPr>
        <p:spPr>
          <a:xfrm>
            <a:off x="2422544" y="4085250"/>
            <a:ext cx="1343340" cy="42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45" idx="2"/>
          </p:cNvCxnSpPr>
          <p:nvPr/>
        </p:nvCxnSpPr>
        <p:spPr>
          <a:xfrm flipH="1">
            <a:off x="2534492" y="4064742"/>
            <a:ext cx="1388344" cy="4587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Таблица 65"/>
          <p:cNvGraphicFramePr>
            <a:graphicFrameLocks noGrp="1"/>
          </p:cNvGraphicFramePr>
          <p:nvPr/>
        </p:nvGraphicFramePr>
        <p:xfrm>
          <a:off x="173365" y="5211474"/>
          <a:ext cx="5991565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36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i="1" dirty="0" err="1">
                          <a:solidFill>
                            <a:schemeClr val="tx2"/>
                          </a:solidFill>
                        </a:rPr>
                        <a:t>Профориентационное</a:t>
                      </a:r>
                      <a:r>
                        <a:rPr lang="ru-RU" sz="1400" b="0" i="1" dirty="0">
                          <a:solidFill>
                            <a:schemeClr val="tx2"/>
                          </a:solidFill>
                        </a:rPr>
                        <a:t> тестирование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i="1" dirty="0">
                          <a:solidFill>
                            <a:schemeClr val="tx2"/>
                          </a:solidFill>
                        </a:rPr>
                        <a:t>Профессиональные пробы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i="1" dirty="0">
                          <a:solidFill>
                            <a:schemeClr val="tx2"/>
                          </a:solidFill>
                        </a:rPr>
                        <a:t>Получение первой профессии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i="1" dirty="0">
                          <a:solidFill>
                            <a:schemeClr val="tx2"/>
                          </a:solidFill>
                        </a:rPr>
                        <a:t>Раннее трудоустройство</a:t>
                      </a:r>
                      <a:endParaRPr lang="ru-RU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solidFill>
                            <a:schemeClr val="tx2"/>
                          </a:solidFill>
                        </a:rPr>
                        <a:t>Атлас профессий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solidFill>
                            <a:schemeClr val="tx2"/>
                          </a:solidFill>
                        </a:rPr>
                        <a:t>Образовательный туризм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solidFill>
                            <a:schemeClr val="tx2"/>
                          </a:solidFill>
                        </a:rPr>
                        <a:t>Повышение квалификации</a:t>
                      </a:r>
                    </a:p>
                    <a:p>
                      <a:r>
                        <a:rPr lang="ru-RU" sz="1400" b="0" dirty="0">
                          <a:solidFill>
                            <a:schemeClr val="tx2"/>
                          </a:solidFill>
                        </a:rPr>
                        <a:t> педагогов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1166450" y="1077069"/>
            <a:ext cx="3947008" cy="3231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500" b="1" i="1" dirty="0">
                <a:solidFill>
                  <a:schemeClr val="tx2"/>
                </a:solidFill>
              </a:rPr>
              <a:t>Областной центр профориентации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92686" y="1728208"/>
            <a:ext cx="4557435" cy="5539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500" b="1" i="1" dirty="0">
                <a:solidFill>
                  <a:schemeClr val="tx2"/>
                </a:solidFill>
              </a:rPr>
              <a:t>Территориальные центры профориентации</a:t>
            </a:r>
          </a:p>
        </p:txBody>
      </p:sp>
      <p:sp>
        <p:nvSpPr>
          <p:cNvPr id="69" name="Стрелка вниз 68"/>
          <p:cNvSpPr/>
          <p:nvPr/>
        </p:nvSpPr>
        <p:spPr>
          <a:xfrm>
            <a:off x="2942741" y="1491149"/>
            <a:ext cx="213874" cy="252808"/>
          </a:xfrm>
          <a:prstGeom prst="downArrow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трелка вниз 69"/>
          <p:cNvSpPr/>
          <p:nvPr/>
        </p:nvSpPr>
        <p:spPr>
          <a:xfrm>
            <a:off x="1148559" y="2244470"/>
            <a:ext cx="303621" cy="441378"/>
          </a:xfrm>
          <a:prstGeom prst="downArrow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трелка вниз 70"/>
          <p:cNvSpPr/>
          <p:nvPr/>
        </p:nvSpPr>
        <p:spPr>
          <a:xfrm>
            <a:off x="2925043" y="2261055"/>
            <a:ext cx="303621" cy="441378"/>
          </a:xfrm>
          <a:prstGeom prst="downArrow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трелка вниз 71"/>
          <p:cNvSpPr/>
          <p:nvPr/>
        </p:nvSpPr>
        <p:spPr>
          <a:xfrm>
            <a:off x="4701527" y="2268517"/>
            <a:ext cx="303621" cy="441378"/>
          </a:xfrm>
          <a:prstGeom prst="downArrow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62225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9781309" y="6308725"/>
            <a:ext cx="1995054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Straight Connector 101">
            <a:extLst>
              <a:ext uri="{FF2B5EF4-FFF2-40B4-BE49-F238E27FC236}">
                <a16:creationId xmlns:a16="http://schemas.microsoft.com/office/drawing/2014/main" id="{10F6469A-9E9A-4E51-AB1F-DB5147BF86D2}"/>
              </a:ext>
            </a:extLst>
          </p:cNvPr>
          <p:cNvCxnSpPr/>
          <p:nvPr/>
        </p:nvCxnSpPr>
        <p:spPr>
          <a:xfrm>
            <a:off x="1981200" y="6589679"/>
            <a:ext cx="7665342" cy="4831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17">
            <a:extLst>
              <a:ext uri="{FF2B5EF4-FFF2-40B4-BE49-F238E27FC236}">
                <a16:creationId xmlns:a16="http://schemas.microsoft.com/office/drawing/2014/main" id="{EFB46FFF-285F-4BBC-A5C4-4B4433A8C910}"/>
              </a:ext>
            </a:extLst>
          </p:cNvPr>
          <p:cNvGrpSpPr/>
          <p:nvPr/>
        </p:nvGrpSpPr>
        <p:grpSpPr>
          <a:xfrm>
            <a:off x="2328243" y="3320922"/>
            <a:ext cx="1945787" cy="3095487"/>
            <a:chOff x="2795401" y="3256214"/>
            <a:chExt cx="1897006" cy="2909636"/>
          </a:xfrm>
        </p:grpSpPr>
        <p:sp>
          <p:nvSpPr>
            <p:cNvPr id="25" name="Freeform 42">
              <a:extLst>
                <a:ext uri="{FF2B5EF4-FFF2-40B4-BE49-F238E27FC236}">
                  <a16:creationId xmlns:a16="http://schemas.microsoft.com/office/drawing/2014/main" id="{C48507E7-0A16-4D95-9B06-612C23D4D1A7}"/>
                </a:ext>
              </a:extLst>
            </p:cNvPr>
            <p:cNvSpPr/>
            <p:nvPr/>
          </p:nvSpPr>
          <p:spPr>
            <a:xfrm>
              <a:off x="3343455" y="3256214"/>
              <a:ext cx="1245061" cy="1152952"/>
            </a:xfrm>
            <a:custGeom>
              <a:avLst/>
              <a:gdLst>
                <a:gd name="connsiteX0" fmla="*/ 976777 w 1038165"/>
                <a:gd name="connsiteY0" fmla="*/ 0 h 961362"/>
                <a:gd name="connsiteX1" fmla="*/ 1038165 w 1038165"/>
                <a:gd name="connsiteY1" fmla="*/ 106327 h 961362"/>
                <a:gd name="connsiteX2" fmla="*/ 898342 w 1038165"/>
                <a:gd name="connsiteY2" fmla="*/ 186153 h 961362"/>
                <a:gd name="connsiteX3" fmla="*/ 182909 w 1038165"/>
                <a:gd name="connsiteY3" fmla="*/ 851433 h 961362"/>
                <a:gd name="connsiteX4" fmla="*/ 106738 w 1038165"/>
                <a:gd name="connsiteY4" fmla="*/ 961362 h 961362"/>
                <a:gd name="connsiteX5" fmla="*/ 0 w 1038165"/>
                <a:gd name="connsiteY5" fmla="*/ 899737 h 961362"/>
                <a:gd name="connsiteX6" fmla="*/ 84055 w 1038165"/>
                <a:gd name="connsiteY6" fmla="*/ 778430 h 961362"/>
                <a:gd name="connsiteX7" fmla="*/ 832735 w 1038165"/>
                <a:gd name="connsiteY7" fmla="*/ 82234 h 961362"/>
                <a:gd name="connsiteX8" fmla="*/ 976777 w 1038165"/>
                <a:gd name="connsiteY8" fmla="*/ 0 h 96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8165" h="961362">
                  <a:moveTo>
                    <a:pt x="976777" y="0"/>
                  </a:moveTo>
                  <a:lnTo>
                    <a:pt x="1038165" y="106327"/>
                  </a:lnTo>
                  <a:lnTo>
                    <a:pt x="898342" y="186153"/>
                  </a:lnTo>
                  <a:cubicBezTo>
                    <a:pt x="620599" y="361867"/>
                    <a:pt x="377851" y="587897"/>
                    <a:pt x="182909" y="851433"/>
                  </a:cubicBezTo>
                  <a:lnTo>
                    <a:pt x="106738" y="961362"/>
                  </a:lnTo>
                  <a:lnTo>
                    <a:pt x="0" y="899737"/>
                  </a:lnTo>
                  <a:lnTo>
                    <a:pt x="84055" y="778430"/>
                  </a:lnTo>
                  <a:cubicBezTo>
                    <a:pt x="288056" y="502648"/>
                    <a:pt x="542085" y="266114"/>
                    <a:pt x="832735" y="82234"/>
                  </a:cubicBezTo>
                  <a:lnTo>
                    <a:pt x="976777" y="0"/>
                  </a:lnTo>
                  <a:close/>
                </a:path>
              </a:pathLst>
            </a:custGeom>
            <a:solidFill>
              <a:srgbClr val="00AD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26" name="Freeform 91">
              <a:extLst>
                <a:ext uri="{FF2B5EF4-FFF2-40B4-BE49-F238E27FC236}">
                  <a16:creationId xmlns:a16="http://schemas.microsoft.com/office/drawing/2014/main" id="{3C5B6664-0C9E-461F-91D1-CA67C0D07DCC}"/>
                </a:ext>
              </a:extLst>
            </p:cNvPr>
            <p:cNvSpPr/>
            <p:nvPr/>
          </p:nvSpPr>
          <p:spPr>
            <a:xfrm>
              <a:off x="3539785" y="3476443"/>
              <a:ext cx="1152622" cy="1067351"/>
            </a:xfrm>
            <a:custGeom>
              <a:avLst/>
              <a:gdLst>
                <a:gd name="connsiteX0" fmla="*/ 976777 w 1038165"/>
                <a:gd name="connsiteY0" fmla="*/ 0 h 961362"/>
                <a:gd name="connsiteX1" fmla="*/ 1038165 w 1038165"/>
                <a:gd name="connsiteY1" fmla="*/ 106327 h 961362"/>
                <a:gd name="connsiteX2" fmla="*/ 898342 w 1038165"/>
                <a:gd name="connsiteY2" fmla="*/ 186153 h 961362"/>
                <a:gd name="connsiteX3" fmla="*/ 182909 w 1038165"/>
                <a:gd name="connsiteY3" fmla="*/ 851433 h 961362"/>
                <a:gd name="connsiteX4" fmla="*/ 106738 w 1038165"/>
                <a:gd name="connsiteY4" fmla="*/ 961362 h 961362"/>
                <a:gd name="connsiteX5" fmla="*/ 0 w 1038165"/>
                <a:gd name="connsiteY5" fmla="*/ 899737 h 961362"/>
                <a:gd name="connsiteX6" fmla="*/ 84055 w 1038165"/>
                <a:gd name="connsiteY6" fmla="*/ 778430 h 961362"/>
                <a:gd name="connsiteX7" fmla="*/ 832735 w 1038165"/>
                <a:gd name="connsiteY7" fmla="*/ 82234 h 961362"/>
                <a:gd name="connsiteX8" fmla="*/ 976777 w 1038165"/>
                <a:gd name="connsiteY8" fmla="*/ 0 h 96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8165" h="961362">
                  <a:moveTo>
                    <a:pt x="976777" y="0"/>
                  </a:moveTo>
                  <a:lnTo>
                    <a:pt x="1038165" y="106327"/>
                  </a:lnTo>
                  <a:lnTo>
                    <a:pt x="898342" y="186153"/>
                  </a:lnTo>
                  <a:cubicBezTo>
                    <a:pt x="620599" y="361867"/>
                    <a:pt x="377851" y="587897"/>
                    <a:pt x="182909" y="851433"/>
                  </a:cubicBezTo>
                  <a:lnTo>
                    <a:pt x="106738" y="961362"/>
                  </a:lnTo>
                  <a:lnTo>
                    <a:pt x="0" y="899737"/>
                  </a:lnTo>
                  <a:lnTo>
                    <a:pt x="84055" y="778430"/>
                  </a:lnTo>
                  <a:cubicBezTo>
                    <a:pt x="288056" y="502648"/>
                    <a:pt x="542085" y="266114"/>
                    <a:pt x="832735" y="82234"/>
                  </a:cubicBezTo>
                  <a:lnTo>
                    <a:pt x="976777" y="0"/>
                  </a:lnTo>
                  <a:close/>
                </a:path>
              </a:pathLst>
            </a:custGeom>
            <a:solidFill>
              <a:srgbClr val="00AD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grpSp>
          <p:nvGrpSpPr>
            <p:cNvPr id="27" name="Group 16">
              <a:extLst>
                <a:ext uri="{FF2B5EF4-FFF2-40B4-BE49-F238E27FC236}">
                  <a16:creationId xmlns:a16="http://schemas.microsoft.com/office/drawing/2014/main" id="{D0B1A137-DE3C-4ABA-87DC-C97F06C99D32}"/>
                </a:ext>
              </a:extLst>
            </p:cNvPr>
            <p:cNvGrpSpPr/>
            <p:nvPr/>
          </p:nvGrpSpPr>
          <p:grpSpPr>
            <a:xfrm>
              <a:off x="2795401" y="4381292"/>
              <a:ext cx="834811" cy="1784558"/>
              <a:chOff x="2795401" y="4381292"/>
              <a:chExt cx="834811" cy="1784558"/>
            </a:xfrm>
          </p:grpSpPr>
          <p:sp>
            <p:nvSpPr>
              <p:cNvPr id="28" name="Freeform 40">
                <a:extLst>
                  <a:ext uri="{FF2B5EF4-FFF2-40B4-BE49-F238E27FC236}">
                    <a16:creationId xmlns:a16="http://schemas.microsoft.com/office/drawing/2014/main" id="{6C2512D5-F197-42D7-ADA1-E7FC1D7A0EC5}"/>
                  </a:ext>
                </a:extLst>
              </p:cNvPr>
              <p:cNvSpPr/>
              <p:nvPr/>
            </p:nvSpPr>
            <p:spPr>
              <a:xfrm>
                <a:off x="2795401" y="4381292"/>
                <a:ext cx="645733" cy="1780015"/>
              </a:xfrm>
              <a:custGeom>
                <a:avLst/>
                <a:gdLst>
                  <a:gd name="connsiteX0" fmla="*/ 432025 w 538429"/>
                  <a:gd name="connsiteY0" fmla="*/ 0 h 1484224"/>
                  <a:gd name="connsiteX1" fmla="*/ 538429 w 538429"/>
                  <a:gd name="connsiteY1" fmla="*/ 61432 h 1484224"/>
                  <a:gd name="connsiteX2" fmla="*/ 461359 w 538429"/>
                  <a:gd name="connsiteY2" fmla="*/ 188876 h 1484224"/>
                  <a:gd name="connsiteX3" fmla="*/ 122880 w 538429"/>
                  <a:gd name="connsiteY3" fmla="*/ 1484223 h 1484224"/>
                  <a:gd name="connsiteX4" fmla="*/ 122880 w 538429"/>
                  <a:gd name="connsiteY4" fmla="*/ 1484224 h 1484224"/>
                  <a:gd name="connsiteX5" fmla="*/ 0 w 538429"/>
                  <a:gd name="connsiteY5" fmla="*/ 1484224 h 1484224"/>
                  <a:gd name="connsiteX6" fmla="*/ 354208 w 538429"/>
                  <a:gd name="connsiteY6" fmla="*/ 128679 h 1484224"/>
                  <a:gd name="connsiteX7" fmla="*/ 432025 w 538429"/>
                  <a:gd name="connsiteY7" fmla="*/ 0 h 1484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429" h="1484224">
                    <a:moveTo>
                      <a:pt x="432025" y="0"/>
                    </a:moveTo>
                    <a:lnTo>
                      <a:pt x="538429" y="61432"/>
                    </a:lnTo>
                    <a:lnTo>
                      <a:pt x="461359" y="188876"/>
                    </a:lnTo>
                    <a:cubicBezTo>
                      <a:pt x="245829" y="571697"/>
                      <a:pt x="122880" y="1013602"/>
                      <a:pt x="122880" y="1484223"/>
                    </a:cubicBezTo>
                    <a:lnTo>
                      <a:pt x="122880" y="1484224"/>
                    </a:lnTo>
                    <a:lnTo>
                      <a:pt x="0" y="1484224"/>
                    </a:lnTo>
                    <a:cubicBezTo>
                      <a:pt x="0" y="991732"/>
                      <a:pt x="128663" y="529291"/>
                      <a:pt x="354208" y="128679"/>
                    </a:cubicBezTo>
                    <a:lnTo>
                      <a:pt x="432025" y="0"/>
                    </a:lnTo>
                    <a:close/>
                  </a:path>
                </a:pathLst>
              </a:custGeom>
              <a:solidFill>
                <a:srgbClr val="3AAD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29" name="Freeform 92">
                <a:extLst>
                  <a:ext uri="{FF2B5EF4-FFF2-40B4-BE49-F238E27FC236}">
                    <a16:creationId xmlns:a16="http://schemas.microsoft.com/office/drawing/2014/main" id="{E03B9626-A4E8-41E3-9690-868982BFEDD5}"/>
                  </a:ext>
                </a:extLst>
              </p:cNvPr>
              <p:cNvSpPr/>
              <p:nvPr/>
            </p:nvSpPr>
            <p:spPr>
              <a:xfrm>
                <a:off x="3032421" y="4517991"/>
                <a:ext cx="597791" cy="1647859"/>
              </a:xfrm>
              <a:custGeom>
                <a:avLst/>
                <a:gdLst>
                  <a:gd name="connsiteX0" fmla="*/ 432025 w 538429"/>
                  <a:gd name="connsiteY0" fmla="*/ 0 h 1484224"/>
                  <a:gd name="connsiteX1" fmla="*/ 538429 w 538429"/>
                  <a:gd name="connsiteY1" fmla="*/ 61432 h 1484224"/>
                  <a:gd name="connsiteX2" fmla="*/ 461359 w 538429"/>
                  <a:gd name="connsiteY2" fmla="*/ 188876 h 1484224"/>
                  <a:gd name="connsiteX3" fmla="*/ 122880 w 538429"/>
                  <a:gd name="connsiteY3" fmla="*/ 1484223 h 1484224"/>
                  <a:gd name="connsiteX4" fmla="*/ 122880 w 538429"/>
                  <a:gd name="connsiteY4" fmla="*/ 1484224 h 1484224"/>
                  <a:gd name="connsiteX5" fmla="*/ 0 w 538429"/>
                  <a:gd name="connsiteY5" fmla="*/ 1484224 h 1484224"/>
                  <a:gd name="connsiteX6" fmla="*/ 354208 w 538429"/>
                  <a:gd name="connsiteY6" fmla="*/ 128679 h 1484224"/>
                  <a:gd name="connsiteX7" fmla="*/ 432025 w 538429"/>
                  <a:gd name="connsiteY7" fmla="*/ 0 h 1484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429" h="1484224">
                    <a:moveTo>
                      <a:pt x="432025" y="0"/>
                    </a:moveTo>
                    <a:lnTo>
                      <a:pt x="538429" y="61432"/>
                    </a:lnTo>
                    <a:lnTo>
                      <a:pt x="461359" y="188876"/>
                    </a:lnTo>
                    <a:cubicBezTo>
                      <a:pt x="245829" y="571697"/>
                      <a:pt x="122880" y="1013602"/>
                      <a:pt x="122880" y="1484223"/>
                    </a:cubicBezTo>
                    <a:lnTo>
                      <a:pt x="122880" y="1484224"/>
                    </a:lnTo>
                    <a:lnTo>
                      <a:pt x="0" y="1484224"/>
                    </a:lnTo>
                    <a:cubicBezTo>
                      <a:pt x="0" y="991732"/>
                      <a:pt x="128663" y="529291"/>
                      <a:pt x="354208" y="128679"/>
                    </a:cubicBezTo>
                    <a:lnTo>
                      <a:pt x="432025" y="0"/>
                    </a:lnTo>
                    <a:close/>
                  </a:path>
                </a:pathLst>
              </a:custGeom>
              <a:solidFill>
                <a:srgbClr val="3AAD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3" name="Group 18">
            <a:extLst>
              <a:ext uri="{FF2B5EF4-FFF2-40B4-BE49-F238E27FC236}">
                <a16:creationId xmlns:a16="http://schemas.microsoft.com/office/drawing/2014/main" id="{532D5653-9DF7-4AE4-99B6-23CACBE41C00}"/>
              </a:ext>
            </a:extLst>
          </p:cNvPr>
          <p:cNvGrpSpPr/>
          <p:nvPr/>
        </p:nvGrpSpPr>
        <p:grpSpPr>
          <a:xfrm>
            <a:off x="4354606" y="2801755"/>
            <a:ext cx="1563199" cy="771491"/>
            <a:chOff x="4562511" y="2844155"/>
            <a:chExt cx="1524010" cy="725171"/>
          </a:xfrm>
        </p:grpSpPr>
        <p:sp>
          <p:nvSpPr>
            <p:cNvPr id="34" name="Freeform 37">
              <a:extLst>
                <a:ext uri="{FF2B5EF4-FFF2-40B4-BE49-F238E27FC236}">
                  <a16:creationId xmlns:a16="http://schemas.microsoft.com/office/drawing/2014/main" id="{82A42505-B58E-4DEA-B331-4383C55BF6A8}"/>
                </a:ext>
              </a:extLst>
            </p:cNvPr>
            <p:cNvSpPr/>
            <p:nvPr/>
          </p:nvSpPr>
          <p:spPr>
            <a:xfrm>
              <a:off x="4562511" y="2844155"/>
              <a:ext cx="1524010" cy="512392"/>
            </a:xfrm>
            <a:custGeom>
              <a:avLst/>
              <a:gdLst>
                <a:gd name="connsiteX0" fmla="*/ 1270760 w 1270760"/>
                <a:gd name="connsiteY0" fmla="*/ 0 h 427246"/>
                <a:gd name="connsiteX1" fmla="*/ 1270760 w 1270760"/>
                <a:gd name="connsiteY1" fmla="*/ 122880 h 427246"/>
                <a:gd name="connsiteX2" fmla="*/ 1023265 w 1270760"/>
                <a:gd name="connsiteY2" fmla="*/ 135378 h 427246"/>
                <a:gd name="connsiteX3" fmla="*/ 89842 w 1270760"/>
                <a:gd name="connsiteY3" fmla="*/ 411001 h 427246"/>
                <a:gd name="connsiteX4" fmla="*/ 61388 w 1270760"/>
                <a:gd name="connsiteY4" fmla="*/ 427246 h 427246"/>
                <a:gd name="connsiteX5" fmla="*/ 0 w 1270760"/>
                <a:gd name="connsiteY5" fmla="*/ 320918 h 427246"/>
                <a:gd name="connsiteX6" fmla="*/ 33900 w 1270760"/>
                <a:gd name="connsiteY6" fmla="*/ 301564 h 427246"/>
                <a:gd name="connsiteX7" fmla="*/ 1010702 w 1270760"/>
                <a:gd name="connsiteY7" fmla="*/ 13132 h 427246"/>
                <a:gd name="connsiteX8" fmla="*/ 1270760 w 1270760"/>
                <a:gd name="connsiteY8" fmla="*/ 0 h 42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760" h="427246">
                  <a:moveTo>
                    <a:pt x="1270760" y="0"/>
                  </a:moveTo>
                  <a:lnTo>
                    <a:pt x="1270760" y="122880"/>
                  </a:lnTo>
                  <a:lnTo>
                    <a:pt x="1023265" y="135378"/>
                  </a:lnTo>
                  <a:cubicBezTo>
                    <a:pt x="689926" y="169231"/>
                    <a:pt x="374892" y="264999"/>
                    <a:pt x="89842" y="411001"/>
                  </a:cubicBezTo>
                  <a:lnTo>
                    <a:pt x="61388" y="427246"/>
                  </a:lnTo>
                  <a:lnTo>
                    <a:pt x="0" y="320918"/>
                  </a:lnTo>
                  <a:lnTo>
                    <a:pt x="33900" y="301564"/>
                  </a:lnTo>
                  <a:cubicBezTo>
                    <a:pt x="332197" y="148777"/>
                    <a:pt x="661872" y="48558"/>
                    <a:pt x="1010702" y="13132"/>
                  </a:cubicBezTo>
                  <a:lnTo>
                    <a:pt x="1270760" y="0"/>
                  </a:lnTo>
                  <a:close/>
                </a:path>
              </a:pathLst>
            </a:custGeom>
            <a:solidFill>
              <a:srgbClr val="00ADEE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35" name="Freeform 90">
              <a:extLst>
                <a:ext uri="{FF2B5EF4-FFF2-40B4-BE49-F238E27FC236}">
                  <a16:creationId xmlns:a16="http://schemas.microsoft.com/office/drawing/2014/main" id="{5B29DA35-6E2C-48D1-99FB-37B4D6F03F6F}"/>
                </a:ext>
              </a:extLst>
            </p:cNvPr>
            <p:cNvSpPr/>
            <p:nvPr/>
          </p:nvSpPr>
          <p:spPr>
            <a:xfrm>
              <a:off x="4668333" y="3094977"/>
              <a:ext cx="1410862" cy="474349"/>
            </a:xfrm>
            <a:custGeom>
              <a:avLst/>
              <a:gdLst>
                <a:gd name="connsiteX0" fmla="*/ 1270760 w 1270760"/>
                <a:gd name="connsiteY0" fmla="*/ 0 h 427246"/>
                <a:gd name="connsiteX1" fmla="*/ 1270760 w 1270760"/>
                <a:gd name="connsiteY1" fmla="*/ 122880 h 427246"/>
                <a:gd name="connsiteX2" fmla="*/ 1023265 w 1270760"/>
                <a:gd name="connsiteY2" fmla="*/ 135378 h 427246"/>
                <a:gd name="connsiteX3" fmla="*/ 89842 w 1270760"/>
                <a:gd name="connsiteY3" fmla="*/ 411001 h 427246"/>
                <a:gd name="connsiteX4" fmla="*/ 61388 w 1270760"/>
                <a:gd name="connsiteY4" fmla="*/ 427246 h 427246"/>
                <a:gd name="connsiteX5" fmla="*/ 0 w 1270760"/>
                <a:gd name="connsiteY5" fmla="*/ 320918 h 427246"/>
                <a:gd name="connsiteX6" fmla="*/ 33900 w 1270760"/>
                <a:gd name="connsiteY6" fmla="*/ 301564 h 427246"/>
                <a:gd name="connsiteX7" fmla="*/ 1010702 w 1270760"/>
                <a:gd name="connsiteY7" fmla="*/ 13132 h 427246"/>
                <a:gd name="connsiteX8" fmla="*/ 1270760 w 1270760"/>
                <a:gd name="connsiteY8" fmla="*/ 0 h 42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760" h="427246">
                  <a:moveTo>
                    <a:pt x="1270760" y="0"/>
                  </a:moveTo>
                  <a:lnTo>
                    <a:pt x="1270760" y="122880"/>
                  </a:lnTo>
                  <a:lnTo>
                    <a:pt x="1023265" y="135378"/>
                  </a:lnTo>
                  <a:cubicBezTo>
                    <a:pt x="689926" y="169231"/>
                    <a:pt x="374892" y="264999"/>
                    <a:pt x="89842" y="411001"/>
                  </a:cubicBezTo>
                  <a:lnTo>
                    <a:pt x="61388" y="427246"/>
                  </a:lnTo>
                  <a:lnTo>
                    <a:pt x="0" y="320918"/>
                  </a:lnTo>
                  <a:lnTo>
                    <a:pt x="33900" y="301564"/>
                  </a:lnTo>
                  <a:cubicBezTo>
                    <a:pt x="332197" y="148777"/>
                    <a:pt x="661872" y="48558"/>
                    <a:pt x="1010702" y="13132"/>
                  </a:cubicBezTo>
                  <a:lnTo>
                    <a:pt x="1270760" y="0"/>
                  </a:lnTo>
                  <a:close/>
                </a:path>
              </a:pathLst>
            </a:custGeom>
            <a:solidFill>
              <a:srgbClr val="00ADEE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36" name="Group 19">
            <a:extLst>
              <a:ext uri="{FF2B5EF4-FFF2-40B4-BE49-F238E27FC236}">
                <a16:creationId xmlns:a16="http://schemas.microsoft.com/office/drawing/2014/main" id="{5647D56B-B5C5-449B-8F0C-C22F736C4D61}"/>
              </a:ext>
            </a:extLst>
          </p:cNvPr>
          <p:cNvGrpSpPr/>
          <p:nvPr/>
        </p:nvGrpSpPr>
        <p:grpSpPr>
          <a:xfrm>
            <a:off x="6083835" y="2788883"/>
            <a:ext cx="1580050" cy="773891"/>
            <a:chOff x="6129954" y="2843530"/>
            <a:chExt cx="1540439" cy="727427"/>
          </a:xfrm>
          <a:solidFill>
            <a:schemeClr val="accent1"/>
          </a:solidFill>
        </p:grpSpPr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9AB7FDFC-ED34-408C-9A88-BBC04DBBD219}"/>
                </a:ext>
              </a:extLst>
            </p:cNvPr>
            <p:cNvSpPr/>
            <p:nvPr/>
          </p:nvSpPr>
          <p:spPr>
            <a:xfrm>
              <a:off x="6141352" y="2843530"/>
              <a:ext cx="1529041" cy="514777"/>
            </a:xfrm>
            <a:custGeom>
              <a:avLst/>
              <a:gdLst>
                <a:gd name="connsiteX0" fmla="*/ 0 w 1274955"/>
                <a:gd name="connsiteY0" fmla="*/ 0 h 429235"/>
                <a:gd name="connsiteX1" fmla="*/ 132791 w 1274955"/>
                <a:gd name="connsiteY1" fmla="*/ 3672 h 429235"/>
                <a:gd name="connsiteX2" fmla="*/ 1146443 w 1274955"/>
                <a:gd name="connsiteY2" fmla="*/ 257839 h 429235"/>
                <a:gd name="connsiteX3" fmla="*/ 1274955 w 1274955"/>
                <a:gd name="connsiteY3" fmla="*/ 322674 h 429235"/>
                <a:gd name="connsiteX4" fmla="*/ 1213432 w 1274955"/>
                <a:gd name="connsiteY4" fmla="*/ 429235 h 429235"/>
                <a:gd name="connsiteX5" fmla="*/ 1094514 w 1274955"/>
                <a:gd name="connsiteY5" fmla="*/ 369241 h 429235"/>
                <a:gd name="connsiteX6" fmla="*/ 125878 w 1274955"/>
                <a:gd name="connsiteY6" fmla="*/ 126361 h 429235"/>
                <a:gd name="connsiteX7" fmla="*/ 0 w 1274955"/>
                <a:gd name="connsiteY7" fmla="*/ 122880 h 429235"/>
                <a:gd name="connsiteX8" fmla="*/ 0 w 1274955"/>
                <a:gd name="connsiteY8" fmla="*/ 0 h 4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4955" h="429235">
                  <a:moveTo>
                    <a:pt x="0" y="0"/>
                  </a:moveTo>
                  <a:lnTo>
                    <a:pt x="132791" y="3672"/>
                  </a:lnTo>
                  <a:cubicBezTo>
                    <a:pt x="493432" y="23669"/>
                    <a:pt x="835651" y="112726"/>
                    <a:pt x="1146443" y="257839"/>
                  </a:cubicBezTo>
                  <a:lnTo>
                    <a:pt x="1274955" y="322674"/>
                  </a:lnTo>
                  <a:lnTo>
                    <a:pt x="1213432" y="429235"/>
                  </a:lnTo>
                  <a:lnTo>
                    <a:pt x="1094514" y="369241"/>
                  </a:lnTo>
                  <a:cubicBezTo>
                    <a:pt x="797524" y="230572"/>
                    <a:pt x="470503" y="145470"/>
                    <a:pt x="125878" y="126361"/>
                  </a:cubicBezTo>
                  <a:lnTo>
                    <a:pt x="0" y="122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8" name="Freeform 89">
              <a:extLst>
                <a:ext uri="{FF2B5EF4-FFF2-40B4-BE49-F238E27FC236}">
                  <a16:creationId xmlns:a16="http://schemas.microsoft.com/office/drawing/2014/main" id="{BEFA3C31-8FFD-46FD-8F49-BF5FA49676BF}"/>
                </a:ext>
              </a:extLst>
            </p:cNvPr>
            <p:cNvSpPr/>
            <p:nvPr/>
          </p:nvSpPr>
          <p:spPr>
            <a:xfrm>
              <a:off x="6129954" y="3094399"/>
              <a:ext cx="1415518" cy="476558"/>
            </a:xfrm>
            <a:custGeom>
              <a:avLst/>
              <a:gdLst>
                <a:gd name="connsiteX0" fmla="*/ 0 w 1274955"/>
                <a:gd name="connsiteY0" fmla="*/ 0 h 429235"/>
                <a:gd name="connsiteX1" fmla="*/ 132791 w 1274955"/>
                <a:gd name="connsiteY1" fmla="*/ 3672 h 429235"/>
                <a:gd name="connsiteX2" fmla="*/ 1146443 w 1274955"/>
                <a:gd name="connsiteY2" fmla="*/ 257839 h 429235"/>
                <a:gd name="connsiteX3" fmla="*/ 1274955 w 1274955"/>
                <a:gd name="connsiteY3" fmla="*/ 322674 h 429235"/>
                <a:gd name="connsiteX4" fmla="*/ 1213432 w 1274955"/>
                <a:gd name="connsiteY4" fmla="*/ 429235 h 429235"/>
                <a:gd name="connsiteX5" fmla="*/ 1094514 w 1274955"/>
                <a:gd name="connsiteY5" fmla="*/ 369241 h 429235"/>
                <a:gd name="connsiteX6" fmla="*/ 125878 w 1274955"/>
                <a:gd name="connsiteY6" fmla="*/ 126361 h 429235"/>
                <a:gd name="connsiteX7" fmla="*/ 0 w 1274955"/>
                <a:gd name="connsiteY7" fmla="*/ 122880 h 429235"/>
                <a:gd name="connsiteX8" fmla="*/ 0 w 1274955"/>
                <a:gd name="connsiteY8" fmla="*/ 0 h 4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4955" h="429235">
                  <a:moveTo>
                    <a:pt x="0" y="0"/>
                  </a:moveTo>
                  <a:lnTo>
                    <a:pt x="132791" y="3672"/>
                  </a:lnTo>
                  <a:cubicBezTo>
                    <a:pt x="493432" y="23669"/>
                    <a:pt x="835651" y="112726"/>
                    <a:pt x="1146443" y="257839"/>
                  </a:cubicBezTo>
                  <a:lnTo>
                    <a:pt x="1274955" y="322674"/>
                  </a:lnTo>
                  <a:lnTo>
                    <a:pt x="1213432" y="429235"/>
                  </a:lnTo>
                  <a:lnTo>
                    <a:pt x="1094514" y="369241"/>
                  </a:lnTo>
                  <a:cubicBezTo>
                    <a:pt x="797524" y="230572"/>
                    <a:pt x="470503" y="145470"/>
                    <a:pt x="125878" y="126361"/>
                  </a:cubicBezTo>
                  <a:lnTo>
                    <a:pt x="0" y="122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42" name="Group 21">
            <a:extLst>
              <a:ext uri="{FF2B5EF4-FFF2-40B4-BE49-F238E27FC236}">
                <a16:creationId xmlns:a16="http://schemas.microsoft.com/office/drawing/2014/main" id="{E3901422-8DF0-485F-AF6E-702C04AD7FA2}"/>
              </a:ext>
            </a:extLst>
          </p:cNvPr>
          <p:cNvGrpSpPr/>
          <p:nvPr/>
        </p:nvGrpSpPr>
        <p:grpSpPr>
          <a:xfrm>
            <a:off x="7504733" y="3264804"/>
            <a:ext cx="1398449" cy="1371938"/>
            <a:chOff x="7521925" y="3256636"/>
            <a:chExt cx="1363390" cy="1289568"/>
          </a:xfrm>
        </p:grpSpPr>
        <p:sp>
          <p:nvSpPr>
            <p:cNvPr id="43" name="Freeform 25">
              <a:extLst>
                <a:ext uri="{FF2B5EF4-FFF2-40B4-BE49-F238E27FC236}">
                  <a16:creationId xmlns:a16="http://schemas.microsoft.com/office/drawing/2014/main" id="{0875D592-15EE-4ECF-9052-90B4C7B2514C}"/>
                </a:ext>
              </a:extLst>
            </p:cNvPr>
            <p:cNvSpPr/>
            <p:nvPr/>
          </p:nvSpPr>
          <p:spPr>
            <a:xfrm>
              <a:off x="7644956" y="3256636"/>
              <a:ext cx="1240359" cy="1155131"/>
            </a:xfrm>
            <a:custGeom>
              <a:avLst/>
              <a:gdLst>
                <a:gd name="connsiteX0" fmla="*/ 61423 w 1034244"/>
                <a:gd name="connsiteY0" fmla="*/ 0 h 963179"/>
                <a:gd name="connsiteX1" fmla="*/ 186642 w 1034244"/>
                <a:gd name="connsiteY1" fmla="*/ 73008 h 963179"/>
                <a:gd name="connsiteX2" fmla="*/ 1017905 w 1034244"/>
                <a:gd name="connsiteY2" fmla="*/ 874890 h 963179"/>
                <a:gd name="connsiteX3" fmla="*/ 1034244 w 1034244"/>
                <a:gd name="connsiteY3" fmla="*/ 901785 h 963179"/>
                <a:gd name="connsiteX4" fmla="*/ 927907 w 1034244"/>
                <a:gd name="connsiteY4" fmla="*/ 963179 h 963179"/>
                <a:gd name="connsiteX5" fmla="*/ 916008 w 1034244"/>
                <a:gd name="connsiteY5" fmla="*/ 943593 h 963179"/>
                <a:gd name="connsiteX6" fmla="*/ 121660 w 1034244"/>
                <a:gd name="connsiteY6" fmla="*/ 177321 h 963179"/>
                <a:gd name="connsiteX7" fmla="*/ 0 w 1034244"/>
                <a:gd name="connsiteY7" fmla="*/ 106388 h 963179"/>
                <a:gd name="connsiteX8" fmla="*/ 61423 w 1034244"/>
                <a:gd name="connsiteY8" fmla="*/ 0 h 96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244" h="963179">
                  <a:moveTo>
                    <a:pt x="61423" y="0"/>
                  </a:moveTo>
                  <a:lnTo>
                    <a:pt x="186642" y="73008"/>
                  </a:lnTo>
                  <a:cubicBezTo>
                    <a:pt x="516793" y="279104"/>
                    <a:pt x="800352" y="552869"/>
                    <a:pt x="1017905" y="874890"/>
                  </a:cubicBezTo>
                  <a:lnTo>
                    <a:pt x="1034244" y="901785"/>
                  </a:lnTo>
                  <a:lnTo>
                    <a:pt x="927907" y="963179"/>
                  </a:lnTo>
                  <a:lnTo>
                    <a:pt x="916008" y="943593"/>
                  </a:lnTo>
                  <a:cubicBezTo>
                    <a:pt x="708116" y="635872"/>
                    <a:pt x="437150" y="374265"/>
                    <a:pt x="121660" y="177321"/>
                  </a:cubicBezTo>
                  <a:lnTo>
                    <a:pt x="0" y="106388"/>
                  </a:lnTo>
                  <a:lnTo>
                    <a:pt x="61423" y="0"/>
                  </a:lnTo>
                  <a:close/>
                </a:path>
              </a:pathLst>
            </a:custGeom>
            <a:solidFill>
              <a:srgbClr val="00ADEE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44" name="Freeform 93">
              <a:extLst>
                <a:ext uri="{FF2B5EF4-FFF2-40B4-BE49-F238E27FC236}">
                  <a16:creationId xmlns:a16="http://schemas.microsoft.com/office/drawing/2014/main" id="{60F165FF-D1AB-4775-91B3-BC3316C140EB}"/>
                </a:ext>
              </a:extLst>
            </p:cNvPr>
            <p:cNvSpPr/>
            <p:nvPr/>
          </p:nvSpPr>
          <p:spPr>
            <a:xfrm>
              <a:off x="7521925" y="3476834"/>
              <a:ext cx="1148270" cy="1069370"/>
            </a:xfrm>
            <a:custGeom>
              <a:avLst/>
              <a:gdLst>
                <a:gd name="connsiteX0" fmla="*/ 61423 w 1034244"/>
                <a:gd name="connsiteY0" fmla="*/ 0 h 963179"/>
                <a:gd name="connsiteX1" fmla="*/ 186642 w 1034244"/>
                <a:gd name="connsiteY1" fmla="*/ 73008 h 963179"/>
                <a:gd name="connsiteX2" fmla="*/ 1017905 w 1034244"/>
                <a:gd name="connsiteY2" fmla="*/ 874890 h 963179"/>
                <a:gd name="connsiteX3" fmla="*/ 1034244 w 1034244"/>
                <a:gd name="connsiteY3" fmla="*/ 901785 h 963179"/>
                <a:gd name="connsiteX4" fmla="*/ 927907 w 1034244"/>
                <a:gd name="connsiteY4" fmla="*/ 963179 h 963179"/>
                <a:gd name="connsiteX5" fmla="*/ 916008 w 1034244"/>
                <a:gd name="connsiteY5" fmla="*/ 943593 h 963179"/>
                <a:gd name="connsiteX6" fmla="*/ 121660 w 1034244"/>
                <a:gd name="connsiteY6" fmla="*/ 177321 h 963179"/>
                <a:gd name="connsiteX7" fmla="*/ 0 w 1034244"/>
                <a:gd name="connsiteY7" fmla="*/ 106388 h 963179"/>
                <a:gd name="connsiteX8" fmla="*/ 61423 w 1034244"/>
                <a:gd name="connsiteY8" fmla="*/ 0 h 96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244" h="963179">
                  <a:moveTo>
                    <a:pt x="61423" y="0"/>
                  </a:moveTo>
                  <a:lnTo>
                    <a:pt x="186642" y="73008"/>
                  </a:lnTo>
                  <a:cubicBezTo>
                    <a:pt x="516793" y="279104"/>
                    <a:pt x="800352" y="552869"/>
                    <a:pt x="1017905" y="874890"/>
                  </a:cubicBezTo>
                  <a:lnTo>
                    <a:pt x="1034244" y="901785"/>
                  </a:lnTo>
                  <a:lnTo>
                    <a:pt x="927907" y="963179"/>
                  </a:lnTo>
                  <a:lnTo>
                    <a:pt x="916008" y="943593"/>
                  </a:lnTo>
                  <a:cubicBezTo>
                    <a:pt x="708116" y="635872"/>
                    <a:pt x="437150" y="374265"/>
                    <a:pt x="121660" y="177321"/>
                  </a:cubicBezTo>
                  <a:lnTo>
                    <a:pt x="0" y="106388"/>
                  </a:lnTo>
                  <a:lnTo>
                    <a:pt x="61423" y="0"/>
                  </a:lnTo>
                  <a:close/>
                </a:path>
              </a:pathLst>
            </a:custGeom>
            <a:solidFill>
              <a:srgbClr val="00ADEE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48" name="Group 22">
            <a:extLst>
              <a:ext uri="{FF2B5EF4-FFF2-40B4-BE49-F238E27FC236}">
                <a16:creationId xmlns:a16="http://schemas.microsoft.com/office/drawing/2014/main" id="{28E91DEF-FA4A-4DE3-B240-E0AF9D629659}"/>
              </a:ext>
            </a:extLst>
          </p:cNvPr>
          <p:cNvGrpSpPr/>
          <p:nvPr/>
        </p:nvGrpSpPr>
        <p:grpSpPr>
          <a:xfrm>
            <a:off x="8575793" y="4433005"/>
            <a:ext cx="876399" cy="1894884"/>
            <a:chOff x="8584122" y="4381292"/>
            <a:chExt cx="854428" cy="1781116"/>
          </a:xfrm>
        </p:grpSpPr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id="{A5004867-A4C8-48B2-8C30-2C2936AC8F9F}"/>
                </a:ext>
              </a:extLst>
            </p:cNvPr>
            <p:cNvSpPr/>
            <p:nvPr/>
          </p:nvSpPr>
          <p:spPr>
            <a:xfrm>
              <a:off x="8792339" y="4381292"/>
              <a:ext cx="646211" cy="1776297"/>
            </a:xfrm>
            <a:custGeom>
              <a:avLst/>
              <a:gdLst>
                <a:gd name="connsiteX0" fmla="*/ 106337 w 538828"/>
                <a:gd name="connsiteY0" fmla="*/ 0 h 1481124"/>
                <a:gd name="connsiteX1" fmla="*/ 204856 w 538828"/>
                <a:gd name="connsiteY1" fmla="*/ 162168 h 1481124"/>
                <a:gd name="connsiteX2" fmla="*/ 538828 w 538828"/>
                <a:gd name="connsiteY2" fmla="*/ 1481124 h 1481124"/>
                <a:gd name="connsiteX3" fmla="*/ 415945 w 538828"/>
                <a:gd name="connsiteY3" fmla="*/ 1481124 h 1481124"/>
                <a:gd name="connsiteX4" fmla="*/ 415945 w 538828"/>
                <a:gd name="connsiteY4" fmla="*/ 1481123 h 1481124"/>
                <a:gd name="connsiteX5" fmla="*/ 96804 w 538828"/>
                <a:gd name="connsiteY5" fmla="*/ 220739 h 1481124"/>
                <a:gd name="connsiteX6" fmla="*/ 0 w 538828"/>
                <a:gd name="connsiteY6" fmla="*/ 61394 h 1481124"/>
                <a:gd name="connsiteX7" fmla="*/ 106337 w 538828"/>
                <a:gd name="connsiteY7" fmla="*/ 0 h 148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828" h="1481124">
                  <a:moveTo>
                    <a:pt x="106337" y="0"/>
                  </a:moveTo>
                  <a:lnTo>
                    <a:pt x="204856" y="162168"/>
                  </a:lnTo>
                  <a:cubicBezTo>
                    <a:pt x="417845" y="554245"/>
                    <a:pt x="538828" y="1003556"/>
                    <a:pt x="538828" y="1481124"/>
                  </a:cubicBezTo>
                  <a:lnTo>
                    <a:pt x="415945" y="1481124"/>
                  </a:lnTo>
                  <a:lnTo>
                    <a:pt x="415945" y="1481123"/>
                  </a:lnTo>
                  <a:cubicBezTo>
                    <a:pt x="415945" y="1024763"/>
                    <a:pt x="300335" y="595405"/>
                    <a:pt x="96804" y="220739"/>
                  </a:cubicBezTo>
                  <a:lnTo>
                    <a:pt x="0" y="61394"/>
                  </a:lnTo>
                  <a:lnTo>
                    <a:pt x="106337" y="0"/>
                  </a:lnTo>
                  <a:close/>
                </a:path>
              </a:pathLst>
            </a:custGeom>
            <a:solidFill>
              <a:srgbClr val="00AD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50" name="Freeform 94">
              <a:extLst>
                <a:ext uri="{FF2B5EF4-FFF2-40B4-BE49-F238E27FC236}">
                  <a16:creationId xmlns:a16="http://schemas.microsoft.com/office/drawing/2014/main" id="{22FE5514-5FCC-47AA-9A8C-CD403A6B057E}"/>
                </a:ext>
              </a:extLst>
            </p:cNvPr>
            <p:cNvSpPr/>
            <p:nvPr/>
          </p:nvSpPr>
          <p:spPr>
            <a:xfrm>
              <a:off x="8584122" y="4517991"/>
              <a:ext cx="598233" cy="1644417"/>
            </a:xfrm>
            <a:custGeom>
              <a:avLst/>
              <a:gdLst>
                <a:gd name="connsiteX0" fmla="*/ 106337 w 538828"/>
                <a:gd name="connsiteY0" fmla="*/ 0 h 1481124"/>
                <a:gd name="connsiteX1" fmla="*/ 204856 w 538828"/>
                <a:gd name="connsiteY1" fmla="*/ 162168 h 1481124"/>
                <a:gd name="connsiteX2" fmla="*/ 538828 w 538828"/>
                <a:gd name="connsiteY2" fmla="*/ 1481124 h 1481124"/>
                <a:gd name="connsiteX3" fmla="*/ 415945 w 538828"/>
                <a:gd name="connsiteY3" fmla="*/ 1481124 h 1481124"/>
                <a:gd name="connsiteX4" fmla="*/ 415945 w 538828"/>
                <a:gd name="connsiteY4" fmla="*/ 1481123 h 1481124"/>
                <a:gd name="connsiteX5" fmla="*/ 96804 w 538828"/>
                <a:gd name="connsiteY5" fmla="*/ 220739 h 1481124"/>
                <a:gd name="connsiteX6" fmla="*/ 0 w 538828"/>
                <a:gd name="connsiteY6" fmla="*/ 61394 h 1481124"/>
                <a:gd name="connsiteX7" fmla="*/ 106337 w 538828"/>
                <a:gd name="connsiteY7" fmla="*/ 0 h 148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828" h="1481124">
                  <a:moveTo>
                    <a:pt x="106337" y="0"/>
                  </a:moveTo>
                  <a:lnTo>
                    <a:pt x="204856" y="162168"/>
                  </a:lnTo>
                  <a:cubicBezTo>
                    <a:pt x="417845" y="554245"/>
                    <a:pt x="538828" y="1003556"/>
                    <a:pt x="538828" y="1481124"/>
                  </a:cubicBezTo>
                  <a:lnTo>
                    <a:pt x="415945" y="1481124"/>
                  </a:lnTo>
                  <a:lnTo>
                    <a:pt x="415945" y="1481123"/>
                  </a:lnTo>
                  <a:cubicBezTo>
                    <a:pt x="415945" y="1024763"/>
                    <a:pt x="300335" y="595405"/>
                    <a:pt x="96804" y="220739"/>
                  </a:cubicBezTo>
                  <a:lnTo>
                    <a:pt x="0" y="61394"/>
                  </a:lnTo>
                  <a:lnTo>
                    <a:pt x="106337" y="0"/>
                  </a:lnTo>
                  <a:close/>
                </a:path>
              </a:pathLst>
            </a:custGeom>
            <a:solidFill>
              <a:srgbClr val="00AD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sp>
        <p:nvSpPr>
          <p:cNvPr id="57" name="Oval 117">
            <a:extLst>
              <a:ext uri="{FF2B5EF4-FFF2-40B4-BE49-F238E27FC236}">
                <a16:creationId xmlns:a16="http://schemas.microsoft.com/office/drawing/2014/main" id="{320CFD66-332A-4F7B-B598-FDF2D80B5BBC}"/>
              </a:ext>
            </a:extLst>
          </p:cNvPr>
          <p:cNvSpPr/>
          <p:nvPr/>
        </p:nvSpPr>
        <p:spPr>
          <a:xfrm>
            <a:off x="2911012" y="4210769"/>
            <a:ext cx="640383" cy="661533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grpSp>
        <p:nvGrpSpPr>
          <p:cNvPr id="58" name="Group 9">
            <a:extLst>
              <a:ext uri="{FF2B5EF4-FFF2-40B4-BE49-F238E27FC236}">
                <a16:creationId xmlns:a16="http://schemas.microsoft.com/office/drawing/2014/main" id="{A14E4E5A-CAD4-4627-9198-59D1EE8B209E}"/>
              </a:ext>
            </a:extLst>
          </p:cNvPr>
          <p:cNvGrpSpPr/>
          <p:nvPr/>
        </p:nvGrpSpPr>
        <p:grpSpPr>
          <a:xfrm>
            <a:off x="2945541" y="4246438"/>
            <a:ext cx="571325" cy="590194"/>
            <a:chOff x="4622141" y="3293102"/>
            <a:chExt cx="558800" cy="558800"/>
          </a:xfrm>
        </p:grpSpPr>
        <p:sp>
          <p:nvSpPr>
            <p:cNvPr id="59" name="Oval 107">
              <a:extLst>
                <a:ext uri="{FF2B5EF4-FFF2-40B4-BE49-F238E27FC236}">
                  <a16:creationId xmlns:a16="http://schemas.microsoft.com/office/drawing/2014/main" id="{3D82B199-D5CF-4D4F-853D-E1887FE10D32}"/>
                </a:ext>
              </a:extLst>
            </p:cNvPr>
            <p:cNvSpPr/>
            <p:nvPr/>
          </p:nvSpPr>
          <p:spPr>
            <a:xfrm>
              <a:off x="4622141" y="3293102"/>
              <a:ext cx="558800" cy="558800"/>
            </a:xfrm>
            <a:prstGeom prst="ellipse">
              <a:avLst/>
            </a:prstGeom>
            <a:solidFill>
              <a:srgbClr val="00AD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60" name="Freeform 28">
              <a:extLst>
                <a:ext uri="{FF2B5EF4-FFF2-40B4-BE49-F238E27FC236}">
                  <a16:creationId xmlns:a16="http://schemas.microsoft.com/office/drawing/2014/main" id="{D7644FD0-09ED-4889-8E1F-C1F2D1D14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2374" y="3429000"/>
              <a:ext cx="267815" cy="267815"/>
            </a:xfrm>
            <a:custGeom>
              <a:avLst/>
              <a:gdLst>
                <a:gd name="T0" fmla="*/ 156 w 176"/>
                <a:gd name="T1" fmla="*/ 0 h 176"/>
                <a:gd name="T2" fmla="*/ 136 w 176"/>
                <a:gd name="T3" fmla="*/ 20 h 176"/>
                <a:gd name="T4" fmla="*/ 152 w 176"/>
                <a:gd name="T5" fmla="*/ 40 h 176"/>
                <a:gd name="T6" fmla="*/ 152 w 176"/>
                <a:gd name="T7" fmla="*/ 84 h 176"/>
                <a:gd name="T8" fmla="*/ 108 w 176"/>
                <a:gd name="T9" fmla="*/ 84 h 176"/>
                <a:gd name="T10" fmla="*/ 88 w 176"/>
                <a:gd name="T11" fmla="*/ 68 h 176"/>
                <a:gd name="T12" fmla="*/ 68 w 176"/>
                <a:gd name="T13" fmla="*/ 84 h 176"/>
                <a:gd name="T14" fmla="*/ 20 w 176"/>
                <a:gd name="T15" fmla="*/ 84 h 176"/>
                <a:gd name="T16" fmla="*/ 16 w 176"/>
                <a:gd name="T17" fmla="*/ 88 h 176"/>
                <a:gd name="T18" fmla="*/ 16 w 176"/>
                <a:gd name="T19" fmla="*/ 136 h 176"/>
                <a:gd name="T20" fmla="*/ 0 w 176"/>
                <a:gd name="T21" fmla="*/ 156 h 176"/>
                <a:gd name="T22" fmla="*/ 20 w 176"/>
                <a:gd name="T23" fmla="*/ 176 h 176"/>
                <a:gd name="T24" fmla="*/ 40 w 176"/>
                <a:gd name="T25" fmla="*/ 156 h 176"/>
                <a:gd name="T26" fmla="*/ 24 w 176"/>
                <a:gd name="T27" fmla="*/ 136 h 176"/>
                <a:gd name="T28" fmla="*/ 24 w 176"/>
                <a:gd name="T29" fmla="*/ 92 h 176"/>
                <a:gd name="T30" fmla="*/ 68 w 176"/>
                <a:gd name="T31" fmla="*/ 92 h 176"/>
                <a:gd name="T32" fmla="*/ 88 w 176"/>
                <a:gd name="T33" fmla="*/ 108 h 176"/>
                <a:gd name="T34" fmla="*/ 108 w 176"/>
                <a:gd name="T35" fmla="*/ 92 h 176"/>
                <a:gd name="T36" fmla="*/ 156 w 176"/>
                <a:gd name="T37" fmla="*/ 92 h 176"/>
                <a:gd name="T38" fmla="*/ 160 w 176"/>
                <a:gd name="T39" fmla="*/ 88 h 176"/>
                <a:gd name="T40" fmla="*/ 160 w 176"/>
                <a:gd name="T41" fmla="*/ 40 h 176"/>
                <a:gd name="T42" fmla="*/ 176 w 176"/>
                <a:gd name="T43" fmla="*/ 20 h 176"/>
                <a:gd name="T44" fmla="*/ 156 w 176"/>
                <a:gd name="T45" fmla="*/ 0 h 176"/>
                <a:gd name="T46" fmla="*/ 32 w 176"/>
                <a:gd name="T47" fmla="*/ 156 h 176"/>
                <a:gd name="T48" fmla="*/ 20 w 176"/>
                <a:gd name="T49" fmla="*/ 168 h 176"/>
                <a:gd name="T50" fmla="*/ 8 w 176"/>
                <a:gd name="T51" fmla="*/ 156 h 176"/>
                <a:gd name="T52" fmla="*/ 20 w 176"/>
                <a:gd name="T53" fmla="*/ 144 h 176"/>
                <a:gd name="T54" fmla="*/ 32 w 176"/>
                <a:gd name="T55" fmla="*/ 156 h 176"/>
                <a:gd name="T56" fmla="*/ 88 w 176"/>
                <a:gd name="T57" fmla="*/ 100 h 176"/>
                <a:gd name="T58" fmla="*/ 76 w 176"/>
                <a:gd name="T59" fmla="*/ 88 h 176"/>
                <a:gd name="T60" fmla="*/ 88 w 176"/>
                <a:gd name="T61" fmla="*/ 76 h 176"/>
                <a:gd name="T62" fmla="*/ 100 w 176"/>
                <a:gd name="T63" fmla="*/ 88 h 176"/>
                <a:gd name="T64" fmla="*/ 88 w 176"/>
                <a:gd name="T65" fmla="*/ 100 h 176"/>
                <a:gd name="T66" fmla="*/ 156 w 176"/>
                <a:gd name="T67" fmla="*/ 32 h 176"/>
                <a:gd name="T68" fmla="*/ 144 w 176"/>
                <a:gd name="T69" fmla="*/ 20 h 176"/>
                <a:gd name="T70" fmla="*/ 156 w 176"/>
                <a:gd name="T71" fmla="*/ 8 h 176"/>
                <a:gd name="T72" fmla="*/ 168 w 176"/>
                <a:gd name="T73" fmla="*/ 20 h 176"/>
                <a:gd name="T74" fmla="*/ 156 w 176"/>
                <a:gd name="T75" fmla="*/ 3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156" y="0"/>
                  </a:moveTo>
                  <a:cubicBezTo>
                    <a:pt x="145" y="0"/>
                    <a:pt x="136" y="9"/>
                    <a:pt x="136" y="20"/>
                  </a:cubicBezTo>
                  <a:cubicBezTo>
                    <a:pt x="136" y="30"/>
                    <a:pt x="143" y="38"/>
                    <a:pt x="152" y="40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06" y="75"/>
                    <a:pt x="98" y="68"/>
                    <a:pt x="88" y="68"/>
                  </a:cubicBezTo>
                  <a:cubicBezTo>
                    <a:pt x="78" y="68"/>
                    <a:pt x="70" y="75"/>
                    <a:pt x="68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6" y="86"/>
                    <a:pt x="16" y="88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7" y="138"/>
                    <a:pt x="0" y="146"/>
                    <a:pt x="0" y="156"/>
                  </a:cubicBezTo>
                  <a:cubicBezTo>
                    <a:pt x="0" y="167"/>
                    <a:pt x="9" y="176"/>
                    <a:pt x="20" y="176"/>
                  </a:cubicBezTo>
                  <a:cubicBezTo>
                    <a:pt x="31" y="176"/>
                    <a:pt x="40" y="167"/>
                    <a:pt x="40" y="156"/>
                  </a:cubicBezTo>
                  <a:cubicBezTo>
                    <a:pt x="40" y="146"/>
                    <a:pt x="33" y="138"/>
                    <a:pt x="24" y="136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70" y="101"/>
                    <a:pt x="78" y="108"/>
                    <a:pt x="88" y="108"/>
                  </a:cubicBezTo>
                  <a:cubicBezTo>
                    <a:pt x="98" y="108"/>
                    <a:pt x="106" y="101"/>
                    <a:pt x="108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58" y="92"/>
                    <a:pt x="160" y="90"/>
                    <a:pt x="160" y="88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9" y="38"/>
                    <a:pt x="176" y="30"/>
                    <a:pt x="176" y="20"/>
                  </a:cubicBezTo>
                  <a:cubicBezTo>
                    <a:pt x="176" y="9"/>
                    <a:pt x="167" y="0"/>
                    <a:pt x="156" y="0"/>
                  </a:cubicBezTo>
                  <a:moveTo>
                    <a:pt x="32" y="156"/>
                  </a:moveTo>
                  <a:cubicBezTo>
                    <a:pt x="32" y="163"/>
                    <a:pt x="27" y="168"/>
                    <a:pt x="20" y="168"/>
                  </a:cubicBezTo>
                  <a:cubicBezTo>
                    <a:pt x="13" y="168"/>
                    <a:pt x="8" y="163"/>
                    <a:pt x="8" y="156"/>
                  </a:cubicBezTo>
                  <a:cubicBezTo>
                    <a:pt x="8" y="149"/>
                    <a:pt x="13" y="144"/>
                    <a:pt x="20" y="144"/>
                  </a:cubicBezTo>
                  <a:cubicBezTo>
                    <a:pt x="27" y="144"/>
                    <a:pt x="32" y="149"/>
                    <a:pt x="32" y="156"/>
                  </a:cubicBezTo>
                  <a:moveTo>
                    <a:pt x="88" y="100"/>
                  </a:moveTo>
                  <a:cubicBezTo>
                    <a:pt x="81" y="100"/>
                    <a:pt x="76" y="95"/>
                    <a:pt x="76" y="88"/>
                  </a:cubicBezTo>
                  <a:cubicBezTo>
                    <a:pt x="76" y="81"/>
                    <a:pt x="81" y="76"/>
                    <a:pt x="88" y="76"/>
                  </a:cubicBezTo>
                  <a:cubicBezTo>
                    <a:pt x="95" y="76"/>
                    <a:pt x="100" y="81"/>
                    <a:pt x="100" y="88"/>
                  </a:cubicBezTo>
                  <a:cubicBezTo>
                    <a:pt x="100" y="95"/>
                    <a:pt x="95" y="100"/>
                    <a:pt x="88" y="100"/>
                  </a:cubicBezTo>
                  <a:moveTo>
                    <a:pt x="156" y="32"/>
                  </a:moveTo>
                  <a:cubicBezTo>
                    <a:pt x="149" y="32"/>
                    <a:pt x="144" y="27"/>
                    <a:pt x="144" y="20"/>
                  </a:cubicBezTo>
                  <a:cubicBezTo>
                    <a:pt x="144" y="13"/>
                    <a:pt x="149" y="8"/>
                    <a:pt x="156" y="8"/>
                  </a:cubicBezTo>
                  <a:cubicBezTo>
                    <a:pt x="163" y="8"/>
                    <a:pt x="168" y="13"/>
                    <a:pt x="168" y="20"/>
                  </a:cubicBezTo>
                  <a:cubicBezTo>
                    <a:pt x="168" y="27"/>
                    <a:pt x="163" y="32"/>
                    <a:pt x="156" y="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Segoe UI Light"/>
              </a:endParaRPr>
            </a:p>
          </p:txBody>
        </p:sp>
      </p:grpSp>
      <p:grpSp>
        <p:nvGrpSpPr>
          <p:cNvPr id="61" name="Group 11">
            <a:extLst>
              <a:ext uri="{FF2B5EF4-FFF2-40B4-BE49-F238E27FC236}">
                <a16:creationId xmlns:a16="http://schemas.microsoft.com/office/drawing/2014/main" id="{4B75018D-1FA8-41E1-83B2-2F0F525535F9}"/>
              </a:ext>
            </a:extLst>
          </p:cNvPr>
          <p:cNvGrpSpPr/>
          <p:nvPr/>
        </p:nvGrpSpPr>
        <p:grpSpPr>
          <a:xfrm>
            <a:off x="4035829" y="3094862"/>
            <a:ext cx="651421" cy="670889"/>
            <a:chOff x="7103113" y="3293102"/>
            <a:chExt cx="558800" cy="558800"/>
          </a:xfrm>
        </p:grpSpPr>
        <p:sp>
          <p:nvSpPr>
            <p:cNvPr id="62" name="Oval 109">
              <a:extLst>
                <a:ext uri="{FF2B5EF4-FFF2-40B4-BE49-F238E27FC236}">
                  <a16:creationId xmlns:a16="http://schemas.microsoft.com/office/drawing/2014/main" id="{7B01EFB9-8F81-4A83-B050-FAB1B59DD652}"/>
                </a:ext>
              </a:extLst>
            </p:cNvPr>
            <p:cNvSpPr/>
            <p:nvPr/>
          </p:nvSpPr>
          <p:spPr>
            <a:xfrm>
              <a:off x="7103113" y="3293102"/>
              <a:ext cx="558800" cy="55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sp>
          <p:nvSpPr>
            <p:cNvPr id="63" name="Freeform 19">
              <a:extLst>
                <a:ext uri="{FF2B5EF4-FFF2-40B4-BE49-F238E27FC236}">
                  <a16:creationId xmlns:a16="http://schemas.microsoft.com/office/drawing/2014/main" id="{08C47560-19BC-4D45-980E-EC348FA3D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8606" y="3438595"/>
              <a:ext cx="267815" cy="267815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67" name="Group 10">
            <a:extLst>
              <a:ext uri="{FF2B5EF4-FFF2-40B4-BE49-F238E27FC236}">
                <a16:creationId xmlns:a16="http://schemas.microsoft.com/office/drawing/2014/main" id="{8D1A2CB6-FFCC-49FC-BBB7-DC9B490834B2}"/>
              </a:ext>
            </a:extLst>
          </p:cNvPr>
          <p:cNvGrpSpPr/>
          <p:nvPr/>
        </p:nvGrpSpPr>
        <p:grpSpPr>
          <a:xfrm>
            <a:off x="5625701" y="2649175"/>
            <a:ext cx="687396" cy="712969"/>
            <a:chOff x="5854236" y="2976687"/>
            <a:chExt cx="558800" cy="558800"/>
          </a:xfrm>
        </p:grpSpPr>
        <p:sp>
          <p:nvSpPr>
            <p:cNvPr id="68" name="Oval 108">
              <a:extLst>
                <a:ext uri="{FF2B5EF4-FFF2-40B4-BE49-F238E27FC236}">
                  <a16:creationId xmlns:a16="http://schemas.microsoft.com/office/drawing/2014/main" id="{5A0FDC2F-37EE-421C-A125-2A3AD31E28E9}"/>
                </a:ext>
              </a:extLst>
            </p:cNvPr>
            <p:cNvSpPr/>
            <p:nvPr/>
          </p:nvSpPr>
          <p:spPr>
            <a:xfrm>
              <a:off x="5854236" y="2976687"/>
              <a:ext cx="558800" cy="558800"/>
            </a:xfrm>
            <a:prstGeom prst="ellipse">
              <a:avLst/>
            </a:prstGeom>
            <a:solidFill>
              <a:srgbClr val="00ADEE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69" name="Freeform 29">
              <a:extLst>
                <a:ext uri="{FF2B5EF4-FFF2-40B4-BE49-F238E27FC236}">
                  <a16:creationId xmlns:a16="http://schemas.microsoft.com/office/drawing/2014/main" id="{F99B7A1E-68DA-4940-912A-7E5FFE622B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1782" y="3104233"/>
              <a:ext cx="303709" cy="303709"/>
            </a:xfrm>
            <a:custGeom>
              <a:avLst/>
              <a:gdLst>
                <a:gd name="T0" fmla="*/ 44 w 176"/>
                <a:gd name="T1" fmla="*/ 132 h 176"/>
                <a:gd name="T2" fmla="*/ 78 w 176"/>
                <a:gd name="T3" fmla="*/ 126 h 176"/>
                <a:gd name="T4" fmla="*/ 170 w 176"/>
                <a:gd name="T5" fmla="*/ 34 h 176"/>
                <a:gd name="T6" fmla="*/ 176 w 176"/>
                <a:gd name="T7" fmla="*/ 20 h 176"/>
                <a:gd name="T8" fmla="*/ 156 w 176"/>
                <a:gd name="T9" fmla="*/ 0 h 176"/>
                <a:gd name="T10" fmla="*/ 142 w 176"/>
                <a:gd name="T11" fmla="*/ 6 h 176"/>
                <a:gd name="T12" fmla="*/ 50 w 176"/>
                <a:gd name="T13" fmla="*/ 98 h 176"/>
                <a:gd name="T14" fmla="*/ 44 w 176"/>
                <a:gd name="T15" fmla="*/ 132 h 176"/>
                <a:gd name="T16" fmla="*/ 148 w 176"/>
                <a:gd name="T17" fmla="*/ 12 h 176"/>
                <a:gd name="T18" fmla="*/ 156 w 176"/>
                <a:gd name="T19" fmla="*/ 8 h 176"/>
                <a:gd name="T20" fmla="*/ 168 w 176"/>
                <a:gd name="T21" fmla="*/ 20 h 176"/>
                <a:gd name="T22" fmla="*/ 164 w 176"/>
                <a:gd name="T23" fmla="*/ 28 h 176"/>
                <a:gd name="T24" fmla="*/ 159 w 176"/>
                <a:gd name="T25" fmla="*/ 34 h 176"/>
                <a:gd name="T26" fmla="*/ 142 w 176"/>
                <a:gd name="T27" fmla="*/ 17 h 176"/>
                <a:gd name="T28" fmla="*/ 148 w 176"/>
                <a:gd name="T29" fmla="*/ 12 h 176"/>
                <a:gd name="T30" fmla="*/ 137 w 176"/>
                <a:gd name="T31" fmla="*/ 22 h 176"/>
                <a:gd name="T32" fmla="*/ 154 w 176"/>
                <a:gd name="T33" fmla="*/ 39 h 176"/>
                <a:gd name="T34" fmla="*/ 80 w 176"/>
                <a:gd name="T35" fmla="*/ 113 h 176"/>
                <a:gd name="T36" fmla="*/ 80 w 176"/>
                <a:gd name="T37" fmla="*/ 96 h 176"/>
                <a:gd name="T38" fmla="*/ 63 w 176"/>
                <a:gd name="T39" fmla="*/ 96 h 176"/>
                <a:gd name="T40" fmla="*/ 137 w 176"/>
                <a:gd name="T41" fmla="*/ 22 h 176"/>
                <a:gd name="T42" fmla="*/ 57 w 176"/>
                <a:gd name="T43" fmla="*/ 104 h 176"/>
                <a:gd name="T44" fmla="*/ 72 w 176"/>
                <a:gd name="T45" fmla="*/ 104 h 176"/>
                <a:gd name="T46" fmla="*/ 72 w 176"/>
                <a:gd name="T47" fmla="*/ 119 h 176"/>
                <a:gd name="T48" fmla="*/ 54 w 176"/>
                <a:gd name="T49" fmla="*/ 122 h 176"/>
                <a:gd name="T50" fmla="*/ 57 w 176"/>
                <a:gd name="T51" fmla="*/ 104 h 176"/>
                <a:gd name="T52" fmla="*/ 172 w 176"/>
                <a:gd name="T53" fmla="*/ 60 h 176"/>
                <a:gd name="T54" fmla="*/ 168 w 176"/>
                <a:gd name="T55" fmla="*/ 64 h 176"/>
                <a:gd name="T56" fmla="*/ 168 w 176"/>
                <a:gd name="T57" fmla="*/ 152 h 176"/>
                <a:gd name="T58" fmla="*/ 152 w 176"/>
                <a:gd name="T59" fmla="*/ 168 h 176"/>
                <a:gd name="T60" fmla="*/ 24 w 176"/>
                <a:gd name="T61" fmla="*/ 168 h 176"/>
                <a:gd name="T62" fmla="*/ 8 w 176"/>
                <a:gd name="T63" fmla="*/ 152 h 176"/>
                <a:gd name="T64" fmla="*/ 8 w 176"/>
                <a:gd name="T65" fmla="*/ 24 h 176"/>
                <a:gd name="T66" fmla="*/ 24 w 176"/>
                <a:gd name="T67" fmla="*/ 8 h 176"/>
                <a:gd name="T68" fmla="*/ 112 w 176"/>
                <a:gd name="T69" fmla="*/ 8 h 176"/>
                <a:gd name="T70" fmla="*/ 116 w 176"/>
                <a:gd name="T71" fmla="*/ 4 h 176"/>
                <a:gd name="T72" fmla="*/ 112 w 176"/>
                <a:gd name="T73" fmla="*/ 0 h 176"/>
                <a:gd name="T74" fmla="*/ 24 w 176"/>
                <a:gd name="T75" fmla="*/ 0 h 176"/>
                <a:gd name="T76" fmla="*/ 0 w 176"/>
                <a:gd name="T77" fmla="*/ 24 h 176"/>
                <a:gd name="T78" fmla="*/ 0 w 176"/>
                <a:gd name="T79" fmla="*/ 152 h 176"/>
                <a:gd name="T80" fmla="*/ 24 w 176"/>
                <a:gd name="T81" fmla="*/ 176 h 176"/>
                <a:gd name="T82" fmla="*/ 152 w 176"/>
                <a:gd name="T83" fmla="*/ 176 h 176"/>
                <a:gd name="T84" fmla="*/ 176 w 176"/>
                <a:gd name="T85" fmla="*/ 152 h 176"/>
                <a:gd name="T86" fmla="*/ 176 w 176"/>
                <a:gd name="T87" fmla="*/ 64 h 176"/>
                <a:gd name="T88" fmla="*/ 172 w 176"/>
                <a:gd name="T89" fmla="*/ 6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176">
                  <a:moveTo>
                    <a:pt x="44" y="132"/>
                  </a:moveTo>
                  <a:cubicBezTo>
                    <a:pt x="78" y="126"/>
                    <a:pt x="78" y="126"/>
                    <a:pt x="78" y="126"/>
                  </a:cubicBezTo>
                  <a:cubicBezTo>
                    <a:pt x="170" y="34"/>
                    <a:pt x="170" y="34"/>
                    <a:pt x="170" y="34"/>
                  </a:cubicBezTo>
                  <a:cubicBezTo>
                    <a:pt x="174" y="31"/>
                    <a:pt x="176" y="26"/>
                    <a:pt x="176" y="20"/>
                  </a:cubicBezTo>
                  <a:cubicBezTo>
                    <a:pt x="176" y="9"/>
                    <a:pt x="167" y="0"/>
                    <a:pt x="156" y="0"/>
                  </a:cubicBezTo>
                  <a:cubicBezTo>
                    <a:pt x="150" y="0"/>
                    <a:pt x="145" y="2"/>
                    <a:pt x="142" y="6"/>
                  </a:cubicBezTo>
                  <a:cubicBezTo>
                    <a:pt x="50" y="98"/>
                    <a:pt x="50" y="98"/>
                    <a:pt x="50" y="98"/>
                  </a:cubicBezTo>
                  <a:lnTo>
                    <a:pt x="44" y="132"/>
                  </a:lnTo>
                  <a:close/>
                  <a:moveTo>
                    <a:pt x="148" y="12"/>
                  </a:moveTo>
                  <a:cubicBezTo>
                    <a:pt x="150" y="9"/>
                    <a:pt x="153" y="8"/>
                    <a:pt x="156" y="8"/>
                  </a:cubicBezTo>
                  <a:cubicBezTo>
                    <a:pt x="163" y="8"/>
                    <a:pt x="168" y="13"/>
                    <a:pt x="168" y="20"/>
                  </a:cubicBezTo>
                  <a:cubicBezTo>
                    <a:pt x="168" y="23"/>
                    <a:pt x="167" y="26"/>
                    <a:pt x="164" y="28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42" y="17"/>
                    <a:pt x="142" y="17"/>
                    <a:pt x="142" y="17"/>
                  </a:cubicBezTo>
                  <a:lnTo>
                    <a:pt x="148" y="12"/>
                  </a:lnTo>
                  <a:close/>
                  <a:moveTo>
                    <a:pt x="137" y="22"/>
                  </a:moveTo>
                  <a:cubicBezTo>
                    <a:pt x="154" y="39"/>
                    <a:pt x="154" y="39"/>
                    <a:pt x="154" y="39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63" y="96"/>
                    <a:pt x="63" y="96"/>
                    <a:pt x="63" y="96"/>
                  </a:cubicBezTo>
                  <a:lnTo>
                    <a:pt x="137" y="22"/>
                  </a:lnTo>
                  <a:close/>
                  <a:moveTo>
                    <a:pt x="57" y="104"/>
                  </a:moveTo>
                  <a:cubicBezTo>
                    <a:pt x="72" y="104"/>
                    <a:pt x="72" y="104"/>
                    <a:pt x="72" y="104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54" y="122"/>
                    <a:pt x="54" y="122"/>
                    <a:pt x="54" y="122"/>
                  </a:cubicBezTo>
                  <a:lnTo>
                    <a:pt x="57" y="104"/>
                  </a:lnTo>
                  <a:close/>
                  <a:moveTo>
                    <a:pt x="172" y="60"/>
                  </a:moveTo>
                  <a:cubicBezTo>
                    <a:pt x="170" y="60"/>
                    <a:pt x="168" y="62"/>
                    <a:pt x="168" y="64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68" y="161"/>
                    <a:pt x="161" y="168"/>
                    <a:pt x="152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15" y="168"/>
                    <a:pt x="8" y="161"/>
                    <a:pt x="8" y="15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4" y="8"/>
                    <a:pt x="116" y="6"/>
                    <a:pt x="116" y="4"/>
                  </a:cubicBezTo>
                  <a:cubicBezTo>
                    <a:pt x="116" y="2"/>
                    <a:pt x="114" y="0"/>
                    <a:pt x="1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5"/>
                    <a:pt x="11" y="176"/>
                    <a:pt x="24" y="17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65" y="176"/>
                    <a:pt x="176" y="165"/>
                    <a:pt x="176" y="152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6" y="62"/>
                    <a:pt x="174" y="60"/>
                    <a:pt x="172" y="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Segoe UI Light"/>
              </a:endParaRPr>
            </a:p>
          </p:txBody>
        </p:sp>
      </p:grpSp>
      <p:grpSp>
        <p:nvGrpSpPr>
          <p:cNvPr id="70" name="Group 11">
            <a:extLst>
              <a:ext uri="{FF2B5EF4-FFF2-40B4-BE49-F238E27FC236}">
                <a16:creationId xmlns:a16="http://schemas.microsoft.com/office/drawing/2014/main" id="{4B75018D-1FA8-41E1-83B2-2F0F525535F9}"/>
              </a:ext>
            </a:extLst>
          </p:cNvPr>
          <p:cNvGrpSpPr/>
          <p:nvPr/>
        </p:nvGrpSpPr>
        <p:grpSpPr>
          <a:xfrm>
            <a:off x="7206224" y="3088502"/>
            <a:ext cx="682438" cy="706865"/>
            <a:chOff x="7103113" y="3293102"/>
            <a:chExt cx="558800" cy="558800"/>
          </a:xfrm>
        </p:grpSpPr>
        <p:sp>
          <p:nvSpPr>
            <p:cNvPr id="71" name="Oval 109">
              <a:extLst>
                <a:ext uri="{FF2B5EF4-FFF2-40B4-BE49-F238E27FC236}">
                  <a16:creationId xmlns:a16="http://schemas.microsoft.com/office/drawing/2014/main" id="{7B01EFB9-8F81-4A83-B050-FAB1B59DD652}"/>
                </a:ext>
              </a:extLst>
            </p:cNvPr>
            <p:cNvSpPr/>
            <p:nvPr/>
          </p:nvSpPr>
          <p:spPr>
            <a:xfrm>
              <a:off x="7103113" y="3293102"/>
              <a:ext cx="558800" cy="55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sp>
          <p:nvSpPr>
            <p:cNvPr id="72" name="Freeform 19">
              <a:extLst>
                <a:ext uri="{FF2B5EF4-FFF2-40B4-BE49-F238E27FC236}">
                  <a16:creationId xmlns:a16="http://schemas.microsoft.com/office/drawing/2014/main" id="{08C47560-19BC-4D45-980E-EC348FA3D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8606" y="3438595"/>
              <a:ext cx="267815" cy="267815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76" name="Group 12">
            <a:extLst>
              <a:ext uri="{FF2B5EF4-FFF2-40B4-BE49-F238E27FC236}">
                <a16:creationId xmlns:a16="http://schemas.microsoft.com/office/drawing/2014/main" id="{6E79021F-7212-4A39-A045-305669250794}"/>
              </a:ext>
            </a:extLst>
          </p:cNvPr>
          <p:cNvGrpSpPr/>
          <p:nvPr/>
        </p:nvGrpSpPr>
        <p:grpSpPr>
          <a:xfrm>
            <a:off x="8468642" y="4213730"/>
            <a:ext cx="687396" cy="697649"/>
            <a:chOff x="8052323" y="4169373"/>
            <a:chExt cx="558800" cy="558800"/>
          </a:xfrm>
        </p:grpSpPr>
        <p:sp>
          <p:nvSpPr>
            <p:cNvPr id="77" name="Oval 110">
              <a:extLst>
                <a:ext uri="{FF2B5EF4-FFF2-40B4-BE49-F238E27FC236}">
                  <a16:creationId xmlns:a16="http://schemas.microsoft.com/office/drawing/2014/main" id="{684FC514-CAA7-46B4-B5C6-192E6425A572}"/>
                </a:ext>
              </a:extLst>
            </p:cNvPr>
            <p:cNvSpPr/>
            <p:nvPr/>
          </p:nvSpPr>
          <p:spPr>
            <a:xfrm>
              <a:off x="8052323" y="4169373"/>
              <a:ext cx="558800" cy="558800"/>
            </a:xfrm>
            <a:prstGeom prst="ellipse">
              <a:avLst/>
            </a:prstGeom>
            <a:solidFill>
              <a:srgbClr val="00ADEE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78" name="Freeform 30">
              <a:extLst>
                <a:ext uri="{FF2B5EF4-FFF2-40B4-BE49-F238E27FC236}">
                  <a16:creationId xmlns:a16="http://schemas.microsoft.com/office/drawing/2014/main" id="{94CB2C05-0BF2-438C-B6B7-2E73995A19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9059" y="4304822"/>
              <a:ext cx="245327" cy="279503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Segoe UI Light"/>
              </a:endParaRPr>
            </a:p>
          </p:txBody>
        </p:sp>
      </p:grpSp>
      <p:sp>
        <p:nvSpPr>
          <p:cNvPr id="79" name="Прямоугольник 78"/>
          <p:cNvSpPr/>
          <p:nvPr/>
        </p:nvSpPr>
        <p:spPr>
          <a:xfrm>
            <a:off x="9501644" y="1069068"/>
            <a:ext cx="22907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Tx/>
              <a:buSzPts val="1800"/>
            </a:pPr>
            <a:endParaRPr lang="ru-RU" sz="1200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309466" y="4878132"/>
            <a:ext cx="2240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ts val="1800"/>
            </a:pPr>
            <a:r>
              <a:rPr lang="ru-RU" sz="1600" dirty="0">
                <a:solidFill>
                  <a:srgbClr val="262626"/>
                </a:solidFill>
              </a:rPr>
              <a:t>Ежегодное получение не менее 500 школьников первой профессии</a:t>
            </a:r>
          </a:p>
          <a:p>
            <a:pPr>
              <a:spcBef>
                <a:spcPts val="0"/>
              </a:spcBef>
              <a:spcAft>
                <a:spcPts val="0"/>
              </a:spcAft>
              <a:buClrTx/>
              <a:buSzPts val="1800"/>
            </a:pPr>
            <a:r>
              <a:rPr lang="ru-RU" sz="1600" dirty="0">
                <a:solidFill>
                  <a:srgbClr val="262626"/>
                </a:solidFill>
              </a:rPr>
              <a:t> </a:t>
            </a:r>
            <a:endParaRPr lang="ru-RU" sz="1600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8903182" y="2715060"/>
            <a:ext cx="3126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ts val="1800"/>
            </a:pPr>
            <a:r>
              <a:rPr lang="ru-RU" sz="1600" dirty="0"/>
              <a:t>Созданы профильные (предпрофессиональные) классы на базе 8-9 классов (48), 10-11 классов (25)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3911901" y="1209161"/>
            <a:ext cx="36146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/>
              <a:t>Повышение уровня трудоустройства по специальности выпускников </a:t>
            </a:r>
          </a:p>
          <a:p>
            <a:pPr lvl="0" algn="ctr"/>
            <a:r>
              <a:rPr lang="ru-RU" sz="1600" dirty="0"/>
              <a:t>СПО до 63%, ВО – до 75 %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4293662" y="3708051"/>
            <a:ext cx="35830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24B294"/>
                </a:solidFill>
              </a:rPr>
              <a:t>Региональная Концепция профориентационной работы</a:t>
            </a:r>
          </a:p>
          <a:p>
            <a:pPr lvl="0" algn="ctr"/>
            <a:r>
              <a:rPr lang="ru-RU" sz="2000" b="1" dirty="0">
                <a:solidFill>
                  <a:srgbClr val="24B294"/>
                </a:solidFill>
              </a:rPr>
              <a:t>Созданы областной и </a:t>
            </a:r>
          </a:p>
          <a:p>
            <a:pPr lvl="0" algn="ctr"/>
            <a:r>
              <a:rPr lang="ru-RU" sz="2000" b="1" dirty="0">
                <a:solidFill>
                  <a:srgbClr val="24B294"/>
                </a:solidFill>
              </a:rPr>
              <a:t>7 территориальных центров профориентации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6B3E9D15-24DC-42B1-8E19-80011F1FE174}"/>
              </a:ext>
            </a:extLst>
          </p:cNvPr>
          <p:cNvSpPr/>
          <p:nvPr/>
        </p:nvSpPr>
        <p:spPr>
          <a:xfrm>
            <a:off x="70511" y="3519"/>
            <a:ext cx="1190671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defRPr/>
            </a:pPr>
            <a:r>
              <a:rPr lang="ru-RU" sz="36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</a:t>
            </a: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ффекты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от реализации проекта </a:t>
            </a:r>
            <a:r>
              <a:rPr lang="ru-RU" sz="36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«Профессиональная траектория»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348843" y="4159927"/>
            <a:ext cx="28776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cs typeface="Segoe UI Light" panose="020B0502040204020203" pitchFamily="34" charset="0"/>
              </a:rPr>
              <a:t>100% педагогических работников дошкольных и общеобразовательных организаций повысили уровень профессионального мастерства по вопросам профориентационной работы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745" y="2846058"/>
            <a:ext cx="31261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Созданы 33 площадки ранней профориентации детей на базе дошкольных образовательных организаций в муниципальных образованиях Курской области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4F489C0-2FBB-8CC5-FA8D-9B68F04338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8" y="1185333"/>
            <a:ext cx="9925148" cy="5486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9518" y="1601937"/>
            <a:ext cx="28723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Не менее 12 маршрутов </a:t>
            </a:r>
          </a:p>
          <a:p>
            <a:r>
              <a:rPr lang="ru-RU" sz="1600" dirty="0"/>
              <a:t>для образовательного туризма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44405" y="1334700"/>
            <a:ext cx="3879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Организовано временное трудоустройство не менее, чем для 15% несовершеннолетних граждан в возрасте от 14 до 18 лет</a:t>
            </a:r>
          </a:p>
        </p:txBody>
      </p:sp>
    </p:spTree>
    <p:extLst>
      <p:ext uri="{BB962C8B-B14F-4D97-AF65-F5344CB8AC3E}">
        <p14:creationId xmlns:p14="http://schemas.microsoft.com/office/powerpoint/2010/main" val="264011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4320" y="1356360"/>
            <a:ext cx="1293876" cy="353270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947907" y="3557011"/>
            <a:ext cx="1626235" cy="3162300"/>
            <a:chOff x="6947907" y="3557011"/>
            <a:chExt cx="1626235" cy="316230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47907" y="3557011"/>
              <a:ext cx="1626124" cy="316230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98208" y="3587495"/>
              <a:ext cx="1530096" cy="3058667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7341107" y="3587496"/>
            <a:ext cx="4756785" cy="3058795"/>
            <a:chOff x="7341107" y="3587496"/>
            <a:chExt cx="4756785" cy="3058795"/>
          </a:xfrm>
        </p:grpSpPr>
        <p:sp>
          <p:nvSpPr>
            <p:cNvPr id="7" name="object 7"/>
            <p:cNvSpPr/>
            <p:nvPr/>
          </p:nvSpPr>
          <p:spPr>
            <a:xfrm>
              <a:off x="8528303" y="3587496"/>
              <a:ext cx="3569335" cy="3058795"/>
            </a:xfrm>
            <a:custGeom>
              <a:avLst/>
              <a:gdLst/>
              <a:ahLst/>
              <a:cxnLst/>
              <a:rect l="l" t="t" r="r" b="b"/>
              <a:pathLst>
                <a:path w="3569334" h="3058795">
                  <a:moveTo>
                    <a:pt x="3569207" y="0"/>
                  </a:moveTo>
                  <a:lnTo>
                    <a:pt x="0" y="0"/>
                  </a:lnTo>
                  <a:lnTo>
                    <a:pt x="0" y="3058667"/>
                  </a:lnTo>
                  <a:lnTo>
                    <a:pt x="3569207" y="3058667"/>
                  </a:lnTo>
                  <a:lnTo>
                    <a:pt x="3569207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41107" y="4197096"/>
              <a:ext cx="1242047" cy="236981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00543" y="4236720"/>
              <a:ext cx="1127759" cy="225704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8528303" y="4236720"/>
              <a:ext cx="3569335" cy="2257425"/>
            </a:xfrm>
            <a:custGeom>
              <a:avLst/>
              <a:gdLst/>
              <a:ahLst/>
              <a:cxnLst/>
              <a:rect l="l" t="t" r="r" b="b"/>
              <a:pathLst>
                <a:path w="3569334" h="2257425">
                  <a:moveTo>
                    <a:pt x="3569207" y="0"/>
                  </a:moveTo>
                  <a:lnTo>
                    <a:pt x="0" y="0"/>
                  </a:lnTo>
                  <a:lnTo>
                    <a:pt x="0" y="2257043"/>
                  </a:lnTo>
                  <a:lnTo>
                    <a:pt x="3569207" y="2257043"/>
                  </a:lnTo>
                  <a:lnTo>
                    <a:pt x="3569207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41919" y="4846320"/>
              <a:ext cx="841273" cy="156667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01355" y="4887468"/>
              <a:ext cx="726948" cy="145237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528303" y="4887468"/>
              <a:ext cx="3569335" cy="1452880"/>
            </a:xfrm>
            <a:custGeom>
              <a:avLst/>
              <a:gdLst/>
              <a:ahLst/>
              <a:cxnLst/>
              <a:rect l="l" t="t" r="r" b="b"/>
              <a:pathLst>
                <a:path w="3569334" h="1452879">
                  <a:moveTo>
                    <a:pt x="3569207" y="0"/>
                  </a:moveTo>
                  <a:lnTo>
                    <a:pt x="0" y="0"/>
                  </a:lnTo>
                  <a:lnTo>
                    <a:pt x="0" y="1452371"/>
                  </a:lnTo>
                  <a:lnTo>
                    <a:pt x="3569207" y="1452371"/>
                  </a:lnTo>
                  <a:lnTo>
                    <a:pt x="3569207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44255" y="5498592"/>
              <a:ext cx="438962" cy="76201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203691" y="5538216"/>
              <a:ext cx="324611" cy="649224"/>
            </a:xfrm>
            <a:prstGeom prst="rect">
              <a:avLst/>
            </a:prstGeom>
          </p:spPr>
        </p:pic>
      </p:grpSp>
      <p:sp>
        <p:nvSpPr>
          <p:cNvPr id="16" name="object 16"/>
          <p:cNvSpPr/>
          <p:nvPr/>
        </p:nvSpPr>
        <p:spPr>
          <a:xfrm>
            <a:off x="8528304" y="5538215"/>
            <a:ext cx="3569335" cy="649605"/>
          </a:xfrm>
          <a:custGeom>
            <a:avLst/>
            <a:gdLst/>
            <a:ahLst/>
            <a:cxnLst/>
            <a:rect l="l" t="t" r="r" b="b"/>
            <a:pathLst>
              <a:path w="3569334" h="649604">
                <a:moveTo>
                  <a:pt x="3569207" y="0"/>
                </a:moveTo>
                <a:lnTo>
                  <a:pt x="0" y="0"/>
                </a:lnTo>
                <a:lnTo>
                  <a:pt x="0" y="649223"/>
                </a:lnTo>
                <a:lnTo>
                  <a:pt x="3569207" y="649223"/>
                </a:lnTo>
                <a:lnTo>
                  <a:pt x="3569207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8525129" y="3584321"/>
          <a:ext cx="3569335" cy="30568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69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970">
                <a:tc>
                  <a:txBody>
                    <a:bodyPr/>
                    <a:lstStyle/>
                    <a:p>
                      <a:pPr marL="1040765" marR="226695" indent="-805180">
                        <a:lnSpc>
                          <a:spcPts val="1760"/>
                        </a:lnSpc>
                        <a:spcBef>
                          <a:spcPts val="805"/>
                        </a:spcBef>
                      </a:pPr>
                      <a:r>
                        <a:rPr sz="1600" dirty="0">
                          <a:latin typeface="Century Gothic"/>
                          <a:cs typeface="Century Gothic"/>
                        </a:rPr>
                        <a:t>Управление</a:t>
                      </a:r>
                      <a:r>
                        <a:rPr sz="1600" spc="-10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600" spc="-10" dirty="0">
                          <a:latin typeface="Century Gothic"/>
                          <a:cs typeface="Century Gothic"/>
                        </a:rPr>
                        <a:t>образовательной деятельностью</a:t>
                      </a:r>
                      <a:endParaRPr sz="1600" dirty="0">
                        <a:latin typeface="Century Gothic"/>
                        <a:cs typeface="Century Gothic"/>
                      </a:endParaRPr>
                    </a:p>
                  </a:txBody>
                  <a:tcPr marL="0" marR="0" marT="102235" marB="0">
                    <a:lnL w="6350">
                      <a:solidFill>
                        <a:srgbClr val="5B9BD4"/>
                      </a:solidFill>
                      <a:prstDash val="solid"/>
                    </a:lnL>
                    <a:lnR w="6350">
                      <a:solidFill>
                        <a:srgbClr val="5B9BD4"/>
                      </a:solidFill>
                      <a:prstDash val="solid"/>
                    </a:lnR>
                    <a:lnT w="6350">
                      <a:solidFill>
                        <a:srgbClr val="5B9BD4"/>
                      </a:solidFill>
                      <a:prstDash val="solid"/>
                    </a:lnT>
                    <a:lnB w="6350">
                      <a:solidFill>
                        <a:srgbClr val="52C9B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0240">
                <a:tc>
                  <a:txBody>
                    <a:bodyPr/>
                    <a:lstStyle/>
                    <a:p>
                      <a:pPr marL="1065530" marR="614680" indent="-441959">
                        <a:lnSpc>
                          <a:spcPts val="1870"/>
                        </a:lnSpc>
                        <a:spcBef>
                          <a:spcPts val="700"/>
                        </a:spcBef>
                      </a:pPr>
                      <a:r>
                        <a:rPr sz="1700" spc="-10" dirty="0">
                          <a:latin typeface="Century Gothic"/>
                          <a:cs typeface="Century Gothic"/>
                        </a:rPr>
                        <a:t>Администрирование деятельности</a:t>
                      </a:r>
                      <a:endParaRPr sz="1700">
                        <a:latin typeface="Century Gothic"/>
                        <a:cs typeface="Century Gothic"/>
                      </a:endParaRPr>
                    </a:p>
                  </a:txBody>
                  <a:tcPr marL="0" marR="0" marT="88900" marB="0">
                    <a:lnL w="6350">
                      <a:solidFill>
                        <a:srgbClr val="52C9B8"/>
                      </a:solidFill>
                      <a:prstDash val="solid"/>
                    </a:lnL>
                    <a:lnR w="6350">
                      <a:solidFill>
                        <a:srgbClr val="52C9B8"/>
                      </a:solidFill>
                      <a:prstDash val="solid"/>
                    </a:lnR>
                    <a:lnT w="6350">
                      <a:solidFill>
                        <a:srgbClr val="52C9B8"/>
                      </a:solidFill>
                      <a:prstDash val="solid"/>
                    </a:lnT>
                    <a:lnB w="6350">
                      <a:solidFill>
                        <a:srgbClr val="48BE6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0240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430"/>
                        </a:spcBef>
                      </a:pPr>
                      <a:r>
                        <a:rPr sz="1700" dirty="0">
                          <a:latin typeface="Century Gothic"/>
                          <a:cs typeface="Century Gothic"/>
                        </a:rPr>
                        <a:t>Управление</a:t>
                      </a:r>
                      <a:r>
                        <a:rPr sz="170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00" spc="-10" dirty="0">
                          <a:latin typeface="Century Gothic"/>
                          <a:cs typeface="Century Gothic"/>
                        </a:rPr>
                        <a:t>развитием</a:t>
                      </a:r>
                      <a:endParaRPr sz="1700">
                        <a:latin typeface="Century Gothic"/>
                        <a:cs typeface="Century Gothic"/>
                      </a:endParaRPr>
                    </a:p>
                  </a:txBody>
                  <a:tcPr marL="0" marR="0" marT="181610" marB="0">
                    <a:lnL w="6350">
                      <a:solidFill>
                        <a:srgbClr val="48BE63"/>
                      </a:solidFill>
                      <a:prstDash val="solid"/>
                    </a:lnL>
                    <a:lnR w="6350">
                      <a:solidFill>
                        <a:srgbClr val="48BE63"/>
                      </a:solidFill>
                      <a:prstDash val="solid"/>
                    </a:lnR>
                    <a:lnT w="6350">
                      <a:solidFill>
                        <a:srgbClr val="48BE63"/>
                      </a:solidFill>
                      <a:prstDash val="solid"/>
                    </a:lnT>
                    <a:lnB w="6350">
                      <a:solidFill>
                        <a:srgbClr val="6FAC4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970">
                <a:tc>
                  <a:txBody>
                    <a:bodyPr/>
                    <a:lstStyle/>
                    <a:p>
                      <a:pPr marL="986155" marR="81915" indent="-893444">
                        <a:lnSpc>
                          <a:spcPts val="1870"/>
                        </a:lnSpc>
                        <a:spcBef>
                          <a:spcPts val="690"/>
                        </a:spcBef>
                      </a:pPr>
                      <a:r>
                        <a:rPr sz="1700" dirty="0">
                          <a:latin typeface="Century Gothic"/>
                          <a:cs typeface="Century Gothic"/>
                        </a:rPr>
                        <a:t>Управление</a:t>
                      </a:r>
                      <a:r>
                        <a:rPr sz="170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00" spc="-10" dirty="0">
                          <a:latin typeface="Century Gothic"/>
                          <a:cs typeface="Century Gothic"/>
                        </a:rPr>
                        <a:t>взаимодействием </a:t>
                      </a:r>
                      <a:r>
                        <a:rPr sz="1700" dirty="0">
                          <a:latin typeface="Century Gothic"/>
                          <a:cs typeface="Century Gothic"/>
                        </a:rPr>
                        <a:t>с </a:t>
                      </a:r>
                      <a:r>
                        <a:rPr sz="1700" spc="-10" dirty="0">
                          <a:latin typeface="Century Gothic"/>
                          <a:cs typeface="Century Gothic"/>
                        </a:rPr>
                        <a:t>партнерами</a:t>
                      </a:r>
                      <a:endParaRPr sz="1700">
                        <a:latin typeface="Century Gothic"/>
                        <a:cs typeface="Century Gothic"/>
                      </a:endParaRPr>
                    </a:p>
                  </a:txBody>
                  <a:tcPr marL="0" marR="0" marT="87630" marB="0">
                    <a:lnL w="6350">
                      <a:solidFill>
                        <a:srgbClr val="6FAC46"/>
                      </a:solidFill>
                      <a:prstDash val="solid"/>
                    </a:lnL>
                    <a:lnR w="6350">
                      <a:solidFill>
                        <a:srgbClr val="6FAC46"/>
                      </a:solidFill>
                      <a:prstDash val="solid"/>
                    </a:lnR>
                    <a:lnT w="6350">
                      <a:solidFill>
                        <a:srgbClr val="6FAC46"/>
                      </a:solidFill>
                      <a:prstDash val="solid"/>
                    </a:lnT>
                    <a:lnB w="6350">
                      <a:solidFill>
                        <a:srgbClr val="6FAC4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48BE63"/>
                      </a:solidFill>
                      <a:prstDash val="solid"/>
                    </a:lnL>
                    <a:lnR w="6350">
                      <a:solidFill>
                        <a:srgbClr val="48BE63"/>
                      </a:solidFill>
                      <a:prstDash val="solid"/>
                    </a:lnR>
                    <a:lnT w="6350">
                      <a:solidFill>
                        <a:srgbClr val="6FAC46"/>
                      </a:solidFill>
                      <a:prstDash val="solid"/>
                    </a:lnT>
                    <a:lnB w="6350">
                      <a:solidFill>
                        <a:srgbClr val="48BE6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2C9B8"/>
                      </a:solidFill>
                      <a:prstDash val="solid"/>
                    </a:lnL>
                    <a:lnR w="6350">
                      <a:solidFill>
                        <a:srgbClr val="52C9B8"/>
                      </a:solidFill>
                      <a:prstDash val="solid"/>
                    </a:lnR>
                    <a:lnT w="6350">
                      <a:solidFill>
                        <a:srgbClr val="48BE63"/>
                      </a:solidFill>
                      <a:prstDash val="solid"/>
                    </a:lnT>
                    <a:lnB w="6350">
                      <a:solidFill>
                        <a:srgbClr val="52C9B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B9BD4"/>
                      </a:solidFill>
                      <a:prstDash val="solid"/>
                    </a:lnL>
                    <a:lnR w="6350">
                      <a:solidFill>
                        <a:srgbClr val="5B9BD4"/>
                      </a:solidFill>
                      <a:prstDash val="solid"/>
                    </a:lnR>
                    <a:lnT w="6350">
                      <a:solidFill>
                        <a:srgbClr val="52C9B8"/>
                      </a:solidFill>
                      <a:prstDash val="solid"/>
                    </a:lnT>
                    <a:lnB w="6350">
                      <a:solidFill>
                        <a:srgbClr val="5B9BD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8" name="object 18"/>
          <p:cNvGrpSpPr/>
          <p:nvPr/>
        </p:nvGrpSpPr>
        <p:grpSpPr>
          <a:xfrm>
            <a:off x="301434" y="85343"/>
            <a:ext cx="11695430" cy="5725795"/>
            <a:chOff x="301434" y="85343"/>
            <a:chExt cx="11695430" cy="5725795"/>
          </a:xfrm>
        </p:grpSpPr>
        <p:sp>
          <p:nvSpPr>
            <p:cNvPr id="19" name="object 19"/>
            <p:cNvSpPr/>
            <p:nvPr/>
          </p:nvSpPr>
          <p:spPr>
            <a:xfrm>
              <a:off x="7291578" y="992885"/>
              <a:ext cx="4695825" cy="2072639"/>
            </a:xfrm>
            <a:custGeom>
              <a:avLst/>
              <a:gdLst/>
              <a:ahLst/>
              <a:cxnLst/>
              <a:rect l="l" t="t" r="r" b="b"/>
              <a:pathLst>
                <a:path w="4695825" h="2072639">
                  <a:moveTo>
                    <a:pt x="717803" y="1230629"/>
                  </a:moveTo>
                  <a:lnTo>
                    <a:pt x="723822" y="1185876"/>
                  </a:lnTo>
                  <a:lnTo>
                    <a:pt x="740805" y="1145652"/>
                  </a:lnTo>
                  <a:lnTo>
                    <a:pt x="767143" y="1111567"/>
                  </a:lnTo>
                  <a:lnTo>
                    <a:pt x="801228" y="1085229"/>
                  </a:lnTo>
                  <a:lnTo>
                    <a:pt x="841452" y="1068246"/>
                  </a:lnTo>
                  <a:lnTo>
                    <a:pt x="886205" y="1062227"/>
                  </a:lnTo>
                  <a:lnTo>
                    <a:pt x="4527042" y="1062227"/>
                  </a:lnTo>
                  <a:lnTo>
                    <a:pt x="4571795" y="1068246"/>
                  </a:lnTo>
                  <a:lnTo>
                    <a:pt x="4612019" y="1085229"/>
                  </a:lnTo>
                  <a:lnTo>
                    <a:pt x="4646104" y="1111567"/>
                  </a:lnTo>
                  <a:lnTo>
                    <a:pt x="4672442" y="1145652"/>
                  </a:lnTo>
                  <a:lnTo>
                    <a:pt x="4689425" y="1185876"/>
                  </a:lnTo>
                  <a:lnTo>
                    <a:pt x="4695444" y="1230629"/>
                  </a:lnTo>
                  <a:lnTo>
                    <a:pt x="4695444" y="1904238"/>
                  </a:lnTo>
                  <a:lnTo>
                    <a:pt x="4689425" y="1948991"/>
                  </a:lnTo>
                  <a:lnTo>
                    <a:pt x="4672442" y="1989215"/>
                  </a:lnTo>
                  <a:lnTo>
                    <a:pt x="4646104" y="2023300"/>
                  </a:lnTo>
                  <a:lnTo>
                    <a:pt x="4612019" y="2049638"/>
                  </a:lnTo>
                  <a:lnTo>
                    <a:pt x="4571795" y="2066621"/>
                  </a:lnTo>
                  <a:lnTo>
                    <a:pt x="4527042" y="2072639"/>
                  </a:lnTo>
                  <a:lnTo>
                    <a:pt x="886205" y="2072639"/>
                  </a:lnTo>
                  <a:lnTo>
                    <a:pt x="841452" y="2066621"/>
                  </a:lnTo>
                  <a:lnTo>
                    <a:pt x="801228" y="2049638"/>
                  </a:lnTo>
                  <a:lnTo>
                    <a:pt x="767143" y="2023300"/>
                  </a:lnTo>
                  <a:lnTo>
                    <a:pt x="740805" y="1989215"/>
                  </a:lnTo>
                  <a:lnTo>
                    <a:pt x="723822" y="1948991"/>
                  </a:lnTo>
                  <a:lnTo>
                    <a:pt x="717803" y="1904238"/>
                  </a:lnTo>
                  <a:lnTo>
                    <a:pt x="717803" y="1230629"/>
                  </a:lnTo>
                  <a:close/>
                </a:path>
                <a:path w="4695825" h="2072639">
                  <a:moveTo>
                    <a:pt x="0" y="157987"/>
                  </a:moveTo>
                  <a:lnTo>
                    <a:pt x="8054" y="108053"/>
                  </a:lnTo>
                  <a:lnTo>
                    <a:pt x="30484" y="64684"/>
                  </a:lnTo>
                  <a:lnTo>
                    <a:pt x="64684" y="30484"/>
                  </a:lnTo>
                  <a:lnTo>
                    <a:pt x="108053" y="8054"/>
                  </a:lnTo>
                  <a:lnTo>
                    <a:pt x="157988" y="0"/>
                  </a:lnTo>
                  <a:lnTo>
                    <a:pt x="4537456" y="0"/>
                  </a:lnTo>
                  <a:lnTo>
                    <a:pt x="4587390" y="8054"/>
                  </a:lnTo>
                  <a:lnTo>
                    <a:pt x="4630759" y="30484"/>
                  </a:lnTo>
                  <a:lnTo>
                    <a:pt x="4664959" y="64684"/>
                  </a:lnTo>
                  <a:lnTo>
                    <a:pt x="4687389" y="108053"/>
                  </a:lnTo>
                  <a:lnTo>
                    <a:pt x="4695444" y="157987"/>
                  </a:lnTo>
                  <a:lnTo>
                    <a:pt x="4695444" y="789939"/>
                  </a:lnTo>
                  <a:lnTo>
                    <a:pt x="4687389" y="839874"/>
                  </a:lnTo>
                  <a:lnTo>
                    <a:pt x="4664959" y="883243"/>
                  </a:lnTo>
                  <a:lnTo>
                    <a:pt x="4630759" y="917443"/>
                  </a:lnTo>
                  <a:lnTo>
                    <a:pt x="4587390" y="939873"/>
                  </a:lnTo>
                  <a:lnTo>
                    <a:pt x="4537456" y="947927"/>
                  </a:lnTo>
                  <a:lnTo>
                    <a:pt x="157988" y="947927"/>
                  </a:lnTo>
                  <a:lnTo>
                    <a:pt x="108053" y="939873"/>
                  </a:lnTo>
                  <a:lnTo>
                    <a:pt x="64684" y="917443"/>
                  </a:lnTo>
                  <a:lnTo>
                    <a:pt x="30484" y="883243"/>
                  </a:lnTo>
                  <a:lnTo>
                    <a:pt x="8054" y="839874"/>
                  </a:lnTo>
                  <a:lnTo>
                    <a:pt x="0" y="789939"/>
                  </a:lnTo>
                  <a:lnTo>
                    <a:pt x="0" y="157987"/>
                  </a:lnTo>
                  <a:close/>
                </a:path>
              </a:pathLst>
            </a:custGeom>
            <a:ln w="19050">
              <a:solidFill>
                <a:srgbClr val="30858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80987" y="1289304"/>
              <a:ext cx="1668780" cy="380542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894831" y="1406652"/>
              <a:ext cx="1588008" cy="440435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346448" y="1307591"/>
              <a:ext cx="1805939" cy="449732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1434" y="322886"/>
              <a:ext cx="1497934" cy="40199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520952" y="85343"/>
              <a:ext cx="648461" cy="89992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748027" y="85343"/>
              <a:ext cx="4174998" cy="89992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506211" y="85343"/>
              <a:ext cx="2608326" cy="899921"/>
            </a:xfrm>
            <a:prstGeom prst="rect">
              <a:avLst/>
            </a:prstGeom>
          </p:spPr>
        </p:pic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259181" y="196088"/>
            <a:ext cx="7588884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Проект:</a:t>
            </a:r>
            <a:r>
              <a:rPr spc="-45" dirty="0"/>
              <a:t> </a:t>
            </a:r>
            <a:r>
              <a:rPr dirty="0"/>
              <a:t>«Управленческие</a:t>
            </a:r>
            <a:r>
              <a:rPr spc="-10" dirty="0"/>
              <a:t> команды»</a:t>
            </a:r>
          </a:p>
        </p:txBody>
      </p:sp>
      <p:graphicFrame>
        <p:nvGraphicFramePr>
          <p:cNvPr id="28" name="object 28"/>
          <p:cNvGraphicFramePr>
            <a:graphicFrameLocks noGrp="1"/>
          </p:cNvGraphicFramePr>
          <p:nvPr/>
        </p:nvGraphicFramePr>
        <p:xfrm>
          <a:off x="200795" y="4765223"/>
          <a:ext cx="4285613" cy="2058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4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8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2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65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90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01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305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591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31445">
                <a:tc>
                  <a:txBody>
                    <a:bodyPr/>
                    <a:lstStyle/>
                    <a:p>
                      <a:pPr marR="124460" algn="r">
                        <a:lnSpc>
                          <a:spcPts val="935"/>
                        </a:lnSpc>
                      </a:pPr>
                      <a:r>
                        <a:rPr sz="1200" b="1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Липецкая</a:t>
                      </a:r>
                      <a:r>
                        <a:rPr sz="1200" b="1" spc="-2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область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935"/>
                        </a:lnSpc>
                      </a:pPr>
                      <a:r>
                        <a:rPr sz="1100" spc="-2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75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marR="123825" algn="r">
                        <a:lnSpc>
                          <a:spcPts val="1085"/>
                        </a:lnSpc>
                      </a:pPr>
                      <a:r>
                        <a:rPr sz="1200" b="1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Курская</a:t>
                      </a:r>
                      <a:r>
                        <a:rPr sz="1200" b="1" spc="-3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область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925"/>
                        </a:lnSpc>
                      </a:pPr>
                      <a:r>
                        <a:rPr sz="1100" spc="-2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48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55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marR="124460" algn="r">
                        <a:lnSpc>
                          <a:spcPts val="1090"/>
                        </a:lnSpc>
                      </a:pPr>
                      <a:r>
                        <a:rPr sz="1200" b="1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Воронежская</a:t>
                      </a:r>
                      <a:r>
                        <a:rPr sz="1200" b="1" spc="-6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область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925"/>
                        </a:lnSpc>
                      </a:pPr>
                      <a:r>
                        <a:rPr sz="1100" spc="-2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89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1130">
                <a:tc>
                  <a:txBody>
                    <a:bodyPr/>
                    <a:lstStyle/>
                    <a:p>
                      <a:pPr marR="123825" algn="r">
                        <a:lnSpc>
                          <a:spcPts val="1095"/>
                        </a:lnSpc>
                      </a:pPr>
                      <a:r>
                        <a:rPr sz="1200" b="1" spc="-1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Тамбовская</a:t>
                      </a:r>
                      <a:r>
                        <a:rPr sz="1200" b="1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область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ts val="1095"/>
                        </a:lnSpc>
                      </a:pPr>
                      <a:r>
                        <a:rPr sz="1100" spc="-2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99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marR="124460" algn="r">
                        <a:lnSpc>
                          <a:spcPts val="1085"/>
                        </a:lnSpc>
                      </a:pPr>
                      <a:r>
                        <a:rPr sz="1200" b="1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Белгородская</a:t>
                      </a:r>
                      <a:r>
                        <a:rPr sz="1200" b="1" spc="-8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область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88587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085"/>
                        </a:lnSpc>
                      </a:pPr>
                      <a:r>
                        <a:rPr sz="1100" spc="-2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100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5445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R="144780" algn="r">
                        <a:lnSpc>
                          <a:spcPts val="1275"/>
                        </a:lnSpc>
                      </a:pPr>
                      <a:r>
                        <a:rPr sz="1100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0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52400">
                        <a:lnSpc>
                          <a:spcPts val="1275"/>
                        </a:lnSpc>
                      </a:pPr>
                      <a:r>
                        <a:rPr sz="1100" spc="-2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20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35255">
                        <a:lnSpc>
                          <a:spcPts val="1275"/>
                        </a:lnSpc>
                      </a:pPr>
                      <a:r>
                        <a:rPr sz="1100" spc="-2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40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35255">
                        <a:lnSpc>
                          <a:spcPts val="1275"/>
                        </a:lnSpc>
                      </a:pPr>
                      <a:r>
                        <a:rPr sz="1100" spc="-2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60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33020">
                        <a:lnSpc>
                          <a:spcPts val="1275"/>
                        </a:lnSpc>
                      </a:pPr>
                      <a:r>
                        <a:rPr sz="1100" spc="-2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80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0014">
                        <a:lnSpc>
                          <a:spcPts val="1275"/>
                        </a:lnSpc>
                      </a:pPr>
                      <a:r>
                        <a:rPr sz="1100" spc="-2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100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635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29" name="object 29"/>
          <p:cNvGrpSpPr/>
          <p:nvPr/>
        </p:nvGrpSpPr>
        <p:grpSpPr>
          <a:xfrm>
            <a:off x="-24638" y="815339"/>
            <a:ext cx="8785225" cy="5389245"/>
            <a:chOff x="-24638" y="815339"/>
            <a:chExt cx="8785225" cy="5389245"/>
          </a:xfrm>
        </p:grpSpPr>
        <p:sp>
          <p:nvSpPr>
            <p:cNvPr id="30" name="object 30"/>
            <p:cNvSpPr/>
            <p:nvPr/>
          </p:nvSpPr>
          <p:spPr>
            <a:xfrm>
              <a:off x="761" y="909065"/>
              <a:ext cx="8734425" cy="14604"/>
            </a:xfrm>
            <a:custGeom>
              <a:avLst/>
              <a:gdLst/>
              <a:ahLst/>
              <a:cxnLst/>
              <a:rect l="l" t="t" r="r" b="b"/>
              <a:pathLst>
                <a:path w="8734425" h="14605">
                  <a:moveTo>
                    <a:pt x="0" y="0"/>
                  </a:moveTo>
                  <a:lnTo>
                    <a:pt x="8734425" y="14478"/>
                  </a:lnTo>
                </a:path>
              </a:pathLst>
            </a:custGeom>
            <a:ln w="508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56032" y="815339"/>
              <a:ext cx="2010918" cy="100965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588008" y="2132075"/>
              <a:ext cx="2024633" cy="1009650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81533" y="997457"/>
              <a:ext cx="3870960" cy="2426335"/>
            </a:xfrm>
            <a:custGeom>
              <a:avLst/>
              <a:gdLst/>
              <a:ahLst/>
              <a:cxnLst/>
              <a:rect l="l" t="t" r="r" b="b"/>
              <a:pathLst>
                <a:path w="3870960" h="2426335">
                  <a:moveTo>
                    <a:pt x="0" y="199389"/>
                  </a:moveTo>
                  <a:lnTo>
                    <a:pt x="5265" y="153675"/>
                  </a:lnTo>
                  <a:lnTo>
                    <a:pt x="20265" y="111708"/>
                  </a:lnTo>
                  <a:lnTo>
                    <a:pt x="43803" y="74686"/>
                  </a:lnTo>
                  <a:lnTo>
                    <a:pt x="74681" y="43807"/>
                  </a:lnTo>
                  <a:lnTo>
                    <a:pt x="111702" y="20268"/>
                  </a:lnTo>
                  <a:lnTo>
                    <a:pt x="153671" y="5266"/>
                  </a:lnTo>
                  <a:lnTo>
                    <a:pt x="199390" y="0"/>
                  </a:lnTo>
                  <a:lnTo>
                    <a:pt x="2110994" y="0"/>
                  </a:lnTo>
                  <a:lnTo>
                    <a:pt x="2156708" y="5266"/>
                  </a:lnTo>
                  <a:lnTo>
                    <a:pt x="2198675" y="20268"/>
                  </a:lnTo>
                  <a:lnTo>
                    <a:pt x="2235697" y="43807"/>
                  </a:lnTo>
                  <a:lnTo>
                    <a:pt x="2266576" y="74686"/>
                  </a:lnTo>
                  <a:lnTo>
                    <a:pt x="2290115" y="111708"/>
                  </a:lnTo>
                  <a:lnTo>
                    <a:pt x="2305117" y="153675"/>
                  </a:lnTo>
                  <a:lnTo>
                    <a:pt x="2310384" y="199389"/>
                  </a:lnTo>
                  <a:lnTo>
                    <a:pt x="2310384" y="996950"/>
                  </a:lnTo>
                  <a:lnTo>
                    <a:pt x="2305117" y="1042664"/>
                  </a:lnTo>
                  <a:lnTo>
                    <a:pt x="2290115" y="1084631"/>
                  </a:lnTo>
                  <a:lnTo>
                    <a:pt x="2266576" y="1121653"/>
                  </a:lnTo>
                  <a:lnTo>
                    <a:pt x="2235697" y="1152532"/>
                  </a:lnTo>
                  <a:lnTo>
                    <a:pt x="2198675" y="1176071"/>
                  </a:lnTo>
                  <a:lnTo>
                    <a:pt x="2156708" y="1191073"/>
                  </a:lnTo>
                  <a:lnTo>
                    <a:pt x="2110994" y="1196339"/>
                  </a:lnTo>
                  <a:lnTo>
                    <a:pt x="199390" y="1196339"/>
                  </a:lnTo>
                  <a:lnTo>
                    <a:pt x="153671" y="1191073"/>
                  </a:lnTo>
                  <a:lnTo>
                    <a:pt x="111702" y="1176071"/>
                  </a:lnTo>
                  <a:lnTo>
                    <a:pt x="74681" y="1152532"/>
                  </a:lnTo>
                  <a:lnTo>
                    <a:pt x="43803" y="1121653"/>
                  </a:lnTo>
                  <a:lnTo>
                    <a:pt x="20265" y="1084631"/>
                  </a:lnTo>
                  <a:lnTo>
                    <a:pt x="5265" y="1042664"/>
                  </a:lnTo>
                  <a:lnTo>
                    <a:pt x="0" y="996950"/>
                  </a:lnTo>
                  <a:lnTo>
                    <a:pt x="0" y="199389"/>
                  </a:lnTo>
                  <a:close/>
                </a:path>
                <a:path w="3870960" h="2426335">
                  <a:moveTo>
                    <a:pt x="1226820" y="1458467"/>
                  </a:moveTo>
                  <a:lnTo>
                    <a:pt x="1231929" y="1414076"/>
                  </a:lnTo>
                  <a:lnTo>
                    <a:pt x="1246485" y="1373332"/>
                  </a:lnTo>
                  <a:lnTo>
                    <a:pt x="1269327" y="1337396"/>
                  </a:lnTo>
                  <a:lnTo>
                    <a:pt x="1299296" y="1307427"/>
                  </a:lnTo>
                  <a:lnTo>
                    <a:pt x="1335232" y="1284585"/>
                  </a:lnTo>
                  <a:lnTo>
                    <a:pt x="1375976" y="1270029"/>
                  </a:lnTo>
                  <a:lnTo>
                    <a:pt x="1420368" y="1264919"/>
                  </a:lnTo>
                  <a:lnTo>
                    <a:pt x="3677412" y="1264919"/>
                  </a:lnTo>
                  <a:lnTo>
                    <a:pt x="3721803" y="1270029"/>
                  </a:lnTo>
                  <a:lnTo>
                    <a:pt x="3762547" y="1284585"/>
                  </a:lnTo>
                  <a:lnTo>
                    <a:pt x="3798483" y="1307427"/>
                  </a:lnTo>
                  <a:lnTo>
                    <a:pt x="3828452" y="1337396"/>
                  </a:lnTo>
                  <a:lnTo>
                    <a:pt x="3851294" y="1373332"/>
                  </a:lnTo>
                  <a:lnTo>
                    <a:pt x="3865850" y="1414076"/>
                  </a:lnTo>
                  <a:lnTo>
                    <a:pt x="3870960" y="1458467"/>
                  </a:lnTo>
                  <a:lnTo>
                    <a:pt x="3870960" y="2232659"/>
                  </a:lnTo>
                  <a:lnTo>
                    <a:pt x="3865850" y="2277051"/>
                  </a:lnTo>
                  <a:lnTo>
                    <a:pt x="3851294" y="2317795"/>
                  </a:lnTo>
                  <a:lnTo>
                    <a:pt x="3828452" y="2353731"/>
                  </a:lnTo>
                  <a:lnTo>
                    <a:pt x="3798483" y="2383700"/>
                  </a:lnTo>
                  <a:lnTo>
                    <a:pt x="3762547" y="2406542"/>
                  </a:lnTo>
                  <a:lnTo>
                    <a:pt x="3721803" y="2421098"/>
                  </a:lnTo>
                  <a:lnTo>
                    <a:pt x="3677412" y="2426207"/>
                  </a:lnTo>
                  <a:lnTo>
                    <a:pt x="1420368" y="2426207"/>
                  </a:lnTo>
                  <a:lnTo>
                    <a:pt x="1375976" y="2421098"/>
                  </a:lnTo>
                  <a:lnTo>
                    <a:pt x="1335232" y="2406542"/>
                  </a:lnTo>
                  <a:lnTo>
                    <a:pt x="1299296" y="2383700"/>
                  </a:lnTo>
                  <a:lnTo>
                    <a:pt x="1269327" y="2353731"/>
                  </a:lnTo>
                  <a:lnTo>
                    <a:pt x="1246485" y="2317795"/>
                  </a:lnTo>
                  <a:lnTo>
                    <a:pt x="1231929" y="2277051"/>
                  </a:lnTo>
                  <a:lnTo>
                    <a:pt x="1226820" y="2232659"/>
                  </a:lnTo>
                  <a:lnTo>
                    <a:pt x="1226820" y="1458467"/>
                  </a:lnTo>
                  <a:close/>
                </a:path>
              </a:pathLst>
            </a:custGeom>
            <a:ln w="19050">
              <a:solidFill>
                <a:srgbClr val="30858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136647" y="4267199"/>
              <a:ext cx="0" cy="1932939"/>
            </a:xfrm>
            <a:custGeom>
              <a:avLst/>
              <a:gdLst/>
              <a:ahLst/>
              <a:cxnLst/>
              <a:rect l="l" t="t" r="r" b="b"/>
              <a:pathLst>
                <a:path h="1932939">
                  <a:moveTo>
                    <a:pt x="0" y="1932432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02501" y="960725"/>
            <a:ext cx="4199255" cy="3651641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R="2106295" algn="ctr">
              <a:lnSpc>
                <a:spcPct val="100000"/>
              </a:lnSpc>
              <a:spcBef>
                <a:spcPts val="355"/>
              </a:spcBef>
            </a:pPr>
            <a:r>
              <a:rPr sz="3600" b="1" dirty="0">
                <a:solidFill>
                  <a:srgbClr val="AF3947"/>
                </a:solidFill>
                <a:latin typeface="Century Gothic"/>
                <a:cs typeface="Century Gothic"/>
              </a:rPr>
              <a:t>51</a:t>
            </a:r>
            <a:r>
              <a:rPr sz="3600" b="1" spc="-5" dirty="0">
                <a:solidFill>
                  <a:srgbClr val="AF3947"/>
                </a:solidFill>
                <a:latin typeface="Century Gothic"/>
                <a:cs typeface="Century Gothic"/>
              </a:rPr>
              <a:t> </a:t>
            </a:r>
            <a:r>
              <a:rPr sz="3600" b="1" spc="-25" dirty="0">
                <a:solidFill>
                  <a:srgbClr val="AF3947"/>
                </a:solidFill>
                <a:latin typeface="Century Gothic"/>
                <a:cs typeface="Century Gothic"/>
              </a:rPr>
              <a:t>год</a:t>
            </a:r>
            <a:endParaRPr sz="3600" dirty="0">
              <a:latin typeface="Century Gothic"/>
              <a:cs typeface="Century Gothic"/>
            </a:endParaRPr>
          </a:p>
          <a:p>
            <a:pPr marL="28575" marR="2097405" indent="-57785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001F5F"/>
                </a:solidFill>
                <a:latin typeface="Century Gothic"/>
                <a:cs typeface="Century Gothic"/>
              </a:rPr>
              <a:t>средний</a:t>
            </a:r>
            <a:r>
              <a:rPr sz="1800" b="1" spc="-5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возраст </a:t>
            </a:r>
            <a:r>
              <a:rPr sz="1800" b="1" dirty="0">
                <a:solidFill>
                  <a:srgbClr val="001F5F"/>
                </a:solidFill>
                <a:latin typeface="Century Gothic"/>
                <a:cs typeface="Century Gothic"/>
              </a:rPr>
              <a:t>руководителя</a:t>
            </a:r>
            <a:r>
              <a:rPr sz="1800" b="1" spc="-8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b="1" spc="-25" dirty="0">
                <a:solidFill>
                  <a:srgbClr val="001F5F"/>
                </a:solidFill>
                <a:latin typeface="Century Gothic"/>
                <a:cs typeface="Century Gothic"/>
              </a:rPr>
              <a:t>ОО</a:t>
            </a:r>
            <a:endParaRPr sz="1800" dirty="0">
              <a:latin typeface="Century Gothic"/>
              <a:cs typeface="Century Gothic"/>
            </a:endParaRPr>
          </a:p>
          <a:p>
            <a:pPr marL="563245" algn="ctr">
              <a:lnSpc>
                <a:spcPts val="4105"/>
              </a:lnSpc>
              <a:spcBef>
                <a:spcPts val="1595"/>
              </a:spcBef>
            </a:pPr>
            <a:r>
              <a:rPr sz="3600" b="1" dirty="0">
                <a:solidFill>
                  <a:srgbClr val="AF3947"/>
                </a:solidFill>
                <a:latin typeface="Century Gothic"/>
                <a:cs typeface="Century Gothic"/>
              </a:rPr>
              <a:t>17</a:t>
            </a:r>
            <a:r>
              <a:rPr sz="3600" b="1" spc="-5" dirty="0">
                <a:solidFill>
                  <a:srgbClr val="AF3947"/>
                </a:solidFill>
                <a:latin typeface="Century Gothic"/>
                <a:cs typeface="Century Gothic"/>
              </a:rPr>
              <a:t> </a:t>
            </a:r>
            <a:r>
              <a:rPr sz="3600" b="1" spc="-25" dirty="0">
                <a:solidFill>
                  <a:srgbClr val="AF3947"/>
                </a:solidFill>
                <a:latin typeface="Century Gothic"/>
                <a:cs typeface="Century Gothic"/>
              </a:rPr>
              <a:t>лет</a:t>
            </a:r>
            <a:endParaRPr sz="3600" dirty="0">
              <a:latin typeface="Century Gothic"/>
              <a:cs typeface="Century Gothic"/>
            </a:endParaRPr>
          </a:p>
          <a:p>
            <a:pPr marL="650240" algn="ctr">
              <a:lnSpc>
                <a:spcPts val="1820"/>
              </a:lnSpc>
            </a:pPr>
            <a:r>
              <a:rPr sz="1700" b="1" dirty="0">
                <a:solidFill>
                  <a:srgbClr val="001F5F"/>
                </a:solidFill>
                <a:latin typeface="Century Gothic"/>
                <a:cs typeface="Century Gothic"/>
              </a:rPr>
              <a:t>средний</a:t>
            </a:r>
            <a:r>
              <a:rPr sz="1700" b="1" spc="-1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700" b="1" dirty="0">
                <a:solidFill>
                  <a:srgbClr val="001F5F"/>
                </a:solidFill>
                <a:latin typeface="Century Gothic"/>
                <a:cs typeface="Century Gothic"/>
              </a:rPr>
              <a:t>стаж</a:t>
            </a:r>
            <a:r>
              <a:rPr sz="1700" b="1" spc="-3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7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работы</a:t>
            </a:r>
            <a:endParaRPr sz="1700" dirty="0">
              <a:latin typeface="Century Gothic"/>
              <a:cs typeface="Century Gothic"/>
            </a:endParaRPr>
          </a:p>
          <a:p>
            <a:pPr marL="650875" algn="ctr">
              <a:lnSpc>
                <a:spcPct val="100000"/>
              </a:lnSpc>
            </a:pPr>
            <a:r>
              <a:rPr sz="17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руководителем</a:t>
            </a:r>
            <a:endParaRPr sz="1700" dirty="0">
              <a:latin typeface="Century Gothic"/>
              <a:cs typeface="Century Gothic"/>
            </a:endParaRPr>
          </a:p>
          <a:p>
            <a:pPr marL="12700" marR="5080" algn="ctr">
              <a:lnSpc>
                <a:spcPct val="100000"/>
              </a:lnSpc>
              <a:spcBef>
                <a:spcPts val="1205"/>
              </a:spcBef>
            </a:pPr>
            <a:r>
              <a:rPr sz="1800" b="1" dirty="0">
                <a:solidFill>
                  <a:srgbClr val="C00000"/>
                </a:solidFill>
                <a:latin typeface="Century Gothic"/>
                <a:cs typeface="Century Gothic"/>
              </a:rPr>
              <a:t>Низкая</a:t>
            </a:r>
            <a:r>
              <a:rPr sz="1800" b="1" spc="-20" dirty="0">
                <a:solidFill>
                  <a:srgbClr val="C00000"/>
                </a:solidFill>
                <a:latin typeface="Century Gothic"/>
                <a:cs typeface="Century Gothic"/>
              </a:rPr>
              <a:t> </a:t>
            </a:r>
            <a:r>
              <a:rPr sz="1800" b="1" dirty="0">
                <a:solidFill>
                  <a:srgbClr val="C00000"/>
                </a:solidFill>
                <a:latin typeface="Century Gothic"/>
                <a:cs typeface="Century Gothic"/>
              </a:rPr>
              <a:t>позиция</a:t>
            </a:r>
            <a:r>
              <a:rPr sz="1800" b="1" spc="-30" dirty="0">
                <a:solidFill>
                  <a:srgbClr val="C00000"/>
                </a:solidFill>
                <a:latin typeface="Century Gothic"/>
                <a:cs typeface="Century Gothic"/>
              </a:rPr>
              <a:t> </a:t>
            </a:r>
            <a:r>
              <a:rPr sz="1800" b="1" dirty="0">
                <a:solidFill>
                  <a:srgbClr val="C00000"/>
                </a:solidFill>
                <a:latin typeface="Century Gothic"/>
                <a:cs typeface="Century Gothic"/>
              </a:rPr>
              <a:t>Курской</a:t>
            </a:r>
            <a:r>
              <a:rPr sz="1800" b="1" spc="-30" dirty="0">
                <a:solidFill>
                  <a:srgbClr val="C00000"/>
                </a:solidFill>
                <a:latin typeface="Century Gothic"/>
                <a:cs typeface="Century Gothic"/>
              </a:rPr>
              <a:t> </a:t>
            </a:r>
            <a:r>
              <a:rPr sz="1800" b="1" dirty="0">
                <a:solidFill>
                  <a:srgbClr val="C00000"/>
                </a:solidFill>
                <a:latin typeface="Century Gothic"/>
                <a:cs typeface="Century Gothic"/>
              </a:rPr>
              <a:t>области</a:t>
            </a:r>
            <a:r>
              <a:rPr sz="1800" b="1" spc="-20" dirty="0">
                <a:solidFill>
                  <a:srgbClr val="C00000"/>
                </a:solidFill>
                <a:latin typeface="Century Gothic"/>
                <a:cs typeface="Century Gothic"/>
              </a:rPr>
              <a:t> </a:t>
            </a:r>
            <a:r>
              <a:rPr sz="1800" b="1" spc="-50" dirty="0">
                <a:solidFill>
                  <a:srgbClr val="C00000"/>
                </a:solidFill>
                <a:latin typeface="Century Gothic"/>
                <a:cs typeface="Century Gothic"/>
              </a:rPr>
              <a:t>в </a:t>
            </a:r>
            <a:r>
              <a:rPr sz="1800" b="1" dirty="0">
                <a:solidFill>
                  <a:srgbClr val="C00000"/>
                </a:solidFill>
                <a:latin typeface="Century Gothic"/>
                <a:cs typeface="Century Gothic"/>
              </a:rPr>
              <a:t>рейтинге по</a:t>
            </a:r>
            <a:r>
              <a:rPr sz="1800" b="1" spc="-30" dirty="0">
                <a:solidFill>
                  <a:srgbClr val="C00000"/>
                </a:solidFill>
                <a:latin typeface="Century Gothic"/>
                <a:cs typeface="Century Gothic"/>
              </a:rPr>
              <a:t> </a:t>
            </a:r>
            <a:r>
              <a:rPr sz="1800" b="1" dirty="0">
                <a:solidFill>
                  <a:srgbClr val="C00000"/>
                </a:solidFill>
                <a:latin typeface="Century Gothic"/>
                <a:cs typeface="Century Gothic"/>
              </a:rPr>
              <a:t>оценке</a:t>
            </a:r>
            <a:r>
              <a:rPr sz="1800" b="1" spc="-15" dirty="0">
                <a:solidFill>
                  <a:srgbClr val="C00000"/>
                </a:solidFill>
                <a:latin typeface="Century Gothic"/>
                <a:cs typeface="Century Gothic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Century Gothic"/>
                <a:cs typeface="Century Gothic"/>
              </a:rPr>
              <a:t>механизмов </a:t>
            </a:r>
            <a:r>
              <a:rPr sz="1800" b="1" dirty="0">
                <a:solidFill>
                  <a:srgbClr val="C00000"/>
                </a:solidFill>
                <a:latin typeface="Century Gothic"/>
                <a:cs typeface="Century Gothic"/>
              </a:rPr>
              <a:t>управления</a:t>
            </a:r>
            <a:r>
              <a:rPr sz="1800" b="1" spc="-35" dirty="0">
                <a:solidFill>
                  <a:srgbClr val="C00000"/>
                </a:solidFill>
                <a:latin typeface="Century Gothic"/>
                <a:cs typeface="Century Gothic"/>
              </a:rPr>
              <a:t> </a:t>
            </a:r>
            <a:r>
              <a:rPr sz="1800" b="1" dirty="0">
                <a:solidFill>
                  <a:srgbClr val="C00000"/>
                </a:solidFill>
                <a:latin typeface="Century Gothic"/>
                <a:cs typeface="Century Gothic"/>
              </a:rPr>
              <a:t>качеством</a:t>
            </a:r>
            <a:r>
              <a:rPr sz="1800" b="1" spc="-30" dirty="0">
                <a:solidFill>
                  <a:srgbClr val="C00000"/>
                </a:solidFill>
                <a:latin typeface="Century Gothic"/>
                <a:cs typeface="Century Gothic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Century Gothic"/>
                <a:cs typeface="Century Gothic"/>
              </a:rPr>
              <a:t>образования</a:t>
            </a:r>
            <a:endParaRPr sz="1800" b="1" dirty="0">
              <a:latin typeface="Century Gothic"/>
              <a:cs typeface="Century Gothic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7423404" y="871715"/>
            <a:ext cx="1723389" cy="946150"/>
            <a:chOff x="7423404" y="871715"/>
            <a:chExt cx="1723389" cy="946150"/>
          </a:xfrm>
        </p:grpSpPr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984236" y="871715"/>
              <a:ext cx="599694" cy="51741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423404" y="1139952"/>
              <a:ext cx="1722881" cy="677418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7602473" y="930605"/>
            <a:ext cx="1345565" cy="943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AF3947"/>
                </a:solidFill>
                <a:latin typeface="Century Gothic"/>
                <a:cs typeface="Century Gothic"/>
              </a:rPr>
              <a:t>на</a:t>
            </a:r>
            <a:endParaRPr sz="1800">
              <a:latin typeface="Century Gothic"/>
              <a:cs typeface="Century Gothic"/>
            </a:endParaRPr>
          </a:p>
          <a:p>
            <a:pPr algn="ctr">
              <a:lnSpc>
                <a:spcPts val="2830"/>
              </a:lnSpc>
              <a:spcBef>
                <a:spcPts val="125"/>
              </a:spcBef>
            </a:pPr>
            <a:r>
              <a:rPr sz="2400" b="1" dirty="0">
                <a:solidFill>
                  <a:srgbClr val="AF3947"/>
                </a:solidFill>
                <a:latin typeface="Century Gothic"/>
                <a:cs typeface="Century Gothic"/>
              </a:rPr>
              <a:t>1</a:t>
            </a:r>
            <a:r>
              <a:rPr sz="2400" b="1" spc="5" dirty="0">
                <a:solidFill>
                  <a:srgbClr val="AF3947"/>
                </a:solidFill>
                <a:latin typeface="Century Gothic"/>
                <a:cs typeface="Century Gothic"/>
              </a:rPr>
              <a:t> </a:t>
            </a:r>
            <a:r>
              <a:rPr sz="2400" b="1" spc="-10" dirty="0">
                <a:solidFill>
                  <a:srgbClr val="AF3947"/>
                </a:solidFill>
                <a:latin typeface="Century Gothic"/>
                <a:cs typeface="Century Gothic"/>
              </a:rPr>
              <a:t>ставку</a:t>
            </a:r>
            <a:endParaRPr sz="2400">
              <a:latin typeface="Century Gothic"/>
              <a:cs typeface="Century Gothic"/>
            </a:endParaRPr>
          </a:p>
          <a:p>
            <a:pPr marR="32384" algn="ctr">
              <a:lnSpc>
                <a:spcPts val="2110"/>
              </a:lnSpc>
            </a:pPr>
            <a:r>
              <a:rPr sz="18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директора</a:t>
            </a:r>
            <a:endParaRPr sz="1800">
              <a:latin typeface="Century Gothic"/>
              <a:cs typeface="Century Gothic"/>
            </a:endParaRPr>
          </a:p>
        </p:txBody>
      </p:sp>
      <p:pic>
        <p:nvPicPr>
          <p:cNvPr id="44" name="object 44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753600" y="925067"/>
            <a:ext cx="1985009" cy="677417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9932669" y="1005966"/>
            <a:ext cx="1652905" cy="891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0"/>
              </a:lnSpc>
              <a:spcBef>
                <a:spcPts val="100"/>
              </a:spcBef>
            </a:pPr>
            <a:r>
              <a:rPr sz="2400" b="1" dirty="0">
                <a:solidFill>
                  <a:srgbClr val="AF3947"/>
                </a:solidFill>
                <a:latin typeface="Century Gothic"/>
                <a:cs typeface="Century Gothic"/>
              </a:rPr>
              <a:t>1,7</a:t>
            </a:r>
            <a:r>
              <a:rPr sz="2400" b="1" spc="-15" dirty="0">
                <a:solidFill>
                  <a:srgbClr val="AF3947"/>
                </a:solidFill>
                <a:latin typeface="Century Gothic"/>
                <a:cs typeface="Century Gothic"/>
              </a:rPr>
              <a:t> </a:t>
            </a:r>
            <a:r>
              <a:rPr sz="2400" b="1" spc="-10" dirty="0">
                <a:solidFill>
                  <a:srgbClr val="AF3947"/>
                </a:solidFill>
                <a:latin typeface="Century Gothic"/>
                <a:cs typeface="Century Gothic"/>
              </a:rPr>
              <a:t>ставки</a:t>
            </a:r>
            <a:endParaRPr sz="2400">
              <a:latin typeface="Century Gothic"/>
              <a:cs typeface="Century Gothic"/>
            </a:endParaRPr>
          </a:p>
          <a:p>
            <a:pPr marL="143510">
              <a:lnSpc>
                <a:spcPts val="1970"/>
              </a:lnSpc>
            </a:pPr>
            <a:r>
              <a:rPr sz="18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заместителя</a:t>
            </a:r>
            <a:endParaRPr sz="1800">
              <a:latin typeface="Century Gothic"/>
              <a:cs typeface="Century Gothic"/>
            </a:endParaRPr>
          </a:p>
          <a:p>
            <a:pPr marL="253365">
              <a:lnSpc>
                <a:spcPct val="100000"/>
              </a:lnSpc>
            </a:pPr>
            <a:r>
              <a:rPr sz="18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директора</a:t>
            </a:r>
            <a:endParaRPr sz="1800">
              <a:latin typeface="Century Gothic"/>
              <a:cs typeface="Century Gothic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9156192" y="1402080"/>
            <a:ext cx="1898650" cy="1316355"/>
            <a:chOff x="9156192" y="1402080"/>
            <a:chExt cx="1898650" cy="1316355"/>
          </a:xfrm>
        </p:grpSpPr>
        <p:sp>
          <p:nvSpPr>
            <p:cNvPr id="47" name="object 47"/>
            <p:cNvSpPr/>
            <p:nvPr/>
          </p:nvSpPr>
          <p:spPr>
            <a:xfrm>
              <a:off x="9194292" y="1440180"/>
              <a:ext cx="518795" cy="0"/>
            </a:xfrm>
            <a:custGeom>
              <a:avLst/>
              <a:gdLst/>
              <a:ahLst/>
              <a:cxnLst/>
              <a:rect l="l" t="t" r="r" b="b"/>
              <a:pathLst>
                <a:path w="518795">
                  <a:moveTo>
                    <a:pt x="0" y="0"/>
                  </a:moveTo>
                  <a:lnTo>
                    <a:pt x="518794" y="0"/>
                  </a:lnTo>
                </a:path>
              </a:pathLst>
            </a:custGeom>
            <a:ln w="76200">
              <a:solidFill>
                <a:srgbClr val="30858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255252" y="1930908"/>
              <a:ext cx="1799081" cy="787146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8041640" y="2026742"/>
            <a:ext cx="3869690" cy="9766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4645" algn="ctr">
              <a:lnSpc>
                <a:spcPts val="3265"/>
              </a:lnSpc>
              <a:spcBef>
                <a:spcPts val="95"/>
              </a:spcBef>
            </a:pPr>
            <a:r>
              <a:rPr sz="2800" b="1" dirty="0">
                <a:solidFill>
                  <a:srgbClr val="AF3947"/>
                </a:solidFill>
                <a:latin typeface="Century Gothic"/>
                <a:cs typeface="Century Gothic"/>
              </a:rPr>
              <a:t>52</a:t>
            </a:r>
            <a:r>
              <a:rPr sz="2800" b="1" spc="-50" dirty="0">
                <a:solidFill>
                  <a:srgbClr val="AF3947"/>
                </a:solidFill>
                <a:latin typeface="Century Gothic"/>
                <a:cs typeface="Century Gothic"/>
              </a:rPr>
              <a:t> </a:t>
            </a:r>
            <a:r>
              <a:rPr sz="2800" b="1" spc="-20" dirty="0">
                <a:solidFill>
                  <a:srgbClr val="AF3947"/>
                </a:solidFill>
                <a:latin typeface="Century Gothic"/>
                <a:cs typeface="Century Gothic"/>
              </a:rPr>
              <a:t>года</a:t>
            </a:r>
            <a:endParaRPr sz="2800">
              <a:latin typeface="Century Gothic"/>
              <a:cs typeface="Century Gothic"/>
            </a:endParaRPr>
          </a:p>
          <a:p>
            <a:pPr algn="ctr">
              <a:lnSpc>
                <a:spcPts val="2065"/>
              </a:lnSpc>
            </a:pPr>
            <a:r>
              <a:rPr sz="1800" b="1" dirty="0">
                <a:solidFill>
                  <a:srgbClr val="001F5F"/>
                </a:solidFill>
                <a:latin typeface="Century Gothic"/>
                <a:cs typeface="Century Gothic"/>
              </a:rPr>
              <a:t>средний</a:t>
            </a:r>
            <a:r>
              <a:rPr sz="1800" b="1" spc="-6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entury Gothic"/>
                <a:cs typeface="Century Gothic"/>
              </a:rPr>
              <a:t>возраст</a:t>
            </a:r>
            <a:r>
              <a:rPr sz="1800" b="1" spc="-35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представителя</a:t>
            </a:r>
            <a:endParaRPr sz="18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1F5F"/>
                </a:solidFill>
                <a:latin typeface="Century Gothic"/>
                <a:cs typeface="Century Gothic"/>
              </a:rPr>
              <a:t>кадрового</a:t>
            </a:r>
            <a:r>
              <a:rPr sz="1800" b="1" spc="-60" dirty="0">
                <a:solidFill>
                  <a:srgbClr val="001F5F"/>
                </a:solidFill>
                <a:latin typeface="Century Gothic"/>
                <a:cs typeface="Century Gothic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entury Gothic"/>
                <a:cs typeface="Century Gothic"/>
              </a:rPr>
              <a:t>резерва</a:t>
            </a:r>
            <a:endParaRPr sz="1800">
              <a:latin typeface="Century Gothic"/>
              <a:cs typeface="Century Gothic"/>
            </a:endParaRPr>
          </a:p>
        </p:txBody>
      </p:sp>
      <p:pic>
        <p:nvPicPr>
          <p:cNvPr id="50" name="object 50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5084065" y="1007362"/>
            <a:ext cx="2123692" cy="571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49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78866" y="1905000"/>
            <a:ext cx="86752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kern="1200" dirty="0">
                <a:solidFill>
                  <a:srgbClr val="595959"/>
                </a:solidFill>
                <a:latin typeface="Tahoma" panose="020B0604030504040204" pitchFamily="34" charset="0"/>
                <a:ea typeface="+mn-ea"/>
                <a:cs typeface="Arial" panose="020B0604020202020204" pitchFamily="34" charset="0"/>
              </a:rPr>
              <a:t>К 2025 году сформировать не менее чем в 50% образовательных организациях региона эффективные управленческие команды, прошедшие единую систему профессионально-личностной диагностики и развития управленческих компетенций, которые способны решать нетиповые задачи и  участвовать в проектной деятельности под запросы региональной экономики с целью повышения эффективности деятельности образовательных организаций.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57800" y="762000"/>
            <a:ext cx="37737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Цель проекта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C8AB94A-B8B3-9F1C-0982-755F1136C5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76400"/>
            <a:ext cx="1753324" cy="176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137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0700" y="892175"/>
            <a:ext cx="10956925" cy="823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Стратегия социально-экономического развития Курской области на период до 2030 г.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Государственная программа </a:t>
            </a:r>
            <a:r>
              <a:rPr lang="ru-RU" dirty="0"/>
              <a:t>Курской области «Развитие образования в Курской области»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Национальные проекты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5938" y="2022475"/>
            <a:ext cx="509905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НОВЫЕ ЦЕЛЕВЫЕ ОРИЕНТИРЫ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45250" y="3352800"/>
            <a:ext cx="503555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НОВЫЕ ТЕНДЕНЦИИ И ГЛОБАЛЬНЫЕ ВЫЗОВЫ </a:t>
            </a:r>
            <a:r>
              <a:rPr lang="en-US" dirty="0">
                <a:solidFill>
                  <a:schemeClr val="tx1"/>
                </a:solidFill>
              </a:rPr>
              <a:t>СОВРЕМЕННОМУ ОБРАЗОВАНИЮ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с вырезом 5"/>
          <p:cNvSpPr/>
          <p:nvPr/>
        </p:nvSpPr>
        <p:spPr>
          <a:xfrm rot="5400000">
            <a:off x="4776878" y="3174792"/>
            <a:ext cx="2638243" cy="354958"/>
          </a:xfrm>
          <a:prstGeom prst="notchedRightArrow">
            <a:avLst/>
          </a:prstGeom>
          <a:gradFill flip="none" rotWithShape="1">
            <a:gsLst>
              <a:gs pos="100000">
                <a:schemeClr val="accent6">
                  <a:lumMod val="60000"/>
                  <a:lumOff val="40000"/>
                </a:schemeClr>
              </a:gs>
              <a:gs pos="0">
                <a:schemeClr val="accent5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7975" y="4846638"/>
            <a:ext cx="9391650" cy="120015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НЕОБХОДИМОСТЬ РАЗРАБОТКИ НОВОГО СТРАТЕГИЧЕСКОГО ДОКУМЕНТА до 2030 г.</a:t>
            </a:r>
          </a:p>
        </p:txBody>
      </p:sp>
      <p:sp>
        <p:nvSpPr>
          <p:cNvPr id="40969" name="TextBox 8"/>
          <p:cNvSpPr txBox="1">
            <a:spLocks noChangeArrowheads="1"/>
          </p:cNvSpPr>
          <p:nvPr/>
        </p:nvSpPr>
        <p:spPr bwMode="auto">
          <a:xfrm>
            <a:off x="2112963" y="3125788"/>
            <a:ext cx="184626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1200"/>
              <a:t>Указ Президента Российской Федерации от 21.07.2020 № 474  и Единый план по достижению национальных целей развития Российской Федерации до 2030 года</a:t>
            </a:r>
          </a:p>
          <a:p>
            <a:pPr algn="ctr" eaLnBrk="1" hangingPunct="1"/>
            <a:endParaRPr lang="ru-RU" altLang="ru-RU" sz="1200"/>
          </a:p>
        </p:txBody>
      </p:sp>
      <p:sp>
        <p:nvSpPr>
          <p:cNvPr id="40970" name="TextBox 9"/>
          <p:cNvSpPr txBox="1">
            <a:spLocks noChangeArrowheads="1"/>
          </p:cNvSpPr>
          <p:nvPr/>
        </p:nvSpPr>
        <p:spPr bwMode="auto">
          <a:xfrm>
            <a:off x="165100" y="3143250"/>
            <a:ext cx="18637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1200"/>
              <a:t>Указ Президента Российской Федерации от 7 мая 2018 года N 204 «О национальных целях и стратегических задачах развития Российской Федерации на период до 2024 года»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45250" y="2022475"/>
            <a:ext cx="503555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НЕОБХОДИМОСТЬ ОБЕСПЕЧЕНИЯ ТЕХНОЛОГИЧЕСКОГО ПРОРЫВА СТРАНЫ</a:t>
            </a:r>
          </a:p>
        </p:txBody>
      </p:sp>
      <p:sp>
        <p:nvSpPr>
          <p:cNvPr id="40972" name="TextBox 11"/>
          <p:cNvSpPr txBox="1">
            <a:spLocks noChangeArrowheads="1"/>
          </p:cNvSpPr>
          <p:nvPr/>
        </p:nvSpPr>
        <p:spPr bwMode="auto">
          <a:xfrm>
            <a:off x="3903663" y="3182938"/>
            <a:ext cx="1863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1200"/>
              <a:t>Стратегия развития воспитания в Российской Федерации на период до 2025 г. </a:t>
            </a:r>
          </a:p>
          <a:p>
            <a:pPr algn="ctr" eaLnBrk="1" hangingPunct="1"/>
            <a:r>
              <a:rPr lang="ru-RU" altLang="ru-RU" sz="1200"/>
              <a:t>и др. стратегические документы</a:t>
            </a: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82867" y="5632703"/>
            <a:ext cx="0" cy="596900"/>
          </a:xfrm>
          <a:custGeom>
            <a:avLst/>
            <a:gdLst/>
            <a:ahLst/>
            <a:cxnLst/>
            <a:rect l="l" t="t" r="r" b="b"/>
            <a:pathLst>
              <a:path h="596900">
                <a:moveTo>
                  <a:pt x="0" y="0"/>
                </a:moveTo>
                <a:lnTo>
                  <a:pt x="0" y="596353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159507" y="1552955"/>
            <a:ext cx="6449695" cy="4151629"/>
            <a:chOff x="2159507" y="1552955"/>
            <a:chExt cx="6449695" cy="4151629"/>
          </a:xfrm>
        </p:grpSpPr>
        <p:sp>
          <p:nvSpPr>
            <p:cNvPr id="4" name="object 4"/>
            <p:cNvSpPr/>
            <p:nvPr/>
          </p:nvSpPr>
          <p:spPr>
            <a:xfrm>
              <a:off x="2159507" y="2659380"/>
              <a:ext cx="1572260" cy="0"/>
            </a:xfrm>
            <a:custGeom>
              <a:avLst/>
              <a:gdLst/>
              <a:ahLst/>
              <a:cxnLst/>
              <a:rect l="l" t="t" r="r" b="b"/>
              <a:pathLst>
                <a:path w="1572260">
                  <a:moveTo>
                    <a:pt x="1572259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78935" y="1891283"/>
              <a:ext cx="4482084" cy="349453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7139" y="1990343"/>
              <a:ext cx="4270375" cy="3301365"/>
            </a:xfrm>
            <a:custGeom>
              <a:avLst/>
              <a:gdLst/>
              <a:ahLst/>
              <a:cxnLst/>
              <a:rect l="l" t="t" r="r" b="b"/>
              <a:pathLst>
                <a:path w="4270375" h="3301365">
                  <a:moveTo>
                    <a:pt x="2135124" y="0"/>
                  </a:moveTo>
                  <a:lnTo>
                    <a:pt x="2080860" y="522"/>
                  </a:lnTo>
                  <a:lnTo>
                    <a:pt x="2026930" y="2082"/>
                  </a:lnTo>
                  <a:lnTo>
                    <a:pt x="1973349" y="4666"/>
                  </a:lnTo>
                  <a:lnTo>
                    <a:pt x="1920133" y="8263"/>
                  </a:lnTo>
                  <a:lnTo>
                    <a:pt x="1867298" y="12860"/>
                  </a:lnTo>
                  <a:lnTo>
                    <a:pt x="1814861" y="18445"/>
                  </a:lnTo>
                  <a:lnTo>
                    <a:pt x="1762836" y="25004"/>
                  </a:lnTo>
                  <a:lnTo>
                    <a:pt x="1711240" y="32527"/>
                  </a:lnTo>
                  <a:lnTo>
                    <a:pt x="1660090" y="41000"/>
                  </a:lnTo>
                  <a:lnTo>
                    <a:pt x="1609401" y="50411"/>
                  </a:lnTo>
                  <a:lnTo>
                    <a:pt x="1559189" y="60748"/>
                  </a:lnTo>
                  <a:lnTo>
                    <a:pt x="1509470" y="71998"/>
                  </a:lnTo>
                  <a:lnTo>
                    <a:pt x="1460260" y="84149"/>
                  </a:lnTo>
                  <a:lnTo>
                    <a:pt x="1411575" y="97188"/>
                  </a:lnTo>
                  <a:lnTo>
                    <a:pt x="1363431" y="111104"/>
                  </a:lnTo>
                  <a:lnTo>
                    <a:pt x="1315845" y="125884"/>
                  </a:lnTo>
                  <a:lnTo>
                    <a:pt x="1268832" y="141515"/>
                  </a:lnTo>
                  <a:lnTo>
                    <a:pt x="1222408" y="157985"/>
                  </a:lnTo>
                  <a:lnTo>
                    <a:pt x="1176589" y="175282"/>
                  </a:lnTo>
                  <a:lnTo>
                    <a:pt x="1131392" y="193393"/>
                  </a:lnTo>
                  <a:lnTo>
                    <a:pt x="1086831" y="212306"/>
                  </a:lnTo>
                  <a:lnTo>
                    <a:pt x="1042924" y="232008"/>
                  </a:lnTo>
                  <a:lnTo>
                    <a:pt x="999686" y="252488"/>
                  </a:lnTo>
                  <a:lnTo>
                    <a:pt x="957133" y="273733"/>
                  </a:lnTo>
                  <a:lnTo>
                    <a:pt x="915282" y="295730"/>
                  </a:lnTo>
                  <a:lnTo>
                    <a:pt x="874148" y="318467"/>
                  </a:lnTo>
                  <a:lnTo>
                    <a:pt x="833747" y="341931"/>
                  </a:lnTo>
                  <a:lnTo>
                    <a:pt x="794095" y="366111"/>
                  </a:lnTo>
                  <a:lnTo>
                    <a:pt x="755208" y="390994"/>
                  </a:lnTo>
                  <a:lnTo>
                    <a:pt x="717103" y="416568"/>
                  </a:lnTo>
                  <a:lnTo>
                    <a:pt x="679795" y="442819"/>
                  </a:lnTo>
                  <a:lnTo>
                    <a:pt x="643301" y="469736"/>
                  </a:lnTo>
                  <a:lnTo>
                    <a:pt x="607635" y="497307"/>
                  </a:lnTo>
                  <a:lnTo>
                    <a:pt x="572815" y="525519"/>
                  </a:lnTo>
                  <a:lnTo>
                    <a:pt x="538857" y="554359"/>
                  </a:lnTo>
                  <a:lnTo>
                    <a:pt x="505775" y="583816"/>
                  </a:lnTo>
                  <a:lnTo>
                    <a:pt x="473587" y="613876"/>
                  </a:lnTo>
                  <a:lnTo>
                    <a:pt x="442308" y="644528"/>
                  </a:lnTo>
                  <a:lnTo>
                    <a:pt x="411955" y="675759"/>
                  </a:lnTo>
                  <a:lnTo>
                    <a:pt x="382543" y="707557"/>
                  </a:lnTo>
                  <a:lnTo>
                    <a:pt x="354088" y="739909"/>
                  </a:lnTo>
                  <a:lnTo>
                    <a:pt x="326607" y="772804"/>
                  </a:lnTo>
                  <a:lnTo>
                    <a:pt x="300115" y="806228"/>
                  </a:lnTo>
                  <a:lnTo>
                    <a:pt x="274628" y="840169"/>
                  </a:lnTo>
                  <a:lnTo>
                    <a:pt x="250163" y="874615"/>
                  </a:lnTo>
                  <a:lnTo>
                    <a:pt x="226735" y="909553"/>
                  </a:lnTo>
                  <a:lnTo>
                    <a:pt x="204361" y="944972"/>
                  </a:lnTo>
                  <a:lnTo>
                    <a:pt x="183056" y="980858"/>
                  </a:lnTo>
                  <a:lnTo>
                    <a:pt x="162836" y="1017199"/>
                  </a:lnTo>
                  <a:lnTo>
                    <a:pt x="143718" y="1053984"/>
                  </a:lnTo>
                  <a:lnTo>
                    <a:pt x="125717" y="1091199"/>
                  </a:lnTo>
                  <a:lnTo>
                    <a:pt x="108850" y="1128832"/>
                  </a:lnTo>
                  <a:lnTo>
                    <a:pt x="93132" y="1166872"/>
                  </a:lnTo>
                  <a:lnTo>
                    <a:pt x="78579" y="1205304"/>
                  </a:lnTo>
                  <a:lnTo>
                    <a:pt x="65208" y="1244118"/>
                  </a:lnTo>
                  <a:lnTo>
                    <a:pt x="53035" y="1283300"/>
                  </a:lnTo>
                  <a:lnTo>
                    <a:pt x="42075" y="1322839"/>
                  </a:lnTo>
                  <a:lnTo>
                    <a:pt x="32344" y="1362722"/>
                  </a:lnTo>
                  <a:lnTo>
                    <a:pt x="23859" y="1402936"/>
                  </a:lnTo>
                  <a:lnTo>
                    <a:pt x="16635" y="1443470"/>
                  </a:lnTo>
                  <a:lnTo>
                    <a:pt x="10689" y="1484310"/>
                  </a:lnTo>
                  <a:lnTo>
                    <a:pt x="6036" y="1525445"/>
                  </a:lnTo>
                  <a:lnTo>
                    <a:pt x="2693" y="1566861"/>
                  </a:lnTo>
                  <a:lnTo>
                    <a:pt x="676" y="1608548"/>
                  </a:lnTo>
                  <a:lnTo>
                    <a:pt x="0" y="1650491"/>
                  </a:lnTo>
                  <a:lnTo>
                    <a:pt x="676" y="1692435"/>
                  </a:lnTo>
                  <a:lnTo>
                    <a:pt x="2693" y="1734122"/>
                  </a:lnTo>
                  <a:lnTo>
                    <a:pt x="6036" y="1775538"/>
                  </a:lnTo>
                  <a:lnTo>
                    <a:pt x="10689" y="1816673"/>
                  </a:lnTo>
                  <a:lnTo>
                    <a:pt x="16635" y="1857513"/>
                  </a:lnTo>
                  <a:lnTo>
                    <a:pt x="23859" y="1898047"/>
                  </a:lnTo>
                  <a:lnTo>
                    <a:pt x="32344" y="1938261"/>
                  </a:lnTo>
                  <a:lnTo>
                    <a:pt x="42075" y="1978144"/>
                  </a:lnTo>
                  <a:lnTo>
                    <a:pt x="53035" y="2017683"/>
                  </a:lnTo>
                  <a:lnTo>
                    <a:pt x="65208" y="2056865"/>
                  </a:lnTo>
                  <a:lnTo>
                    <a:pt x="78579" y="2095679"/>
                  </a:lnTo>
                  <a:lnTo>
                    <a:pt x="93132" y="2134111"/>
                  </a:lnTo>
                  <a:lnTo>
                    <a:pt x="108850" y="2172151"/>
                  </a:lnTo>
                  <a:lnTo>
                    <a:pt x="125717" y="2209784"/>
                  </a:lnTo>
                  <a:lnTo>
                    <a:pt x="143718" y="2246999"/>
                  </a:lnTo>
                  <a:lnTo>
                    <a:pt x="162836" y="2283784"/>
                  </a:lnTo>
                  <a:lnTo>
                    <a:pt x="183056" y="2320125"/>
                  </a:lnTo>
                  <a:lnTo>
                    <a:pt x="204361" y="2356011"/>
                  </a:lnTo>
                  <a:lnTo>
                    <a:pt x="226735" y="2391430"/>
                  </a:lnTo>
                  <a:lnTo>
                    <a:pt x="250163" y="2426368"/>
                  </a:lnTo>
                  <a:lnTo>
                    <a:pt x="274628" y="2460814"/>
                  </a:lnTo>
                  <a:lnTo>
                    <a:pt x="300115" y="2494755"/>
                  </a:lnTo>
                  <a:lnTo>
                    <a:pt x="326607" y="2528179"/>
                  </a:lnTo>
                  <a:lnTo>
                    <a:pt x="354088" y="2561074"/>
                  </a:lnTo>
                  <a:lnTo>
                    <a:pt x="382543" y="2593426"/>
                  </a:lnTo>
                  <a:lnTo>
                    <a:pt x="411955" y="2625224"/>
                  </a:lnTo>
                  <a:lnTo>
                    <a:pt x="442308" y="2656455"/>
                  </a:lnTo>
                  <a:lnTo>
                    <a:pt x="473587" y="2687107"/>
                  </a:lnTo>
                  <a:lnTo>
                    <a:pt x="505775" y="2717167"/>
                  </a:lnTo>
                  <a:lnTo>
                    <a:pt x="538857" y="2746624"/>
                  </a:lnTo>
                  <a:lnTo>
                    <a:pt x="572815" y="2775464"/>
                  </a:lnTo>
                  <a:lnTo>
                    <a:pt x="607635" y="2803676"/>
                  </a:lnTo>
                  <a:lnTo>
                    <a:pt x="643301" y="2831247"/>
                  </a:lnTo>
                  <a:lnTo>
                    <a:pt x="679795" y="2858164"/>
                  </a:lnTo>
                  <a:lnTo>
                    <a:pt x="717103" y="2884415"/>
                  </a:lnTo>
                  <a:lnTo>
                    <a:pt x="755208" y="2909989"/>
                  </a:lnTo>
                  <a:lnTo>
                    <a:pt x="794095" y="2934872"/>
                  </a:lnTo>
                  <a:lnTo>
                    <a:pt x="833747" y="2959052"/>
                  </a:lnTo>
                  <a:lnTo>
                    <a:pt x="874148" y="2982516"/>
                  </a:lnTo>
                  <a:lnTo>
                    <a:pt x="915282" y="3005253"/>
                  </a:lnTo>
                  <a:lnTo>
                    <a:pt x="957133" y="3027250"/>
                  </a:lnTo>
                  <a:lnTo>
                    <a:pt x="999686" y="3048495"/>
                  </a:lnTo>
                  <a:lnTo>
                    <a:pt x="1042924" y="3068975"/>
                  </a:lnTo>
                  <a:lnTo>
                    <a:pt x="1086831" y="3088677"/>
                  </a:lnTo>
                  <a:lnTo>
                    <a:pt x="1131392" y="3107590"/>
                  </a:lnTo>
                  <a:lnTo>
                    <a:pt x="1176589" y="3125701"/>
                  </a:lnTo>
                  <a:lnTo>
                    <a:pt x="1222408" y="3142998"/>
                  </a:lnTo>
                  <a:lnTo>
                    <a:pt x="1268832" y="3159468"/>
                  </a:lnTo>
                  <a:lnTo>
                    <a:pt x="1315845" y="3175099"/>
                  </a:lnTo>
                  <a:lnTo>
                    <a:pt x="1363431" y="3189879"/>
                  </a:lnTo>
                  <a:lnTo>
                    <a:pt x="1411575" y="3203795"/>
                  </a:lnTo>
                  <a:lnTo>
                    <a:pt x="1460260" y="3216834"/>
                  </a:lnTo>
                  <a:lnTo>
                    <a:pt x="1509470" y="3228985"/>
                  </a:lnTo>
                  <a:lnTo>
                    <a:pt x="1559189" y="3240235"/>
                  </a:lnTo>
                  <a:lnTo>
                    <a:pt x="1609401" y="3250572"/>
                  </a:lnTo>
                  <a:lnTo>
                    <a:pt x="1660090" y="3259983"/>
                  </a:lnTo>
                  <a:lnTo>
                    <a:pt x="1711240" y="3268456"/>
                  </a:lnTo>
                  <a:lnTo>
                    <a:pt x="1762836" y="3275979"/>
                  </a:lnTo>
                  <a:lnTo>
                    <a:pt x="1814861" y="3282538"/>
                  </a:lnTo>
                  <a:lnTo>
                    <a:pt x="1867298" y="3288123"/>
                  </a:lnTo>
                  <a:lnTo>
                    <a:pt x="1920133" y="3292720"/>
                  </a:lnTo>
                  <a:lnTo>
                    <a:pt x="1973349" y="3296317"/>
                  </a:lnTo>
                  <a:lnTo>
                    <a:pt x="2026930" y="3298901"/>
                  </a:lnTo>
                  <a:lnTo>
                    <a:pt x="2080860" y="3300461"/>
                  </a:lnTo>
                  <a:lnTo>
                    <a:pt x="2135124" y="3300983"/>
                  </a:lnTo>
                  <a:lnTo>
                    <a:pt x="2189387" y="3300461"/>
                  </a:lnTo>
                  <a:lnTo>
                    <a:pt x="2243317" y="3298901"/>
                  </a:lnTo>
                  <a:lnTo>
                    <a:pt x="2296898" y="3296317"/>
                  </a:lnTo>
                  <a:lnTo>
                    <a:pt x="2350114" y="3292720"/>
                  </a:lnTo>
                  <a:lnTo>
                    <a:pt x="2402949" y="3288123"/>
                  </a:lnTo>
                  <a:lnTo>
                    <a:pt x="2455386" y="3282538"/>
                  </a:lnTo>
                  <a:lnTo>
                    <a:pt x="2507411" y="3275979"/>
                  </a:lnTo>
                  <a:lnTo>
                    <a:pt x="2559007" y="3268456"/>
                  </a:lnTo>
                  <a:lnTo>
                    <a:pt x="2610157" y="3259983"/>
                  </a:lnTo>
                  <a:lnTo>
                    <a:pt x="2660846" y="3250572"/>
                  </a:lnTo>
                  <a:lnTo>
                    <a:pt x="2711058" y="3240235"/>
                  </a:lnTo>
                  <a:lnTo>
                    <a:pt x="2760777" y="3228985"/>
                  </a:lnTo>
                  <a:lnTo>
                    <a:pt x="2809987" y="3216834"/>
                  </a:lnTo>
                  <a:lnTo>
                    <a:pt x="2858672" y="3203795"/>
                  </a:lnTo>
                  <a:lnTo>
                    <a:pt x="2906816" y="3189879"/>
                  </a:lnTo>
                  <a:lnTo>
                    <a:pt x="2954402" y="3175099"/>
                  </a:lnTo>
                  <a:lnTo>
                    <a:pt x="3001415" y="3159468"/>
                  </a:lnTo>
                  <a:lnTo>
                    <a:pt x="3047839" y="3142998"/>
                  </a:lnTo>
                  <a:lnTo>
                    <a:pt x="3093658" y="3125701"/>
                  </a:lnTo>
                  <a:lnTo>
                    <a:pt x="3138855" y="3107590"/>
                  </a:lnTo>
                  <a:lnTo>
                    <a:pt x="3183416" y="3088677"/>
                  </a:lnTo>
                  <a:lnTo>
                    <a:pt x="3227323" y="3068975"/>
                  </a:lnTo>
                  <a:lnTo>
                    <a:pt x="3270561" y="3048495"/>
                  </a:lnTo>
                  <a:lnTo>
                    <a:pt x="3313114" y="3027250"/>
                  </a:lnTo>
                  <a:lnTo>
                    <a:pt x="3354965" y="3005253"/>
                  </a:lnTo>
                  <a:lnTo>
                    <a:pt x="3396099" y="2982516"/>
                  </a:lnTo>
                  <a:lnTo>
                    <a:pt x="3436500" y="2959052"/>
                  </a:lnTo>
                  <a:lnTo>
                    <a:pt x="3476152" y="2934872"/>
                  </a:lnTo>
                  <a:lnTo>
                    <a:pt x="3515039" y="2909989"/>
                  </a:lnTo>
                  <a:lnTo>
                    <a:pt x="3553144" y="2884415"/>
                  </a:lnTo>
                  <a:lnTo>
                    <a:pt x="3590452" y="2858164"/>
                  </a:lnTo>
                  <a:lnTo>
                    <a:pt x="3626946" y="2831247"/>
                  </a:lnTo>
                  <a:lnTo>
                    <a:pt x="3662612" y="2803676"/>
                  </a:lnTo>
                  <a:lnTo>
                    <a:pt x="3697432" y="2775464"/>
                  </a:lnTo>
                  <a:lnTo>
                    <a:pt x="3731390" y="2746624"/>
                  </a:lnTo>
                  <a:lnTo>
                    <a:pt x="3764472" y="2717167"/>
                  </a:lnTo>
                  <a:lnTo>
                    <a:pt x="3796660" y="2687107"/>
                  </a:lnTo>
                  <a:lnTo>
                    <a:pt x="3827939" y="2656455"/>
                  </a:lnTo>
                  <a:lnTo>
                    <a:pt x="3858292" y="2625224"/>
                  </a:lnTo>
                  <a:lnTo>
                    <a:pt x="3887704" y="2593426"/>
                  </a:lnTo>
                  <a:lnTo>
                    <a:pt x="3916159" y="2561074"/>
                  </a:lnTo>
                  <a:lnTo>
                    <a:pt x="3943640" y="2528179"/>
                  </a:lnTo>
                  <a:lnTo>
                    <a:pt x="3970132" y="2494755"/>
                  </a:lnTo>
                  <a:lnTo>
                    <a:pt x="3995619" y="2460814"/>
                  </a:lnTo>
                  <a:lnTo>
                    <a:pt x="4020084" y="2426368"/>
                  </a:lnTo>
                  <a:lnTo>
                    <a:pt x="4043512" y="2391430"/>
                  </a:lnTo>
                  <a:lnTo>
                    <a:pt x="4065886" y="2356011"/>
                  </a:lnTo>
                  <a:lnTo>
                    <a:pt x="4087191" y="2320125"/>
                  </a:lnTo>
                  <a:lnTo>
                    <a:pt x="4107411" y="2283784"/>
                  </a:lnTo>
                  <a:lnTo>
                    <a:pt x="4126529" y="2246999"/>
                  </a:lnTo>
                  <a:lnTo>
                    <a:pt x="4144530" y="2209784"/>
                  </a:lnTo>
                  <a:lnTo>
                    <a:pt x="4161397" y="2172151"/>
                  </a:lnTo>
                  <a:lnTo>
                    <a:pt x="4177115" y="2134111"/>
                  </a:lnTo>
                  <a:lnTo>
                    <a:pt x="4191668" y="2095679"/>
                  </a:lnTo>
                  <a:lnTo>
                    <a:pt x="4205039" y="2056865"/>
                  </a:lnTo>
                  <a:lnTo>
                    <a:pt x="4217212" y="2017683"/>
                  </a:lnTo>
                  <a:lnTo>
                    <a:pt x="4228172" y="1978144"/>
                  </a:lnTo>
                  <a:lnTo>
                    <a:pt x="4237903" y="1938261"/>
                  </a:lnTo>
                  <a:lnTo>
                    <a:pt x="4246388" y="1898047"/>
                  </a:lnTo>
                  <a:lnTo>
                    <a:pt x="4253612" y="1857513"/>
                  </a:lnTo>
                  <a:lnTo>
                    <a:pt x="4259558" y="1816673"/>
                  </a:lnTo>
                  <a:lnTo>
                    <a:pt x="4264211" y="1775538"/>
                  </a:lnTo>
                  <a:lnTo>
                    <a:pt x="4267554" y="1734122"/>
                  </a:lnTo>
                  <a:lnTo>
                    <a:pt x="4269571" y="1692435"/>
                  </a:lnTo>
                  <a:lnTo>
                    <a:pt x="4270248" y="1650491"/>
                  </a:lnTo>
                  <a:lnTo>
                    <a:pt x="4269571" y="1608548"/>
                  </a:lnTo>
                  <a:lnTo>
                    <a:pt x="4267554" y="1566861"/>
                  </a:lnTo>
                  <a:lnTo>
                    <a:pt x="4264211" y="1525445"/>
                  </a:lnTo>
                  <a:lnTo>
                    <a:pt x="4259558" y="1484310"/>
                  </a:lnTo>
                  <a:lnTo>
                    <a:pt x="4253612" y="1443470"/>
                  </a:lnTo>
                  <a:lnTo>
                    <a:pt x="4246388" y="1402936"/>
                  </a:lnTo>
                  <a:lnTo>
                    <a:pt x="4237903" y="1362722"/>
                  </a:lnTo>
                  <a:lnTo>
                    <a:pt x="4228172" y="1322839"/>
                  </a:lnTo>
                  <a:lnTo>
                    <a:pt x="4217212" y="1283300"/>
                  </a:lnTo>
                  <a:lnTo>
                    <a:pt x="4205039" y="1244118"/>
                  </a:lnTo>
                  <a:lnTo>
                    <a:pt x="4191668" y="1205304"/>
                  </a:lnTo>
                  <a:lnTo>
                    <a:pt x="4177115" y="1166872"/>
                  </a:lnTo>
                  <a:lnTo>
                    <a:pt x="4161397" y="1128832"/>
                  </a:lnTo>
                  <a:lnTo>
                    <a:pt x="4144530" y="1091199"/>
                  </a:lnTo>
                  <a:lnTo>
                    <a:pt x="4126529" y="1053984"/>
                  </a:lnTo>
                  <a:lnTo>
                    <a:pt x="4107411" y="1017199"/>
                  </a:lnTo>
                  <a:lnTo>
                    <a:pt x="4087191" y="980858"/>
                  </a:lnTo>
                  <a:lnTo>
                    <a:pt x="4065886" y="944972"/>
                  </a:lnTo>
                  <a:lnTo>
                    <a:pt x="4043512" y="909553"/>
                  </a:lnTo>
                  <a:lnTo>
                    <a:pt x="4020084" y="874615"/>
                  </a:lnTo>
                  <a:lnTo>
                    <a:pt x="3995619" y="840169"/>
                  </a:lnTo>
                  <a:lnTo>
                    <a:pt x="3970132" y="806228"/>
                  </a:lnTo>
                  <a:lnTo>
                    <a:pt x="3943640" y="772804"/>
                  </a:lnTo>
                  <a:lnTo>
                    <a:pt x="3916159" y="739909"/>
                  </a:lnTo>
                  <a:lnTo>
                    <a:pt x="3887704" y="707557"/>
                  </a:lnTo>
                  <a:lnTo>
                    <a:pt x="3858292" y="675759"/>
                  </a:lnTo>
                  <a:lnTo>
                    <a:pt x="3827939" y="644528"/>
                  </a:lnTo>
                  <a:lnTo>
                    <a:pt x="3796660" y="613876"/>
                  </a:lnTo>
                  <a:lnTo>
                    <a:pt x="3764472" y="583816"/>
                  </a:lnTo>
                  <a:lnTo>
                    <a:pt x="3731390" y="554359"/>
                  </a:lnTo>
                  <a:lnTo>
                    <a:pt x="3697432" y="525519"/>
                  </a:lnTo>
                  <a:lnTo>
                    <a:pt x="3662612" y="497307"/>
                  </a:lnTo>
                  <a:lnTo>
                    <a:pt x="3626946" y="469736"/>
                  </a:lnTo>
                  <a:lnTo>
                    <a:pt x="3590452" y="442819"/>
                  </a:lnTo>
                  <a:lnTo>
                    <a:pt x="3553144" y="416568"/>
                  </a:lnTo>
                  <a:lnTo>
                    <a:pt x="3515039" y="390994"/>
                  </a:lnTo>
                  <a:lnTo>
                    <a:pt x="3476152" y="366111"/>
                  </a:lnTo>
                  <a:lnTo>
                    <a:pt x="3436500" y="341931"/>
                  </a:lnTo>
                  <a:lnTo>
                    <a:pt x="3396099" y="318467"/>
                  </a:lnTo>
                  <a:lnTo>
                    <a:pt x="3354965" y="295730"/>
                  </a:lnTo>
                  <a:lnTo>
                    <a:pt x="3313114" y="273733"/>
                  </a:lnTo>
                  <a:lnTo>
                    <a:pt x="3270561" y="252488"/>
                  </a:lnTo>
                  <a:lnTo>
                    <a:pt x="3227323" y="232008"/>
                  </a:lnTo>
                  <a:lnTo>
                    <a:pt x="3183416" y="212306"/>
                  </a:lnTo>
                  <a:lnTo>
                    <a:pt x="3138855" y="193393"/>
                  </a:lnTo>
                  <a:lnTo>
                    <a:pt x="3093658" y="175282"/>
                  </a:lnTo>
                  <a:lnTo>
                    <a:pt x="3047839" y="157985"/>
                  </a:lnTo>
                  <a:lnTo>
                    <a:pt x="3001415" y="141515"/>
                  </a:lnTo>
                  <a:lnTo>
                    <a:pt x="2954402" y="125884"/>
                  </a:lnTo>
                  <a:lnTo>
                    <a:pt x="2906816" y="111104"/>
                  </a:lnTo>
                  <a:lnTo>
                    <a:pt x="2858672" y="97188"/>
                  </a:lnTo>
                  <a:lnTo>
                    <a:pt x="2809987" y="84149"/>
                  </a:lnTo>
                  <a:lnTo>
                    <a:pt x="2760777" y="71998"/>
                  </a:lnTo>
                  <a:lnTo>
                    <a:pt x="2711058" y="60748"/>
                  </a:lnTo>
                  <a:lnTo>
                    <a:pt x="2660846" y="50411"/>
                  </a:lnTo>
                  <a:lnTo>
                    <a:pt x="2610157" y="41000"/>
                  </a:lnTo>
                  <a:lnTo>
                    <a:pt x="2559007" y="32527"/>
                  </a:lnTo>
                  <a:lnTo>
                    <a:pt x="2507411" y="25004"/>
                  </a:lnTo>
                  <a:lnTo>
                    <a:pt x="2455386" y="18445"/>
                  </a:lnTo>
                  <a:lnTo>
                    <a:pt x="2402949" y="12860"/>
                  </a:lnTo>
                  <a:lnTo>
                    <a:pt x="2350114" y="8263"/>
                  </a:lnTo>
                  <a:lnTo>
                    <a:pt x="2296898" y="4666"/>
                  </a:lnTo>
                  <a:lnTo>
                    <a:pt x="2243317" y="2082"/>
                  </a:lnTo>
                  <a:lnTo>
                    <a:pt x="2189387" y="522"/>
                  </a:lnTo>
                  <a:lnTo>
                    <a:pt x="2135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78905" y="2081120"/>
              <a:ext cx="1926589" cy="2324735"/>
            </a:xfrm>
            <a:custGeom>
              <a:avLst/>
              <a:gdLst/>
              <a:ahLst/>
              <a:cxnLst/>
              <a:rect l="l" t="t" r="r" b="b"/>
              <a:pathLst>
                <a:path w="1926590" h="2324735">
                  <a:moveTo>
                    <a:pt x="69434" y="0"/>
                  </a:moveTo>
                  <a:lnTo>
                    <a:pt x="16891" y="28"/>
                  </a:lnTo>
                  <a:lnTo>
                    <a:pt x="0" y="863628"/>
                  </a:lnTo>
                  <a:lnTo>
                    <a:pt x="52698" y="862794"/>
                  </a:lnTo>
                  <a:lnTo>
                    <a:pt x="105093" y="863814"/>
                  </a:lnTo>
                  <a:lnTo>
                    <a:pt x="157095" y="866673"/>
                  </a:lnTo>
                  <a:lnTo>
                    <a:pt x="208616" y="871354"/>
                  </a:lnTo>
                  <a:lnTo>
                    <a:pt x="259565" y="877841"/>
                  </a:lnTo>
                  <a:lnTo>
                    <a:pt x="309853" y="886118"/>
                  </a:lnTo>
                  <a:lnTo>
                    <a:pt x="359391" y="896170"/>
                  </a:lnTo>
                  <a:lnTo>
                    <a:pt x="408090" y="907980"/>
                  </a:lnTo>
                  <a:lnTo>
                    <a:pt x="455861" y="921532"/>
                  </a:lnTo>
                  <a:lnTo>
                    <a:pt x="502613" y="936810"/>
                  </a:lnTo>
                  <a:lnTo>
                    <a:pt x="548259" y="953798"/>
                  </a:lnTo>
                  <a:lnTo>
                    <a:pt x="597880" y="974781"/>
                  </a:lnTo>
                  <a:lnTo>
                    <a:pt x="645152" y="997469"/>
                  </a:lnTo>
                  <a:lnTo>
                    <a:pt x="690047" y="1021782"/>
                  </a:lnTo>
                  <a:lnTo>
                    <a:pt x="732539" y="1047640"/>
                  </a:lnTo>
                  <a:lnTo>
                    <a:pt x="772599" y="1074964"/>
                  </a:lnTo>
                  <a:lnTo>
                    <a:pt x="810202" y="1103673"/>
                  </a:lnTo>
                  <a:lnTo>
                    <a:pt x="845319" y="1133687"/>
                  </a:lnTo>
                  <a:lnTo>
                    <a:pt x="877923" y="1164928"/>
                  </a:lnTo>
                  <a:lnTo>
                    <a:pt x="907988" y="1197314"/>
                  </a:lnTo>
                  <a:lnTo>
                    <a:pt x="935486" y="1230766"/>
                  </a:lnTo>
                  <a:lnTo>
                    <a:pt x="960390" y="1265204"/>
                  </a:lnTo>
                  <a:lnTo>
                    <a:pt x="982674" y="1300548"/>
                  </a:lnTo>
                  <a:lnTo>
                    <a:pt x="1002309" y="1336719"/>
                  </a:lnTo>
                  <a:lnTo>
                    <a:pt x="1019268" y="1373636"/>
                  </a:lnTo>
                  <a:lnTo>
                    <a:pt x="1033526" y="1411220"/>
                  </a:lnTo>
                  <a:lnTo>
                    <a:pt x="1045053" y="1449390"/>
                  </a:lnTo>
                  <a:lnTo>
                    <a:pt x="1053824" y="1488068"/>
                  </a:lnTo>
                  <a:lnTo>
                    <a:pt x="1059810" y="1527172"/>
                  </a:lnTo>
                  <a:lnTo>
                    <a:pt x="1062986" y="1566624"/>
                  </a:lnTo>
                  <a:lnTo>
                    <a:pt x="1063323" y="1606342"/>
                  </a:lnTo>
                  <a:lnTo>
                    <a:pt x="1060795" y="1646249"/>
                  </a:lnTo>
                  <a:lnTo>
                    <a:pt x="1055375" y="1686262"/>
                  </a:lnTo>
                  <a:lnTo>
                    <a:pt x="1047035" y="1726304"/>
                  </a:lnTo>
                  <a:lnTo>
                    <a:pt x="1035747" y="1766293"/>
                  </a:lnTo>
                  <a:lnTo>
                    <a:pt x="1021486" y="1806150"/>
                  </a:lnTo>
                  <a:lnTo>
                    <a:pt x="1004224" y="1845795"/>
                  </a:lnTo>
                  <a:lnTo>
                    <a:pt x="983934" y="1885148"/>
                  </a:lnTo>
                  <a:lnTo>
                    <a:pt x="960587" y="1924130"/>
                  </a:lnTo>
                  <a:lnTo>
                    <a:pt x="934159" y="1962660"/>
                  </a:lnTo>
                  <a:lnTo>
                    <a:pt x="904621" y="2000659"/>
                  </a:lnTo>
                  <a:lnTo>
                    <a:pt x="1721358" y="2324128"/>
                  </a:lnTo>
                  <a:lnTo>
                    <a:pt x="1746565" y="2279363"/>
                  </a:lnTo>
                  <a:lnTo>
                    <a:pt x="1770161" y="2234091"/>
                  </a:lnTo>
                  <a:lnTo>
                    <a:pt x="1792137" y="2188344"/>
                  </a:lnTo>
                  <a:lnTo>
                    <a:pt x="1812484" y="2142154"/>
                  </a:lnTo>
                  <a:lnTo>
                    <a:pt x="1831194" y="2095551"/>
                  </a:lnTo>
                  <a:lnTo>
                    <a:pt x="1848256" y="2048568"/>
                  </a:lnTo>
                  <a:lnTo>
                    <a:pt x="1863662" y="2001236"/>
                  </a:lnTo>
                  <a:lnTo>
                    <a:pt x="1877403" y="1953587"/>
                  </a:lnTo>
                  <a:lnTo>
                    <a:pt x="1889470" y="1905652"/>
                  </a:lnTo>
                  <a:lnTo>
                    <a:pt x="1899854" y="1857464"/>
                  </a:lnTo>
                  <a:lnTo>
                    <a:pt x="1908545" y="1809053"/>
                  </a:lnTo>
                  <a:lnTo>
                    <a:pt x="1915535" y="1760451"/>
                  </a:lnTo>
                  <a:lnTo>
                    <a:pt x="1920815" y="1711690"/>
                  </a:lnTo>
                  <a:lnTo>
                    <a:pt x="1924376" y="1662801"/>
                  </a:lnTo>
                  <a:lnTo>
                    <a:pt x="1926209" y="1613817"/>
                  </a:lnTo>
                  <a:lnTo>
                    <a:pt x="1926370" y="1569513"/>
                  </a:lnTo>
                  <a:lnTo>
                    <a:pt x="1925142" y="1525517"/>
                  </a:lnTo>
                  <a:lnTo>
                    <a:pt x="1922542" y="1481842"/>
                  </a:lnTo>
                  <a:lnTo>
                    <a:pt x="1918588" y="1438504"/>
                  </a:lnTo>
                  <a:lnTo>
                    <a:pt x="1913296" y="1395517"/>
                  </a:lnTo>
                  <a:lnTo>
                    <a:pt x="1906684" y="1352895"/>
                  </a:lnTo>
                  <a:lnTo>
                    <a:pt x="1898769" y="1310653"/>
                  </a:lnTo>
                  <a:lnTo>
                    <a:pt x="1889569" y="1268807"/>
                  </a:lnTo>
                  <a:lnTo>
                    <a:pt x="1879101" y="1227370"/>
                  </a:lnTo>
                  <a:lnTo>
                    <a:pt x="1867381" y="1186357"/>
                  </a:lnTo>
                  <a:lnTo>
                    <a:pt x="1854429" y="1145783"/>
                  </a:lnTo>
                  <a:lnTo>
                    <a:pt x="1840260" y="1105662"/>
                  </a:lnTo>
                  <a:lnTo>
                    <a:pt x="1824893" y="1066010"/>
                  </a:lnTo>
                  <a:lnTo>
                    <a:pt x="1808344" y="1026840"/>
                  </a:lnTo>
                  <a:lnTo>
                    <a:pt x="1790631" y="988167"/>
                  </a:lnTo>
                  <a:lnTo>
                    <a:pt x="1771770" y="950007"/>
                  </a:lnTo>
                  <a:lnTo>
                    <a:pt x="1751781" y="912373"/>
                  </a:lnTo>
                  <a:lnTo>
                    <a:pt x="1730679" y="875280"/>
                  </a:lnTo>
                  <a:lnTo>
                    <a:pt x="1708482" y="838743"/>
                  </a:lnTo>
                  <a:lnTo>
                    <a:pt x="1685208" y="802777"/>
                  </a:lnTo>
                  <a:lnTo>
                    <a:pt x="1660873" y="767396"/>
                  </a:lnTo>
                  <a:lnTo>
                    <a:pt x="1635496" y="732615"/>
                  </a:lnTo>
                  <a:lnTo>
                    <a:pt x="1609092" y="698448"/>
                  </a:lnTo>
                  <a:lnTo>
                    <a:pt x="1581681" y="664910"/>
                  </a:lnTo>
                  <a:lnTo>
                    <a:pt x="1553278" y="632016"/>
                  </a:lnTo>
                  <a:lnTo>
                    <a:pt x="1523902" y="599781"/>
                  </a:lnTo>
                  <a:lnTo>
                    <a:pt x="1493570" y="568218"/>
                  </a:lnTo>
                  <a:lnTo>
                    <a:pt x="1462298" y="537343"/>
                  </a:lnTo>
                  <a:lnTo>
                    <a:pt x="1430105" y="507170"/>
                  </a:lnTo>
                  <a:lnTo>
                    <a:pt x="1397007" y="477715"/>
                  </a:lnTo>
                  <a:lnTo>
                    <a:pt x="1363022" y="448990"/>
                  </a:lnTo>
                  <a:lnTo>
                    <a:pt x="1328168" y="421012"/>
                  </a:lnTo>
                  <a:lnTo>
                    <a:pt x="1292461" y="393795"/>
                  </a:lnTo>
                  <a:lnTo>
                    <a:pt x="1255919" y="367353"/>
                  </a:lnTo>
                  <a:lnTo>
                    <a:pt x="1218559" y="341701"/>
                  </a:lnTo>
                  <a:lnTo>
                    <a:pt x="1180398" y="316854"/>
                  </a:lnTo>
                  <a:lnTo>
                    <a:pt x="1141455" y="292827"/>
                  </a:lnTo>
                  <a:lnTo>
                    <a:pt x="1101745" y="269633"/>
                  </a:lnTo>
                  <a:lnTo>
                    <a:pt x="1061287" y="247288"/>
                  </a:lnTo>
                  <a:lnTo>
                    <a:pt x="1020098" y="225806"/>
                  </a:lnTo>
                  <a:lnTo>
                    <a:pt x="978195" y="205202"/>
                  </a:lnTo>
                  <a:lnTo>
                    <a:pt x="935596" y="185491"/>
                  </a:lnTo>
                  <a:lnTo>
                    <a:pt x="892317" y="166687"/>
                  </a:lnTo>
                  <a:lnTo>
                    <a:pt x="848376" y="148805"/>
                  </a:lnTo>
                  <a:lnTo>
                    <a:pt x="803791" y="131859"/>
                  </a:lnTo>
                  <a:lnTo>
                    <a:pt x="758578" y="115864"/>
                  </a:lnTo>
                  <a:lnTo>
                    <a:pt x="712755" y="100835"/>
                  </a:lnTo>
                  <a:lnTo>
                    <a:pt x="666340" y="86786"/>
                  </a:lnTo>
                  <a:lnTo>
                    <a:pt x="619349" y="73733"/>
                  </a:lnTo>
                  <a:lnTo>
                    <a:pt x="571801" y="61689"/>
                  </a:lnTo>
                  <a:lnTo>
                    <a:pt x="523712" y="50669"/>
                  </a:lnTo>
                  <a:lnTo>
                    <a:pt x="475099" y="40688"/>
                  </a:lnTo>
                  <a:lnTo>
                    <a:pt x="425980" y="31761"/>
                  </a:lnTo>
                  <a:lnTo>
                    <a:pt x="376373" y="23902"/>
                  </a:lnTo>
                  <a:lnTo>
                    <a:pt x="326294" y="17126"/>
                  </a:lnTo>
                  <a:lnTo>
                    <a:pt x="275761" y="11447"/>
                  </a:lnTo>
                  <a:lnTo>
                    <a:pt x="224791" y="6880"/>
                  </a:lnTo>
                  <a:lnTo>
                    <a:pt x="173402" y="3441"/>
                  </a:lnTo>
                  <a:lnTo>
                    <a:pt x="121610" y="1142"/>
                  </a:lnTo>
                  <a:lnTo>
                    <a:pt x="69434" y="0"/>
                  </a:lnTo>
                  <a:close/>
                </a:path>
              </a:pathLst>
            </a:custGeom>
            <a:solidFill>
              <a:srgbClr val="41D2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341113" y="4118863"/>
              <a:ext cx="3277235" cy="1091565"/>
            </a:xfrm>
            <a:custGeom>
              <a:avLst/>
              <a:gdLst/>
              <a:ahLst/>
              <a:cxnLst/>
              <a:rect l="l" t="t" r="r" b="b"/>
              <a:pathLst>
                <a:path w="3277234" h="1091564">
                  <a:moveTo>
                    <a:pt x="2453513" y="0"/>
                  </a:moveTo>
                  <a:lnTo>
                    <a:pt x="2400950" y="36369"/>
                  </a:lnTo>
                  <a:lnTo>
                    <a:pt x="2343150" y="69977"/>
                  </a:lnTo>
                  <a:lnTo>
                    <a:pt x="2304182" y="89748"/>
                  </a:lnTo>
                  <a:lnTo>
                    <a:pt x="2263840" y="108125"/>
                  </a:lnTo>
                  <a:lnTo>
                    <a:pt x="2222210" y="125112"/>
                  </a:lnTo>
                  <a:lnTo>
                    <a:pt x="2179381" y="140711"/>
                  </a:lnTo>
                  <a:lnTo>
                    <a:pt x="2135440" y="154927"/>
                  </a:lnTo>
                  <a:lnTo>
                    <a:pt x="2090475" y="167763"/>
                  </a:lnTo>
                  <a:lnTo>
                    <a:pt x="2044574" y="179223"/>
                  </a:lnTo>
                  <a:lnTo>
                    <a:pt x="1997825" y="189311"/>
                  </a:lnTo>
                  <a:lnTo>
                    <a:pt x="1950316" y="198029"/>
                  </a:lnTo>
                  <a:lnTo>
                    <a:pt x="1902134" y="205383"/>
                  </a:lnTo>
                  <a:lnTo>
                    <a:pt x="1853367" y="211375"/>
                  </a:lnTo>
                  <a:lnTo>
                    <a:pt x="1804103" y="216008"/>
                  </a:lnTo>
                  <a:lnTo>
                    <a:pt x="1754431" y="219288"/>
                  </a:lnTo>
                  <a:lnTo>
                    <a:pt x="1704438" y="221217"/>
                  </a:lnTo>
                  <a:lnTo>
                    <a:pt x="1654211" y="221799"/>
                  </a:lnTo>
                  <a:lnTo>
                    <a:pt x="1603839" y="221037"/>
                  </a:lnTo>
                  <a:lnTo>
                    <a:pt x="1553409" y="218936"/>
                  </a:lnTo>
                  <a:lnTo>
                    <a:pt x="1503009" y="215499"/>
                  </a:lnTo>
                  <a:lnTo>
                    <a:pt x="1452728" y="210729"/>
                  </a:lnTo>
                  <a:lnTo>
                    <a:pt x="1402653" y="204631"/>
                  </a:lnTo>
                  <a:lnTo>
                    <a:pt x="1352871" y="197208"/>
                  </a:lnTo>
                  <a:lnTo>
                    <a:pt x="1303471" y="188463"/>
                  </a:lnTo>
                  <a:lnTo>
                    <a:pt x="1254541" y="178400"/>
                  </a:lnTo>
                  <a:lnTo>
                    <a:pt x="1206168" y="167023"/>
                  </a:lnTo>
                  <a:lnTo>
                    <a:pt x="1158440" y="154336"/>
                  </a:lnTo>
                  <a:lnTo>
                    <a:pt x="1111445" y="140342"/>
                  </a:lnTo>
                  <a:lnTo>
                    <a:pt x="1065271" y="125044"/>
                  </a:lnTo>
                  <a:lnTo>
                    <a:pt x="1020006" y="108447"/>
                  </a:lnTo>
                  <a:lnTo>
                    <a:pt x="975738" y="90554"/>
                  </a:lnTo>
                  <a:lnTo>
                    <a:pt x="932554" y="71369"/>
                  </a:lnTo>
                  <a:lnTo>
                    <a:pt x="890542" y="50895"/>
                  </a:lnTo>
                  <a:lnTo>
                    <a:pt x="849790" y="29136"/>
                  </a:lnTo>
                  <a:lnTo>
                    <a:pt x="810387" y="6096"/>
                  </a:lnTo>
                  <a:lnTo>
                    <a:pt x="0" y="439674"/>
                  </a:lnTo>
                  <a:lnTo>
                    <a:pt x="33576" y="474381"/>
                  </a:lnTo>
                  <a:lnTo>
                    <a:pt x="68349" y="508335"/>
                  </a:lnTo>
                  <a:lnTo>
                    <a:pt x="104295" y="541519"/>
                  </a:lnTo>
                  <a:lnTo>
                    <a:pt x="141387" y="573916"/>
                  </a:lnTo>
                  <a:lnTo>
                    <a:pt x="179601" y="605507"/>
                  </a:lnTo>
                  <a:lnTo>
                    <a:pt x="218911" y="636276"/>
                  </a:lnTo>
                  <a:lnTo>
                    <a:pt x="259292" y="666203"/>
                  </a:lnTo>
                  <a:lnTo>
                    <a:pt x="300718" y="695273"/>
                  </a:lnTo>
                  <a:lnTo>
                    <a:pt x="343165" y="723467"/>
                  </a:lnTo>
                  <a:lnTo>
                    <a:pt x="386606" y="750767"/>
                  </a:lnTo>
                  <a:lnTo>
                    <a:pt x="431018" y="777156"/>
                  </a:lnTo>
                  <a:lnTo>
                    <a:pt x="476373" y="802617"/>
                  </a:lnTo>
                  <a:lnTo>
                    <a:pt x="522648" y="827132"/>
                  </a:lnTo>
                  <a:lnTo>
                    <a:pt x="569817" y="850682"/>
                  </a:lnTo>
                  <a:lnTo>
                    <a:pt x="617855" y="873252"/>
                  </a:lnTo>
                  <a:lnTo>
                    <a:pt x="663593" y="893496"/>
                  </a:lnTo>
                  <a:lnTo>
                    <a:pt x="709698" y="912726"/>
                  </a:lnTo>
                  <a:lnTo>
                    <a:pt x="756145" y="930948"/>
                  </a:lnTo>
                  <a:lnTo>
                    <a:pt x="802913" y="948165"/>
                  </a:lnTo>
                  <a:lnTo>
                    <a:pt x="849977" y="964381"/>
                  </a:lnTo>
                  <a:lnTo>
                    <a:pt x="897316" y="979601"/>
                  </a:lnTo>
                  <a:lnTo>
                    <a:pt x="944905" y="993829"/>
                  </a:lnTo>
                  <a:lnTo>
                    <a:pt x="992723" y="1007070"/>
                  </a:lnTo>
                  <a:lnTo>
                    <a:pt x="1040746" y="1019327"/>
                  </a:lnTo>
                  <a:lnTo>
                    <a:pt x="1088951" y="1030606"/>
                  </a:lnTo>
                  <a:lnTo>
                    <a:pt x="1137315" y="1040910"/>
                  </a:lnTo>
                  <a:lnTo>
                    <a:pt x="1185816" y="1050244"/>
                  </a:lnTo>
                  <a:lnTo>
                    <a:pt x="1234429" y="1058611"/>
                  </a:lnTo>
                  <a:lnTo>
                    <a:pt x="1283133" y="1066017"/>
                  </a:lnTo>
                  <a:lnTo>
                    <a:pt x="1331904" y="1072466"/>
                  </a:lnTo>
                  <a:lnTo>
                    <a:pt x="1380720" y="1077961"/>
                  </a:lnTo>
                  <a:lnTo>
                    <a:pt x="1429556" y="1082508"/>
                  </a:lnTo>
                  <a:lnTo>
                    <a:pt x="1478392" y="1086110"/>
                  </a:lnTo>
                  <a:lnTo>
                    <a:pt x="1527202" y="1088772"/>
                  </a:lnTo>
                  <a:lnTo>
                    <a:pt x="1575965" y="1090499"/>
                  </a:lnTo>
                  <a:lnTo>
                    <a:pt x="1624657" y="1091293"/>
                  </a:lnTo>
                  <a:lnTo>
                    <a:pt x="1673256" y="1091161"/>
                  </a:lnTo>
                  <a:lnTo>
                    <a:pt x="1721738" y="1090106"/>
                  </a:lnTo>
                  <a:lnTo>
                    <a:pt x="1770081" y="1088132"/>
                  </a:lnTo>
                  <a:lnTo>
                    <a:pt x="1818261" y="1085244"/>
                  </a:lnTo>
                  <a:lnTo>
                    <a:pt x="1866256" y="1081445"/>
                  </a:lnTo>
                  <a:lnTo>
                    <a:pt x="1914042" y="1076742"/>
                  </a:lnTo>
                  <a:lnTo>
                    <a:pt x="1961597" y="1071136"/>
                  </a:lnTo>
                  <a:lnTo>
                    <a:pt x="2008897" y="1064634"/>
                  </a:lnTo>
                  <a:lnTo>
                    <a:pt x="2055920" y="1057239"/>
                  </a:lnTo>
                  <a:lnTo>
                    <a:pt x="2102643" y="1048956"/>
                  </a:lnTo>
                  <a:lnTo>
                    <a:pt x="2149043" y="1039789"/>
                  </a:lnTo>
                  <a:lnTo>
                    <a:pt x="2195096" y="1029741"/>
                  </a:lnTo>
                  <a:lnTo>
                    <a:pt x="2240780" y="1018819"/>
                  </a:lnTo>
                  <a:lnTo>
                    <a:pt x="2286071" y="1007025"/>
                  </a:lnTo>
                  <a:lnTo>
                    <a:pt x="2330948" y="994364"/>
                  </a:lnTo>
                  <a:lnTo>
                    <a:pt x="2375386" y="980840"/>
                  </a:lnTo>
                  <a:lnTo>
                    <a:pt x="2419363" y="966459"/>
                  </a:lnTo>
                  <a:lnTo>
                    <a:pt x="2462856" y="951223"/>
                  </a:lnTo>
                  <a:lnTo>
                    <a:pt x="2505842" y="935138"/>
                  </a:lnTo>
                  <a:lnTo>
                    <a:pt x="2548298" y="918208"/>
                  </a:lnTo>
                  <a:lnTo>
                    <a:pt x="2590201" y="900436"/>
                  </a:lnTo>
                  <a:lnTo>
                    <a:pt x="2631527" y="881828"/>
                  </a:lnTo>
                  <a:lnTo>
                    <a:pt x="2672255" y="862387"/>
                  </a:lnTo>
                  <a:lnTo>
                    <a:pt x="2712360" y="842118"/>
                  </a:lnTo>
                  <a:lnTo>
                    <a:pt x="2751821" y="821026"/>
                  </a:lnTo>
                  <a:lnTo>
                    <a:pt x="2790614" y="799114"/>
                  </a:lnTo>
                  <a:lnTo>
                    <a:pt x="2828715" y="776387"/>
                  </a:lnTo>
                  <a:lnTo>
                    <a:pt x="2866103" y="752849"/>
                  </a:lnTo>
                  <a:lnTo>
                    <a:pt x="2902754" y="728505"/>
                  </a:lnTo>
                  <a:lnTo>
                    <a:pt x="2938645" y="703358"/>
                  </a:lnTo>
                  <a:lnTo>
                    <a:pt x="2973754" y="677413"/>
                  </a:lnTo>
                  <a:lnTo>
                    <a:pt x="3008056" y="650675"/>
                  </a:lnTo>
                  <a:lnTo>
                    <a:pt x="3041530" y="623148"/>
                  </a:lnTo>
                  <a:lnTo>
                    <a:pt x="3074152" y="594835"/>
                  </a:lnTo>
                  <a:lnTo>
                    <a:pt x="3105899" y="565742"/>
                  </a:lnTo>
                  <a:lnTo>
                    <a:pt x="3136749" y="535873"/>
                  </a:lnTo>
                  <a:lnTo>
                    <a:pt x="3166677" y="505231"/>
                  </a:lnTo>
                  <a:lnTo>
                    <a:pt x="3195663" y="473822"/>
                  </a:lnTo>
                  <a:lnTo>
                    <a:pt x="3223681" y="441649"/>
                  </a:lnTo>
                  <a:lnTo>
                    <a:pt x="3250710" y="408717"/>
                  </a:lnTo>
                  <a:lnTo>
                    <a:pt x="3276727" y="375031"/>
                  </a:lnTo>
                  <a:lnTo>
                    <a:pt x="2453513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23843" y="1552955"/>
              <a:ext cx="5285232" cy="415137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445763" y="1664207"/>
              <a:ext cx="5046345" cy="3933825"/>
            </a:xfrm>
            <a:custGeom>
              <a:avLst/>
              <a:gdLst/>
              <a:ahLst/>
              <a:cxnLst/>
              <a:rect l="l" t="t" r="r" b="b"/>
              <a:pathLst>
                <a:path w="5046345" h="3933825">
                  <a:moveTo>
                    <a:pt x="0" y="1966721"/>
                  </a:moveTo>
                  <a:lnTo>
                    <a:pt x="569" y="1924506"/>
                  </a:lnTo>
                  <a:lnTo>
                    <a:pt x="2270" y="1882508"/>
                  </a:lnTo>
                  <a:lnTo>
                    <a:pt x="5092" y="1840736"/>
                  </a:lnTo>
                  <a:lnTo>
                    <a:pt x="9023" y="1799199"/>
                  </a:lnTo>
                  <a:lnTo>
                    <a:pt x="14051" y="1757905"/>
                  </a:lnTo>
                  <a:lnTo>
                    <a:pt x="20165" y="1716864"/>
                  </a:lnTo>
                  <a:lnTo>
                    <a:pt x="27354" y="1676085"/>
                  </a:lnTo>
                  <a:lnTo>
                    <a:pt x="35607" y="1635575"/>
                  </a:lnTo>
                  <a:lnTo>
                    <a:pt x="44911" y="1595345"/>
                  </a:lnTo>
                  <a:lnTo>
                    <a:pt x="55257" y="1555403"/>
                  </a:lnTo>
                  <a:lnTo>
                    <a:pt x="66631" y="1515757"/>
                  </a:lnTo>
                  <a:lnTo>
                    <a:pt x="79024" y="1476418"/>
                  </a:lnTo>
                  <a:lnTo>
                    <a:pt x="92423" y="1437393"/>
                  </a:lnTo>
                  <a:lnTo>
                    <a:pt x="106817" y="1398691"/>
                  </a:lnTo>
                  <a:lnTo>
                    <a:pt x="122195" y="1360322"/>
                  </a:lnTo>
                  <a:lnTo>
                    <a:pt x="138545" y="1322294"/>
                  </a:lnTo>
                  <a:lnTo>
                    <a:pt x="155857" y="1284617"/>
                  </a:lnTo>
                  <a:lnTo>
                    <a:pt x="174118" y="1247298"/>
                  </a:lnTo>
                  <a:lnTo>
                    <a:pt x="193317" y="1210347"/>
                  </a:lnTo>
                  <a:lnTo>
                    <a:pt x="213444" y="1173772"/>
                  </a:lnTo>
                  <a:lnTo>
                    <a:pt x="234485" y="1137584"/>
                  </a:lnTo>
                  <a:lnTo>
                    <a:pt x="256431" y="1101789"/>
                  </a:lnTo>
                  <a:lnTo>
                    <a:pt x="279270" y="1066398"/>
                  </a:lnTo>
                  <a:lnTo>
                    <a:pt x="302990" y="1031419"/>
                  </a:lnTo>
                  <a:lnTo>
                    <a:pt x="327581" y="996862"/>
                  </a:lnTo>
                  <a:lnTo>
                    <a:pt x="353029" y="962734"/>
                  </a:lnTo>
                  <a:lnTo>
                    <a:pt x="379325" y="929044"/>
                  </a:lnTo>
                  <a:lnTo>
                    <a:pt x="406458" y="895803"/>
                  </a:lnTo>
                  <a:lnTo>
                    <a:pt x="434414" y="863018"/>
                  </a:lnTo>
                  <a:lnTo>
                    <a:pt x="463184" y="830698"/>
                  </a:lnTo>
                  <a:lnTo>
                    <a:pt x="492755" y="798853"/>
                  </a:lnTo>
                  <a:lnTo>
                    <a:pt x="523117" y="767491"/>
                  </a:lnTo>
                  <a:lnTo>
                    <a:pt x="554258" y="736620"/>
                  </a:lnTo>
                  <a:lnTo>
                    <a:pt x="586166" y="706251"/>
                  </a:lnTo>
                  <a:lnTo>
                    <a:pt x="618831" y="676391"/>
                  </a:lnTo>
                  <a:lnTo>
                    <a:pt x="652241" y="647050"/>
                  </a:lnTo>
                  <a:lnTo>
                    <a:pt x="686384" y="618236"/>
                  </a:lnTo>
                  <a:lnTo>
                    <a:pt x="721249" y="589959"/>
                  </a:lnTo>
                  <a:lnTo>
                    <a:pt x="756825" y="562226"/>
                  </a:lnTo>
                  <a:lnTo>
                    <a:pt x="793101" y="535048"/>
                  </a:lnTo>
                  <a:lnTo>
                    <a:pt x="830064" y="508433"/>
                  </a:lnTo>
                  <a:lnTo>
                    <a:pt x="867704" y="482390"/>
                  </a:lnTo>
                  <a:lnTo>
                    <a:pt x="906009" y="456927"/>
                  </a:lnTo>
                  <a:lnTo>
                    <a:pt x="944968" y="432053"/>
                  </a:lnTo>
                  <a:lnTo>
                    <a:pt x="984570" y="407779"/>
                  </a:lnTo>
                  <a:lnTo>
                    <a:pt x="1024803" y="384111"/>
                  </a:lnTo>
                  <a:lnTo>
                    <a:pt x="1065655" y="361059"/>
                  </a:lnTo>
                  <a:lnTo>
                    <a:pt x="1107116" y="338633"/>
                  </a:lnTo>
                  <a:lnTo>
                    <a:pt x="1149174" y="316840"/>
                  </a:lnTo>
                  <a:lnTo>
                    <a:pt x="1191817" y="295690"/>
                  </a:lnTo>
                  <a:lnTo>
                    <a:pt x="1235035" y="275192"/>
                  </a:lnTo>
                  <a:lnTo>
                    <a:pt x="1278816" y="255354"/>
                  </a:lnTo>
                  <a:lnTo>
                    <a:pt x="1323148" y="236186"/>
                  </a:lnTo>
                  <a:lnTo>
                    <a:pt x="1368020" y="217696"/>
                  </a:lnTo>
                  <a:lnTo>
                    <a:pt x="1413421" y="199892"/>
                  </a:lnTo>
                  <a:lnTo>
                    <a:pt x="1459339" y="182785"/>
                  </a:lnTo>
                  <a:lnTo>
                    <a:pt x="1505763" y="166383"/>
                  </a:lnTo>
                  <a:lnTo>
                    <a:pt x="1552682" y="150694"/>
                  </a:lnTo>
                  <a:lnTo>
                    <a:pt x="1600084" y="135728"/>
                  </a:lnTo>
                  <a:lnTo>
                    <a:pt x="1647958" y="121493"/>
                  </a:lnTo>
                  <a:lnTo>
                    <a:pt x="1696292" y="107998"/>
                  </a:lnTo>
                  <a:lnTo>
                    <a:pt x="1745075" y="95253"/>
                  </a:lnTo>
                  <a:lnTo>
                    <a:pt x="1794297" y="83265"/>
                  </a:lnTo>
                  <a:lnTo>
                    <a:pt x="1843944" y="72045"/>
                  </a:lnTo>
                  <a:lnTo>
                    <a:pt x="1894006" y="61600"/>
                  </a:lnTo>
                  <a:lnTo>
                    <a:pt x="1944472" y="51940"/>
                  </a:lnTo>
                  <a:lnTo>
                    <a:pt x="1995331" y="43073"/>
                  </a:lnTo>
                  <a:lnTo>
                    <a:pt x="2046570" y="35009"/>
                  </a:lnTo>
                  <a:lnTo>
                    <a:pt x="2098178" y="27756"/>
                  </a:lnTo>
                  <a:lnTo>
                    <a:pt x="2150145" y="21323"/>
                  </a:lnTo>
                  <a:lnTo>
                    <a:pt x="2202458" y="15719"/>
                  </a:lnTo>
                  <a:lnTo>
                    <a:pt x="2255107" y="10953"/>
                  </a:lnTo>
                  <a:lnTo>
                    <a:pt x="2308079" y="7033"/>
                  </a:lnTo>
                  <a:lnTo>
                    <a:pt x="2361364" y="3969"/>
                  </a:lnTo>
                  <a:lnTo>
                    <a:pt x="2414951" y="1770"/>
                  </a:lnTo>
                  <a:lnTo>
                    <a:pt x="2468827" y="444"/>
                  </a:lnTo>
                  <a:lnTo>
                    <a:pt x="2522982" y="0"/>
                  </a:lnTo>
                  <a:lnTo>
                    <a:pt x="2577136" y="444"/>
                  </a:lnTo>
                  <a:lnTo>
                    <a:pt x="2631012" y="1770"/>
                  </a:lnTo>
                  <a:lnTo>
                    <a:pt x="2684599" y="3969"/>
                  </a:lnTo>
                  <a:lnTo>
                    <a:pt x="2737884" y="7033"/>
                  </a:lnTo>
                  <a:lnTo>
                    <a:pt x="2790856" y="10953"/>
                  </a:lnTo>
                  <a:lnTo>
                    <a:pt x="2843505" y="15719"/>
                  </a:lnTo>
                  <a:lnTo>
                    <a:pt x="2895818" y="21323"/>
                  </a:lnTo>
                  <a:lnTo>
                    <a:pt x="2947785" y="27756"/>
                  </a:lnTo>
                  <a:lnTo>
                    <a:pt x="2999393" y="35009"/>
                  </a:lnTo>
                  <a:lnTo>
                    <a:pt x="3050632" y="43073"/>
                  </a:lnTo>
                  <a:lnTo>
                    <a:pt x="3101491" y="51940"/>
                  </a:lnTo>
                  <a:lnTo>
                    <a:pt x="3151957" y="61600"/>
                  </a:lnTo>
                  <a:lnTo>
                    <a:pt x="3202019" y="72045"/>
                  </a:lnTo>
                  <a:lnTo>
                    <a:pt x="3251666" y="83265"/>
                  </a:lnTo>
                  <a:lnTo>
                    <a:pt x="3300888" y="95253"/>
                  </a:lnTo>
                  <a:lnTo>
                    <a:pt x="3349671" y="107998"/>
                  </a:lnTo>
                  <a:lnTo>
                    <a:pt x="3398005" y="121493"/>
                  </a:lnTo>
                  <a:lnTo>
                    <a:pt x="3445879" y="135728"/>
                  </a:lnTo>
                  <a:lnTo>
                    <a:pt x="3493281" y="150694"/>
                  </a:lnTo>
                  <a:lnTo>
                    <a:pt x="3540200" y="166383"/>
                  </a:lnTo>
                  <a:lnTo>
                    <a:pt x="3586624" y="182785"/>
                  </a:lnTo>
                  <a:lnTo>
                    <a:pt x="3632542" y="199892"/>
                  </a:lnTo>
                  <a:lnTo>
                    <a:pt x="3677943" y="217696"/>
                  </a:lnTo>
                  <a:lnTo>
                    <a:pt x="3722815" y="236186"/>
                  </a:lnTo>
                  <a:lnTo>
                    <a:pt x="3767147" y="255354"/>
                  </a:lnTo>
                  <a:lnTo>
                    <a:pt x="3810928" y="275192"/>
                  </a:lnTo>
                  <a:lnTo>
                    <a:pt x="3854146" y="295690"/>
                  </a:lnTo>
                  <a:lnTo>
                    <a:pt x="3896789" y="316840"/>
                  </a:lnTo>
                  <a:lnTo>
                    <a:pt x="3938847" y="338633"/>
                  </a:lnTo>
                  <a:lnTo>
                    <a:pt x="3980308" y="361059"/>
                  </a:lnTo>
                  <a:lnTo>
                    <a:pt x="4021160" y="384111"/>
                  </a:lnTo>
                  <a:lnTo>
                    <a:pt x="4061393" y="407779"/>
                  </a:lnTo>
                  <a:lnTo>
                    <a:pt x="4100995" y="432053"/>
                  </a:lnTo>
                  <a:lnTo>
                    <a:pt x="4139954" y="456927"/>
                  </a:lnTo>
                  <a:lnTo>
                    <a:pt x="4178259" y="482390"/>
                  </a:lnTo>
                  <a:lnTo>
                    <a:pt x="4215899" y="508433"/>
                  </a:lnTo>
                  <a:lnTo>
                    <a:pt x="4252862" y="535048"/>
                  </a:lnTo>
                  <a:lnTo>
                    <a:pt x="4289138" y="562226"/>
                  </a:lnTo>
                  <a:lnTo>
                    <a:pt x="4324714" y="589959"/>
                  </a:lnTo>
                  <a:lnTo>
                    <a:pt x="4359579" y="618236"/>
                  </a:lnTo>
                  <a:lnTo>
                    <a:pt x="4393722" y="647050"/>
                  </a:lnTo>
                  <a:lnTo>
                    <a:pt x="4427132" y="676391"/>
                  </a:lnTo>
                  <a:lnTo>
                    <a:pt x="4459797" y="706251"/>
                  </a:lnTo>
                  <a:lnTo>
                    <a:pt x="4491705" y="736620"/>
                  </a:lnTo>
                  <a:lnTo>
                    <a:pt x="4522846" y="767491"/>
                  </a:lnTo>
                  <a:lnTo>
                    <a:pt x="4553208" y="798853"/>
                  </a:lnTo>
                  <a:lnTo>
                    <a:pt x="4582779" y="830698"/>
                  </a:lnTo>
                  <a:lnTo>
                    <a:pt x="4611549" y="863018"/>
                  </a:lnTo>
                  <a:lnTo>
                    <a:pt x="4639505" y="895803"/>
                  </a:lnTo>
                  <a:lnTo>
                    <a:pt x="4666638" y="929044"/>
                  </a:lnTo>
                  <a:lnTo>
                    <a:pt x="4692934" y="962734"/>
                  </a:lnTo>
                  <a:lnTo>
                    <a:pt x="4718382" y="996862"/>
                  </a:lnTo>
                  <a:lnTo>
                    <a:pt x="4742973" y="1031419"/>
                  </a:lnTo>
                  <a:lnTo>
                    <a:pt x="4766693" y="1066398"/>
                  </a:lnTo>
                  <a:lnTo>
                    <a:pt x="4789532" y="1101789"/>
                  </a:lnTo>
                  <a:lnTo>
                    <a:pt x="4811478" y="1137584"/>
                  </a:lnTo>
                  <a:lnTo>
                    <a:pt x="4832519" y="1173772"/>
                  </a:lnTo>
                  <a:lnTo>
                    <a:pt x="4852646" y="1210347"/>
                  </a:lnTo>
                  <a:lnTo>
                    <a:pt x="4871845" y="1247298"/>
                  </a:lnTo>
                  <a:lnTo>
                    <a:pt x="4890106" y="1284617"/>
                  </a:lnTo>
                  <a:lnTo>
                    <a:pt x="4907418" y="1322294"/>
                  </a:lnTo>
                  <a:lnTo>
                    <a:pt x="4923768" y="1360322"/>
                  </a:lnTo>
                  <a:lnTo>
                    <a:pt x="4939146" y="1398691"/>
                  </a:lnTo>
                  <a:lnTo>
                    <a:pt x="4953540" y="1437393"/>
                  </a:lnTo>
                  <a:lnTo>
                    <a:pt x="4966939" y="1476418"/>
                  </a:lnTo>
                  <a:lnTo>
                    <a:pt x="4979332" y="1515757"/>
                  </a:lnTo>
                  <a:lnTo>
                    <a:pt x="4990706" y="1555403"/>
                  </a:lnTo>
                  <a:lnTo>
                    <a:pt x="5001052" y="1595345"/>
                  </a:lnTo>
                  <a:lnTo>
                    <a:pt x="5010356" y="1635575"/>
                  </a:lnTo>
                  <a:lnTo>
                    <a:pt x="5018609" y="1676085"/>
                  </a:lnTo>
                  <a:lnTo>
                    <a:pt x="5025798" y="1716864"/>
                  </a:lnTo>
                  <a:lnTo>
                    <a:pt x="5031912" y="1757905"/>
                  </a:lnTo>
                  <a:lnTo>
                    <a:pt x="5036940" y="1799199"/>
                  </a:lnTo>
                  <a:lnTo>
                    <a:pt x="5040871" y="1840736"/>
                  </a:lnTo>
                  <a:lnTo>
                    <a:pt x="5043693" y="1882508"/>
                  </a:lnTo>
                  <a:lnTo>
                    <a:pt x="5045394" y="1924506"/>
                  </a:lnTo>
                  <a:lnTo>
                    <a:pt x="5045964" y="1966721"/>
                  </a:lnTo>
                  <a:lnTo>
                    <a:pt x="5045394" y="2008937"/>
                  </a:lnTo>
                  <a:lnTo>
                    <a:pt x="5043693" y="2050935"/>
                  </a:lnTo>
                  <a:lnTo>
                    <a:pt x="5040871" y="2092707"/>
                  </a:lnTo>
                  <a:lnTo>
                    <a:pt x="5036940" y="2134244"/>
                  </a:lnTo>
                  <a:lnTo>
                    <a:pt x="5031912" y="2175538"/>
                  </a:lnTo>
                  <a:lnTo>
                    <a:pt x="5025798" y="2216579"/>
                  </a:lnTo>
                  <a:lnTo>
                    <a:pt x="5018609" y="2257358"/>
                  </a:lnTo>
                  <a:lnTo>
                    <a:pt x="5010356" y="2297868"/>
                  </a:lnTo>
                  <a:lnTo>
                    <a:pt x="5001052" y="2338098"/>
                  </a:lnTo>
                  <a:lnTo>
                    <a:pt x="4990706" y="2378040"/>
                  </a:lnTo>
                  <a:lnTo>
                    <a:pt x="4979332" y="2417686"/>
                  </a:lnTo>
                  <a:lnTo>
                    <a:pt x="4966939" y="2457025"/>
                  </a:lnTo>
                  <a:lnTo>
                    <a:pt x="4953540" y="2496050"/>
                  </a:lnTo>
                  <a:lnTo>
                    <a:pt x="4939146" y="2534752"/>
                  </a:lnTo>
                  <a:lnTo>
                    <a:pt x="4923768" y="2573121"/>
                  </a:lnTo>
                  <a:lnTo>
                    <a:pt x="4907418" y="2611149"/>
                  </a:lnTo>
                  <a:lnTo>
                    <a:pt x="4890106" y="2648826"/>
                  </a:lnTo>
                  <a:lnTo>
                    <a:pt x="4871845" y="2686145"/>
                  </a:lnTo>
                  <a:lnTo>
                    <a:pt x="4852646" y="2723096"/>
                  </a:lnTo>
                  <a:lnTo>
                    <a:pt x="4832519" y="2759671"/>
                  </a:lnTo>
                  <a:lnTo>
                    <a:pt x="4811478" y="2795859"/>
                  </a:lnTo>
                  <a:lnTo>
                    <a:pt x="4789532" y="2831654"/>
                  </a:lnTo>
                  <a:lnTo>
                    <a:pt x="4766693" y="2867045"/>
                  </a:lnTo>
                  <a:lnTo>
                    <a:pt x="4742973" y="2902024"/>
                  </a:lnTo>
                  <a:lnTo>
                    <a:pt x="4718382" y="2936581"/>
                  </a:lnTo>
                  <a:lnTo>
                    <a:pt x="4692934" y="2970709"/>
                  </a:lnTo>
                  <a:lnTo>
                    <a:pt x="4666638" y="3004399"/>
                  </a:lnTo>
                  <a:lnTo>
                    <a:pt x="4639505" y="3037640"/>
                  </a:lnTo>
                  <a:lnTo>
                    <a:pt x="4611549" y="3070425"/>
                  </a:lnTo>
                  <a:lnTo>
                    <a:pt x="4582779" y="3102745"/>
                  </a:lnTo>
                  <a:lnTo>
                    <a:pt x="4553208" y="3134590"/>
                  </a:lnTo>
                  <a:lnTo>
                    <a:pt x="4522846" y="3165952"/>
                  </a:lnTo>
                  <a:lnTo>
                    <a:pt x="4491705" y="3196823"/>
                  </a:lnTo>
                  <a:lnTo>
                    <a:pt x="4459797" y="3227192"/>
                  </a:lnTo>
                  <a:lnTo>
                    <a:pt x="4427132" y="3257052"/>
                  </a:lnTo>
                  <a:lnTo>
                    <a:pt x="4393722" y="3286393"/>
                  </a:lnTo>
                  <a:lnTo>
                    <a:pt x="4359579" y="3315207"/>
                  </a:lnTo>
                  <a:lnTo>
                    <a:pt x="4324714" y="3343484"/>
                  </a:lnTo>
                  <a:lnTo>
                    <a:pt x="4289138" y="3371217"/>
                  </a:lnTo>
                  <a:lnTo>
                    <a:pt x="4252862" y="3398395"/>
                  </a:lnTo>
                  <a:lnTo>
                    <a:pt x="4215899" y="3425010"/>
                  </a:lnTo>
                  <a:lnTo>
                    <a:pt x="4178259" y="3451053"/>
                  </a:lnTo>
                  <a:lnTo>
                    <a:pt x="4139954" y="3476516"/>
                  </a:lnTo>
                  <a:lnTo>
                    <a:pt x="4100995" y="3501389"/>
                  </a:lnTo>
                  <a:lnTo>
                    <a:pt x="4061393" y="3525664"/>
                  </a:lnTo>
                  <a:lnTo>
                    <a:pt x="4021160" y="3549332"/>
                  </a:lnTo>
                  <a:lnTo>
                    <a:pt x="3980308" y="3572384"/>
                  </a:lnTo>
                  <a:lnTo>
                    <a:pt x="3938847" y="3594810"/>
                  </a:lnTo>
                  <a:lnTo>
                    <a:pt x="3896789" y="3616603"/>
                  </a:lnTo>
                  <a:lnTo>
                    <a:pt x="3854146" y="3637753"/>
                  </a:lnTo>
                  <a:lnTo>
                    <a:pt x="3810928" y="3658251"/>
                  </a:lnTo>
                  <a:lnTo>
                    <a:pt x="3767147" y="3678089"/>
                  </a:lnTo>
                  <a:lnTo>
                    <a:pt x="3722815" y="3697257"/>
                  </a:lnTo>
                  <a:lnTo>
                    <a:pt x="3677943" y="3715747"/>
                  </a:lnTo>
                  <a:lnTo>
                    <a:pt x="3632542" y="3733551"/>
                  </a:lnTo>
                  <a:lnTo>
                    <a:pt x="3586624" y="3750658"/>
                  </a:lnTo>
                  <a:lnTo>
                    <a:pt x="3540200" y="3767060"/>
                  </a:lnTo>
                  <a:lnTo>
                    <a:pt x="3493281" y="3782749"/>
                  </a:lnTo>
                  <a:lnTo>
                    <a:pt x="3445879" y="3797715"/>
                  </a:lnTo>
                  <a:lnTo>
                    <a:pt x="3398005" y="3811950"/>
                  </a:lnTo>
                  <a:lnTo>
                    <a:pt x="3349671" y="3825445"/>
                  </a:lnTo>
                  <a:lnTo>
                    <a:pt x="3300888" y="3838190"/>
                  </a:lnTo>
                  <a:lnTo>
                    <a:pt x="3251666" y="3850178"/>
                  </a:lnTo>
                  <a:lnTo>
                    <a:pt x="3202019" y="3861398"/>
                  </a:lnTo>
                  <a:lnTo>
                    <a:pt x="3151957" y="3871843"/>
                  </a:lnTo>
                  <a:lnTo>
                    <a:pt x="3101491" y="3881503"/>
                  </a:lnTo>
                  <a:lnTo>
                    <a:pt x="3050632" y="3890370"/>
                  </a:lnTo>
                  <a:lnTo>
                    <a:pt x="2999393" y="3898434"/>
                  </a:lnTo>
                  <a:lnTo>
                    <a:pt x="2947785" y="3905687"/>
                  </a:lnTo>
                  <a:lnTo>
                    <a:pt x="2895818" y="3912120"/>
                  </a:lnTo>
                  <a:lnTo>
                    <a:pt x="2843505" y="3917724"/>
                  </a:lnTo>
                  <a:lnTo>
                    <a:pt x="2790856" y="3922490"/>
                  </a:lnTo>
                  <a:lnTo>
                    <a:pt x="2737884" y="3926410"/>
                  </a:lnTo>
                  <a:lnTo>
                    <a:pt x="2684599" y="3929474"/>
                  </a:lnTo>
                  <a:lnTo>
                    <a:pt x="2631012" y="3931673"/>
                  </a:lnTo>
                  <a:lnTo>
                    <a:pt x="2577136" y="3932999"/>
                  </a:lnTo>
                  <a:lnTo>
                    <a:pt x="2522982" y="3933443"/>
                  </a:lnTo>
                  <a:lnTo>
                    <a:pt x="2468827" y="3932999"/>
                  </a:lnTo>
                  <a:lnTo>
                    <a:pt x="2414951" y="3931673"/>
                  </a:lnTo>
                  <a:lnTo>
                    <a:pt x="2361364" y="3929474"/>
                  </a:lnTo>
                  <a:lnTo>
                    <a:pt x="2308079" y="3926410"/>
                  </a:lnTo>
                  <a:lnTo>
                    <a:pt x="2255107" y="3922490"/>
                  </a:lnTo>
                  <a:lnTo>
                    <a:pt x="2202458" y="3917724"/>
                  </a:lnTo>
                  <a:lnTo>
                    <a:pt x="2150145" y="3912120"/>
                  </a:lnTo>
                  <a:lnTo>
                    <a:pt x="2098178" y="3905687"/>
                  </a:lnTo>
                  <a:lnTo>
                    <a:pt x="2046570" y="3898434"/>
                  </a:lnTo>
                  <a:lnTo>
                    <a:pt x="1995331" y="3890370"/>
                  </a:lnTo>
                  <a:lnTo>
                    <a:pt x="1944472" y="3881503"/>
                  </a:lnTo>
                  <a:lnTo>
                    <a:pt x="1894006" y="3871843"/>
                  </a:lnTo>
                  <a:lnTo>
                    <a:pt x="1843944" y="3861398"/>
                  </a:lnTo>
                  <a:lnTo>
                    <a:pt x="1794297" y="3850178"/>
                  </a:lnTo>
                  <a:lnTo>
                    <a:pt x="1745075" y="3838190"/>
                  </a:lnTo>
                  <a:lnTo>
                    <a:pt x="1696292" y="3825445"/>
                  </a:lnTo>
                  <a:lnTo>
                    <a:pt x="1647958" y="3811950"/>
                  </a:lnTo>
                  <a:lnTo>
                    <a:pt x="1600084" y="3797715"/>
                  </a:lnTo>
                  <a:lnTo>
                    <a:pt x="1552682" y="3782749"/>
                  </a:lnTo>
                  <a:lnTo>
                    <a:pt x="1505763" y="3767060"/>
                  </a:lnTo>
                  <a:lnTo>
                    <a:pt x="1459339" y="3750658"/>
                  </a:lnTo>
                  <a:lnTo>
                    <a:pt x="1413421" y="3733551"/>
                  </a:lnTo>
                  <a:lnTo>
                    <a:pt x="1368020" y="3715747"/>
                  </a:lnTo>
                  <a:lnTo>
                    <a:pt x="1323148" y="3697257"/>
                  </a:lnTo>
                  <a:lnTo>
                    <a:pt x="1278816" y="3678089"/>
                  </a:lnTo>
                  <a:lnTo>
                    <a:pt x="1235035" y="3658251"/>
                  </a:lnTo>
                  <a:lnTo>
                    <a:pt x="1191817" y="3637753"/>
                  </a:lnTo>
                  <a:lnTo>
                    <a:pt x="1149174" y="3616603"/>
                  </a:lnTo>
                  <a:lnTo>
                    <a:pt x="1107116" y="3594810"/>
                  </a:lnTo>
                  <a:lnTo>
                    <a:pt x="1065655" y="3572384"/>
                  </a:lnTo>
                  <a:lnTo>
                    <a:pt x="1024803" y="3549332"/>
                  </a:lnTo>
                  <a:lnTo>
                    <a:pt x="984570" y="3525664"/>
                  </a:lnTo>
                  <a:lnTo>
                    <a:pt x="944968" y="3501390"/>
                  </a:lnTo>
                  <a:lnTo>
                    <a:pt x="906009" y="3476516"/>
                  </a:lnTo>
                  <a:lnTo>
                    <a:pt x="867704" y="3451053"/>
                  </a:lnTo>
                  <a:lnTo>
                    <a:pt x="830064" y="3425010"/>
                  </a:lnTo>
                  <a:lnTo>
                    <a:pt x="793101" y="3398395"/>
                  </a:lnTo>
                  <a:lnTo>
                    <a:pt x="756825" y="3371217"/>
                  </a:lnTo>
                  <a:lnTo>
                    <a:pt x="721249" y="3343484"/>
                  </a:lnTo>
                  <a:lnTo>
                    <a:pt x="686384" y="3315207"/>
                  </a:lnTo>
                  <a:lnTo>
                    <a:pt x="652241" y="3286393"/>
                  </a:lnTo>
                  <a:lnTo>
                    <a:pt x="618831" y="3257052"/>
                  </a:lnTo>
                  <a:lnTo>
                    <a:pt x="586166" y="3227192"/>
                  </a:lnTo>
                  <a:lnTo>
                    <a:pt x="554258" y="3196823"/>
                  </a:lnTo>
                  <a:lnTo>
                    <a:pt x="523117" y="3165952"/>
                  </a:lnTo>
                  <a:lnTo>
                    <a:pt x="492755" y="3134590"/>
                  </a:lnTo>
                  <a:lnTo>
                    <a:pt x="463184" y="3102745"/>
                  </a:lnTo>
                  <a:lnTo>
                    <a:pt x="434414" y="3070425"/>
                  </a:lnTo>
                  <a:lnTo>
                    <a:pt x="406458" y="3037640"/>
                  </a:lnTo>
                  <a:lnTo>
                    <a:pt x="379325" y="3004399"/>
                  </a:lnTo>
                  <a:lnTo>
                    <a:pt x="353029" y="2970709"/>
                  </a:lnTo>
                  <a:lnTo>
                    <a:pt x="327581" y="2936581"/>
                  </a:lnTo>
                  <a:lnTo>
                    <a:pt x="302990" y="2902024"/>
                  </a:lnTo>
                  <a:lnTo>
                    <a:pt x="279270" y="2867045"/>
                  </a:lnTo>
                  <a:lnTo>
                    <a:pt x="256431" y="2831654"/>
                  </a:lnTo>
                  <a:lnTo>
                    <a:pt x="234485" y="2795859"/>
                  </a:lnTo>
                  <a:lnTo>
                    <a:pt x="213444" y="2759671"/>
                  </a:lnTo>
                  <a:lnTo>
                    <a:pt x="193317" y="2723096"/>
                  </a:lnTo>
                  <a:lnTo>
                    <a:pt x="174118" y="2686145"/>
                  </a:lnTo>
                  <a:lnTo>
                    <a:pt x="155857" y="2648826"/>
                  </a:lnTo>
                  <a:lnTo>
                    <a:pt x="138545" y="2611149"/>
                  </a:lnTo>
                  <a:lnTo>
                    <a:pt x="122195" y="2573121"/>
                  </a:lnTo>
                  <a:lnTo>
                    <a:pt x="106817" y="2534752"/>
                  </a:lnTo>
                  <a:lnTo>
                    <a:pt x="92423" y="2496050"/>
                  </a:lnTo>
                  <a:lnTo>
                    <a:pt x="79024" y="2457025"/>
                  </a:lnTo>
                  <a:lnTo>
                    <a:pt x="66631" y="2417686"/>
                  </a:lnTo>
                  <a:lnTo>
                    <a:pt x="55257" y="2378040"/>
                  </a:lnTo>
                  <a:lnTo>
                    <a:pt x="44911" y="2338098"/>
                  </a:lnTo>
                  <a:lnTo>
                    <a:pt x="35607" y="2297868"/>
                  </a:lnTo>
                  <a:lnTo>
                    <a:pt x="27354" y="2257358"/>
                  </a:lnTo>
                  <a:lnTo>
                    <a:pt x="20165" y="2216579"/>
                  </a:lnTo>
                  <a:lnTo>
                    <a:pt x="14051" y="2175538"/>
                  </a:lnTo>
                  <a:lnTo>
                    <a:pt x="9023" y="2134244"/>
                  </a:lnTo>
                  <a:lnTo>
                    <a:pt x="5092" y="2092707"/>
                  </a:lnTo>
                  <a:lnTo>
                    <a:pt x="2270" y="2050935"/>
                  </a:lnTo>
                  <a:lnTo>
                    <a:pt x="569" y="2008937"/>
                  </a:lnTo>
                  <a:lnTo>
                    <a:pt x="0" y="196672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31176" y="1833752"/>
              <a:ext cx="110490" cy="11048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80856" y="4192904"/>
              <a:ext cx="110490" cy="11201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67497" y="2664333"/>
              <a:ext cx="110489" cy="110489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8779764" y="2191511"/>
            <a:ext cx="3173095" cy="1146175"/>
            <a:chOff x="8779764" y="2191511"/>
            <a:chExt cx="3173095" cy="1146175"/>
          </a:xfrm>
        </p:grpSpPr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779764" y="2191511"/>
              <a:ext cx="3172968" cy="114604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875776" y="2267711"/>
              <a:ext cx="2985770" cy="998219"/>
            </a:xfrm>
            <a:custGeom>
              <a:avLst/>
              <a:gdLst/>
              <a:ahLst/>
              <a:cxnLst/>
              <a:rect l="l" t="t" r="r" b="b"/>
              <a:pathLst>
                <a:path w="2985770" h="998220">
                  <a:moveTo>
                    <a:pt x="2985516" y="0"/>
                  </a:moveTo>
                  <a:lnTo>
                    <a:pt x="0" y="0"/>
                  </a:lnTo>
                  <a:lnTo>
                    <a:pt x="0" y="998219"/>
                  </a:lnTo>
                  <a:lnTo>
                    <a:pt x="2985516" y="998219"/>
                  </a:lnTo>
                  <a:lnTo>
                    <a:pt x="2985516" y="0"/>
                  </a:lnTo>
                  <a:close/>
                </a:path>
              </a:pathLst>
            </a:custGeom>
            <a:solidFill>
              <a:srgbClr val="41D2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/>
          <p:nvPr/>
        </p:nvSpPr>
        <p:spPr>
          <a:xfrm>
            <a:off x="7194804" y="1347342"/>
            <a:ext cx="675005" cy="532130"/>
          </a:xfrm>
          <a:custGeom>
            <a:avLst/>
            <a:gdLst/>
            <a:ahLst/>
            <a:cxnLst/>
            <a:rect l="l" t="t" r="r" b="b"/>
            <a:pathLst>
              <a:path w="675004" h="532130">
                <a:moveTo>
                  <a:pt x="674497" y="0"/>
                </a:moveTo>
                <a:lnTo>
                  <a:pt x="621650" y="2398"/>
                </a:lnTo>
                <a:lnTo>
                  <a:pt x="569959" y="7811"/>
                </a:lnTo>
                <a:lnTo>
                  <a:pt x="519568" y="16126"/>
                </a:lnTo>
                <a:lnTo>
                  <a:pt x="470623" y="27227"/>
                </a:lnTo>
                <a:lnTo>
                  <a:pt x="423267" y="41001"/>
                </a:lnTo>
                <a:lnTo>
                  <a:pt x="377647" y="57333"/>
                </a:lnTo>
                <a:lnTo>
                  <a:pt x="333906" y="76110"/>
                </a:lnTo>
                <a:lnTo>
                  <a:pt x="292190" y="97217"/>
                </a:lnTo>
                <a:lnTo>
                  <a:pt x="252643" y="120541"/>
                </a:lnTo>
                <a:lnTo>
                  <a:pt x="215410" y="145967"/>
                </a:lnTo>
                <a:lnTo>
                  <a:pt x="180636" y="173380"/>
                </a:lnTo>
                <a:lnTo>
                  <a:pt x="148466" y="202668"/>
                </a:lnTo>
                <a:lnTo>
                  <a:pt x="119045" y="233715"/>
                </a:lnTo>
                <a:lnTo>
                  <a:pt x="92517" y="266408"/>
                </a:lnTo>
                <a:lnTo>
                  <a:pt x="69027" y="300632"/>
                </a:lnTo>
                <a:lnTo>
                  <a:pt x="48720" y="336274"/>
                </a:lnTo>
                <a:lnTo>
                  <a:pt x="31741" y="373219"/>
                </a:lnTo>
                <a:lnTo>
                  <a:pt x="18235" y="411353"/>
                </a:lnTo>
                <a:lnTo>
                  <a:pt x="8346" y="450562"/>
                </a:lnTo>
                <a:lnTo>
                  <a:pt x="2219" y="490732"/>
                </a:lnTo>
                <a:lnTo>
                  <a:pt x="0" y="531749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562088" y="5121402"/>
            <a:ext cx="753110" cy="548005"/>
          </a:xfrm>
          <a:custGeom>
            <a:avLst/>
            <a:gdLst/>
            <a:ahLst/>
            <a:cxnLst/>
            <a:rect l="l" t="t" r="r" b="b"/>
            <a:pathLst>
              <a:path w="753109" h="548004">
                <a:moveTo>
                  <a:pt x="674115" y="547751"/>
                </a:moveTo>
                <a:lnTo>
                  <a:pt x="621288" y="545248"/>
                </a:lnTo>
                <a:lnTo>
                  <a:pt x="569617" y="539642"/>
                </a:lnTo>
                <a:lnTo>
                  <a:pt x="519248" y="531053"/>
                </a:lnTo>
                <a:lnTo>
                  <a:pt x="470325" y="519596"/>
                </a:lnTo>
                <a:lnTo>
                  <a:pt x="422993" y="505389"/>
                </a:lnTo>
                <a:lnTo>
                  <a:pt x="377397" y="488550"/>
                </a:lnTo>
                <a:lnTo>
                  <a:pt x="333680" y="469196"/>
                </a:lnTo>
                <a:lnTo>
                  <a:pt x="291988" y="447445"/>
                </a:lnTo>
                <a:lnTo>
                  <a:pt x="252465" y="423414"/>
                </a:lnTo>
                <a:lnTo>
                  <a:pt x="215256" y="397221"/>
                </a:lnTo>
                <a:lnTo>
                  <a:pt x="180505" y="368984"/>
                </a:lnTo>
                <a:lnTo>
                  <a:pt x="148356" y="338819"/>
                </a:lnTo>
                <a:lnTo>
                  <a:pt x="118955" y="306844"/>
                </a:lnTo>
                <a:lnTo>
                  <a:pt x="92446" y="273177"/>
                </a:lnTo>
                <a:lnTo>
                  <a:pt x="68973" y="237936"/>
                </a:lnTo>
                <a:lnTo>
                  <a:pt x="48682" y="201237"/>
                </a:lnTo>
                <a:lnTo>
                  <a:pt x="31716" y="163199"/>
                </a:lnTo>
                <a:lnTo>
                  <a:pt x="18220" y="123939"/>
                </a:lnTo>
                <a:lnTo>
                  <a:pt x="8339" y="83574"/>
                </a:lnTo>
                <a:lnTo>
                  <a:pt x="2217" y="42221"/>
                </a:lnTo>
                <a:lnTo>
                  <a:pt x="0" y="0"/>
                </a:lnTo>
              </a:path>
              <a:path w="753109" h="548004">
                <a:moveTo>
                  <a:pt x="665987" y="547878"/>
                </a:moveTo>
                <a:lnTo>
                  <a:pt x="752855" y="547878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4882896" y="3131820"/>
            <a:ext cx="2155825" cy="942975"/>
            <a:chOff x="4882896" y="3131820"/>
            <a:chExt cx="2155825" cy="942975"/>
          </a:xfrm>
        </p:grpSpPr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97068" y="3131820"/>
              <a:ext cx="927353" cy="45491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82896" y="3375660"/>
              <a:ext cx="2155698" cy="45491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41392" y="3619500"/>
              <a:ext cx="1777745" cy="454913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4998465" y="3182873"/>
            <a:ext cx="184785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entury Gothic"/>
                <a:cs typeface="Century Gothic"/>
              </a:rPr>
              <a:t>ЦЕНТР</a:t>
            </a:r>
            <a:endParaRPr sz="16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</a:pPr>
            <a:r>
              <a:rPr sz="1600" spc="-10" dirty="0">
                <a:latin typeface="Century Gothic"/>
                <a:cs typeface="Century Gothic"/>
              </a:rPr>
              <a:t>УПРАВЛЕНЧЕСКИХ</a:t>
            </a:r>
            <a:endParaRPr sz="1600">
              <a:latin typeface="Century Gothic"/>
              <a:cs typeface="Century Gothic"/>
            </a:endParaRPr>
          </a:p>
          <a:p>
            <a:pPr marL="635" algn="ctr">
              <a:lnSpc>
                <a:spcPct val="100000"/>
              </a:lnSpc>
            </a:pPr>
            <a:r>
              <a:rPr sz="1600" spc="-10" dirty="0">
                <a:latin typeface="Century Gothic"/>
                <a:cs typeface="Century Gothic"/>
              </a:rPr>
              <a:t>КОМПЕТЕНЦИЙ</a:t>
            </a:r>
            <a:endParaRPr sz="1600">
              <a:latin typeface="Century Gothic"/>
              <a:cs typeface="Century Gothic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8071104" y="883932"/>
            <a:ext cx="3888104" cy="1224280"/>
            <a:chOff x="8071104" y="883932"/>
            <a:chExt cx="3888104" cy="1224280"/>
          </a:xfrm>
        </p:grpSpPr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71104" y="883932"/>
              <a:ext cx="3887724" cy="1223759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8173212" y="960119"/>
              <a:ext cx="3688079" cy="1076325"/>
            </a:xfrm>
            <a:custGeom>
              <a:avLst/>
              <a:gdLst/>
              <a:ahLst/>
              <a:cxnLst/>
              <a:rect l="l" t="t" r="r" b="b"/>
              <a:pathLst>
                <a:path w="3688079" h="1076325">
                  <a:moveTo>
                    <a:pt x="3688079" y="0"/>
                  </a:moveTo>
                  <a:lnTo>
                    <a:pt x="0" y="0"/>
                  </a:lnTo>
                  <a:lnTo>
                    <a:pt x="0" y="1075943"/>
                  </a:lnTo>
                  <a:lnTo>
                    <a:pt x="3688079" y="1075943"/>
                  </a:lnTo>
                  <a:lnTo>
                    <a:pt x="3688079" y="0"/>
                  </a:lnTo>
                  <a:close/>
                </a:path>
              </a:pathLst>
            </a:custGeom>
            <a:solidFill>
              <a:srgbClr val="41D2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228600" y="2090639"/>
            <a:ext cx="7571740" cy="4328795"/>
            <a:chOff x="228600" y="2090639"/>
            <a:chExt cx="7571740" cy="4328795"/>
          </a:xfrm>
        </p:grpSpPr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149340" y="2229675"/>
              <a:ext cx="172135" cy="202755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6190107" y="2231517"/>
              <a:ext cx="99695" cy="128270"/>
            </a:xfrm>
            <a:custGeom>
              <a:avLst/>
              <a:gdLst/>
              <a:ahLst/>
              <a:cxnLst/>
              <a:rect l="l" t="t" r="r" b="b"/>
              <a:pathLst>
                <a:path w="99695" h="128269">
                  <a:moveTo>
                    <a:pt x="26288" y="0"/>
                  </a:moveTo>
                  <a:lnTo>
                    <a:pt x="0" y="125349"/>
                  </a:lnTo>
                  <a:lnTo>
                    <a:pt x="12572" y="127888"/>
                  </a:lnTo>
                  <a:lnTo>
                    <a:pt x="24764" y="69596"/>
                  </a:lnTo>
                  <a:lnTo>
                    <a:pt x="85975" y="69596"/>
                  </a:lnTo>
                  <a:lnTo>
                    <a:pt x="92201" y="64516"/>
                  </a:lnTo>
                  <a:lnTo>
                    <a:pt x="92275" y="64388"/>
                  </a:lnTo>
                  <a:lnTo>
                    <a:pt x="63500" y="64388"/>
                  </a:lnTo>
                  <a:lnTo>
                    <a:pt x="57022" y="63881"/>
                  </a:lnTo>
                  <a:lnTo>
                    <a:pt x="48513" y="62103"/>
                  </a:lnTo>
                  <a:lnTo>
                    <a:pt x="27304" y="57404"/>
                  </a:lnTo>
                  <a:lnTo>
                    <a:pt x="36194" y="14859"/>
                  </a:lnTo>
                  <a:lnTo>
                    <a:pt x="83507" y="14859"/>
                  </a:lnTo>
                  <a:lnTo>
                    <a:pt x="79882" y="13081"/>
                  </a:lnTo>
                  <a:lnTo>
                    <a:pt x="75382" y="11297"/>
                  </a:lnTo>
                  <a:lnTo>
                    <a:pt x="69119" y="9382"/>
                  </a:lnTo>
                  <a:lnTo>
                    <a:pt x="61094" y="7348"/>
                  </a:lnTo>
                  <a:lnTo>
                    <a:pt x="51307" y="5207"/>
                  </a:lnTo>
                  <a:lnTo>
                    <a:pt x="26288" y="0"/>
                  </a:lnTo>
                  <a:close/>
                </a:path>
                <a:path w="99695" h="128269">
                  <a:moveTo>
                    <a:pt x="85975" y="69596"/>
                  </a:moveTo>
                  <a:lnTo>
                    <a:pt x="24764" y="69596"/>
                  </a:lnTo>
                  <a:lnTo>
                    <a:pt x="33654" y="71500"/>
                  </a:lnTo>
                  <a:lnTo>
                    <a:pt x="44465" y="73646"/>
                  </a:lnTo>
                  <a:lnTo>
                    <a:pt x="53466" y="75136"/>
                  </a:lnTo>
                  <a:lnTo>
                    <a:pt x="60658" y="75983"/>
                  </a:lnTo>
                  <a:lnTo>
                    <a:pt x="66039" y="76200"/>
                  </a:lnTo>
                  <a:lnTo>
                    <a:pt x="74167" y="75946"/>
                  </a:lnTo>
                  <a:lnTo>
                    <a:pt x="81025" y="73533"/>
                  </a:lnTo>
                  <a:lnTo>
                    <a:pt x="85975" y="69596"/>
                  </a:lnTo>
                  <a:close/>
                </a:path>
                <a:path w="99695" h="128269">
                  <a:moveTo>
                    <a:pt x="83507" y="14859"/>
                  </a:moveTo>
                  <a:lnTo>
                    <a:pt x="36194" y="14859"/>
                  </a:lnTo>
                  <a:lnTo>
                    <a:pt x="66801" y="21209"/>
                  </a:lnTo>
                  <a:lnTo>
                    <a:pt x="72770" y="23241"/>
                  </a:lnTo>
                  <a:lnTo>
                    <a:pt x="85470" y="42925"/>
                  </a:lnTo>
                  <a:lnTo>
                    <a:pt x="84581" y="47117"/>
                  </a:lnTo>
                  <a:lnTo>
                    <a:pt x="83692" y="51435"/>
                  </a:lnTo>
                  <a:lnTo>
                    <a:pt x="81787" y="55118"/>
                  </a:lnTo>
                  <a:lnTo>
                    <a:pt x="78618" y="58166"/>
                  </a:lnTo>
                  <a:lnTo>
                    <a:pt x="75818" y="61087"/>
                  </a:lnTo>
                  <a:lnTo>
                    <a:pt x="72135" y="62992"/>
                  </a:lnTo>
                  <a:lnTo>
                    <a:pt x="67817" y="63627"/>
                  </a:lnTo>
                  <a:lnTo>
                    <a:pt x="63500" y="64388"/>
                  </a:lnTo>
                  <a:lnTo>
                    <a:pt x="92275" y="64388"/>
                  </a:lnTo>
                  <a:lnTo>
                    <a:pt x="95884" y="58166"/>
                  </a:lnTo>
                  <a:lnTo>
                    <a:pt x="97662" y="49784"/>
                  </a:lnTo>
                  <a:lnTo>
                    <a:pt x="99313" y="41402"/>
                  </a:lnTo>
                  <a:lnTo>
                    <a:pt x="98551" y="34036"/>
                  </a:lnTo>
                  <a:lnTo>
                    <a:pt x="95122" y="27686"/>
                  </a:lnTo>
                  <a:lnTo>
                    <a:pt x="91693" y="21209"/>
                  </a:lnTo>
                  <a:lnTo>
                    <a:pt x="86613" y="16383"/>
                  </a:lnTo>
                  <a:lnTo>
                    <a:pt x="83507" y="14859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254496" y="2295194"/>
              <a:ext cx="185966" cy="18448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295802" y="2296588"/>
              <a:ext cx="213112" cy="20416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396863" y="2329926"/>
              <a:ext cx="80645" cy="99060"/>
            </a:xfrm>
            <a:custGeom>
              <a:avLst/>
              <a:gdLst/>
              <a:ahLst/>
              <a:cxnLst/>
              <a:rect l="l" t="t" r="r" b="b"/>
              <a:pathLst>
                <a:path w="80645" h="99060">
                  <a:moveTo>
                    <a:pt x="46593" y="0"/>
                  </a:moveTo>
                  <a:lnTo>
                    <a:pt x="39129" y="680"/>
                  </a:lnTo>
                  <a:lnTo>
                    <a:pt x="31369" y="2682"/>
                  </a:lnTo>
                  <a:lnTo>
                    <a:pt x="34798" y="13096"/>
                  </a:lnTo>
                  <a:lnTo>
                    <a:pt x="42799" y="10810"/>
                  </a:lnTo>
                  <a:lnTo>
                    <a:pt x="49911" y="10810"/>
                  </a:lnTo>
                  <a:lnTo>
                    <a:pt x="61213" y="15128"/>
                  </a:lnTo>
                  <a:lnTo>
                    <a:pt x="64515" y="18049"/>
                  </a:lnTo>
                  <a:lnTo>
                    <a:pt x="67437" y="25669"/>
                  </a:lnTo>
                  <a:lnTo>
                    <a:pt x="67437" y="29606"/>
                  </a:lnTo>
                  <a:lnTo>
                    <a:pt x="64135" y="38115"/>
                  </a:lnTo>
                  <a:lnTo>
                    <a:pt x="61087" y="41036"/>
                  </a:lnTo>
                  <a:lnTo>
                    <a:pt x="52832" y="43576"/>
                  </a:lnTo>
                  <a:lnTo>
                    <a:pt x="48895" y="43449"/>
                  </a:lnTo>
                  <a:lnTo>
                    <a:pt x="39242" y="39639"/>
                  </a:lnTo>
                  <a:lnTo>
                    <a:pt x="35433" y="49545"/>
                  </a:lnTo>
                  <a:lnTo>
                    <a:pt x="46862" y="53990"/>
                  </a:lnTo>
                  <a:lnTo>
                    <a:pt x="50164" y="56911"/>
                  </a:lnTo>
                  <a:lnTo>
                    <a:pt x="54483" y="65420"/>
                  </a:lnTo>
                  <a:lnTo>
                    <a:pt x="54610" y="69992"/>
                  </a:lnTo>
                  <a:lnTo>
                    <a:pt x="50673" y="80025"/>
                  </a:lnTo>
                  <a:lnTo>
                    <a:pt x="47498" y="83454"/>
                  </a:lnTo>
                  <a:lnTo>
                    <a:pt x="38608" y="87010"/>
                  </a:lnTo>
                  <a:lnTo>
                    <a:pt x="33527" y="86883"/>
                  </a:lnTo>
                  <a:lnTo>
                    <a:pt x="19176" y="81295"/>
                  </a:lnTo>
                  <a:lnTo>
                    <a:pt x="13462" y="75453"/>
                  </a:lnTo>
                  <a:lnTo>
                    <a:pt x="10287" y="67198"/>
                  </a:lnTo>
                  <a:lnTo>
                    <a:pt x="0" y="72532"/>
                  </a:lnTo>
                  <a:lnTo>
                    <a:pt x="31732" y="97791"/>
                  </a:lnTo>
                  <a:lnTo>
                    <a:pt x="38338" y="98520"/>
                  </a:lnTo>
                  <a:lnTo>
                    <a:pt x="44444" y="97843"/>
                  </a:lnTo>
                  <a:lnTo>
                    <a:pt x="66897" y="71520"/>
                  </a:lnTo>
                  <a:lnTo>
                    <a:pt x="66421" y="63896"/>
                  </a:lnTo>
                  <a:lnTo>
                    <a:pt x="63468" y="56749"/>
                  </a:lnTo>
                  <a:lnTo>
                    <a:pt x="58038" y="50053"/>
                  </a:lnTo>
                  <a:lnTo>
                    <a:pt x="67437" y="49926"/>
                  </a:lnTo>
                  <a:lnTo>
                    <a:pt x="73913" y="45354"/>
                  </a:lnTo>
                  <a:lnTo>
                    <a:pt x="80137" y="29225"/>
                  </a:lnTo>
                  <a:lnTo>
                    <a:pt x="79883" y="22621"/>
                  </a:lnTo>
                  <a:lnTo>
                    <a:pt x="73278" y="10048"/>
                  </a:lnTo>
                  <a:lnTo>
                    <a:pt x="67945" y="5476"/>
                  </a:lnTo>
                  <a:lnTo>
                    <a:pt x="60578" y="2555"/>
                  </a:lnTo>
                  <a:lnTo>
                    <a:pt x="53746" y="629"/>
                  </a:lnTo>
                  <a:lnTo>
                    <a:pt x="4659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428232" y="2354541"/>
              <a:ext cx="157060" cy="176822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6469126" y="2355595"/>
              <a:ext cx="83185" cy="102870"/>
            </a:xfrm>
            <a:custGeom>
              <a:avLst/>
              <a:gdLst/>
              <a:ahLst/>
              <a:cxnLst/>
              <a:rect l="l" t="t" r="r" b="b"/>
              <a:pathLst>
                <a:path w="83184" h="102869">
                  <a:moveTo>
                    <a:pt x="38734" y="0"/>
                  </a:moveTo>
                  <a:lnTo>
                    <a:pt x="0" y="86487"/>
                  </a:lnTo>
                  <a:lnTo>
                    <a:pt x="25019" y="97662"/>
                  </a:lnTo>
                  <a:lnTo>
                    <a:pt x="39447" y="102352"/>
                  </a:lnTo>
                  <a:lnTo>
                    <a:pt x="51292" y="102314"/>
                  </a:lnTo>
                  <a:lnTo>
                    <a:pt x="60541" y="97537"/>
                  </a:lnTo>
                  <a:lnTo>
                    <a:pt x="64349" y="92075"/>
                  </a:lnTo>
                  <a:lnTo>
                    <a:pt x="42545" y="92075"/>
                  </a:lnTo>
                  <a:lnTo>
                    <a:pt x="39750" y="91820"/>
                  </a:lnTo>
                  <a:lnTo>
                    <a:pt x="37083" y="91439"/>
                  </a:lnTo>
                  <a:lnTo>
                    <a:pt x="32893" y="89915"/>
                  </a:lnTo>
                  <a:lnTo>
                    <a:pt x="15239" y="82041"/>
                  </a:lnTo>
                  <a:lnTo>
                    <a:pt x="28828" y="51815"/>
                  </a:lnTo>
                  <a:lnTo>
                    <a:pt x="77115" y="51815"/>
                  </a:lnTo>
                  <a:lnTo>
                    <a:pt x="77847" y="50164"/>
                  </a:lnTo>
                  <a:lnTo>
                    <a:pt x="56133" y="50164"/>
                  </a:lnTo>
                  <a:lnTo>
                    <a:pt x="51689" y="49402"/>
                  </a:lnTo>
                  <a:lnTo>
                    <a:pt x="47244" y="47751"/>
                  </a:lnTo>
                  <a:lnTo>
                    <a:pt x="40640" y="44830"/>
                  </a:lnTo>
                  <a:lnTo>
                    <a:pt x="33400" y="41528"/>
                  </a:lnTo>
                  <a:lnTo>
                    <a:pt x="45466" y="14604"/>
                  </a:lnTo>
                  <a:lnTo>
                    <a:pt x="71112" y="14604"/>
                  </a:lnTo>
                  <a:lnTo>
                    <a:pt x="63373" y="11049"/>
                  </a:lnTo>
                  <a:lnTo>
                    <a:pt x="38734" y="0"/>
                  </a:lnTo>
                  <a:close/>
                </a:path>
                <a:path w="83184" h="102869">
                  <a:moveTo>
                    <a:pt x="77115" y="51815"/>
                  </a:moveTo>
                  <a:lnTo>
                    <a:pt x="28828" y="51815"/>
                  </a:lnTo>
                  <a:lnTo>
                    <a:pt x="45339" y="59181"/>
                  </a:lnTo>
                  <a:lnTo>
                    <a:pt x="50292" y="61467"/>
                  </a:lnTo>
                  <a:lnTo>
                    <a:pt x="53594" y="64642"/>
                  </a:lnTo>
                  <a:lnTo>
                    <a:pt x="55245" y="68706"/>
                  </a:lnTo>
                  <a:lnTo>
                    <a:pt x="57023" y="72898"/>
                  </a:lnTo>
                  <a:lnTo>
                    <a:pt x="42545" y="92075"/>
                  </a:lnTo>
                  <a:lnTo>
                    <a:pt x="64349" y="92075"/>
                  </a:lnTo>
                  <a:lnTo>
                    <a:pt x="67182" y="88011"/>
                  </a:lnTo>
                  <a:lnTo>
                    <a:pt x="69635" y="79674"/>
                  </a:lnTo>
                  <a:lnTo>
                    <a:pt x="69373" y="71802"/>
                  </a:lnTo>
                  <a:lnTo>
                    <a:pt x="66397" y="64383"/>
                  </a:lnTo>
                  <a:lnTo>
                    <a:pt x="60705" y="57403"/>
                  </a:lnTo>
                  <a:lnTo>
                    <a:pt x="70438" y="57403"/>
                  </a:lnTo>
                  <a:lnTo>
                    <a:pt x="76326" y="53593"/>
                  </a:lnTo>
                  <a:lnTo>
                    <a:pt x="77115" y="51815"/>
                  </a:lnTo>
                  <a:close/>
                </a:path>
                <a:path w="83184" h="102869">
                  <a:moveTo>
                    <a:pt x="70438" y="57403"/>
                  </a:moveTo>
                  <a:lnTo>
                    <a:pt x="60705" y="57403"/>
                  </a:lnTo>
                  <a:lnTo>
                    <a:pt x="69850" y="57784"/>
                  </a:lnTo>
                  <a:lnTo>
                    <a:pt x="70438" y="57403"/>
                  </a:lnTo>
                  <a:close/>
                </a:path>
                <a:path w="83184" h="102869">
                  <a:moveTo>
                    <a:pt x="71112" y="14604"/>
                  </a:moveTo>
                  <a:lnTo>
                    <a:pt x="45466" y="14604"/>
                  </a:lnTo>
                  <a:lnTo>
                    <a:pt x="52704" y="17906"/>
                  </a:lnTo>
                  <a:lnTo>
                    <a:pt x="59054" y="20700"/>
                  </a:lnTo>
                  <a:lnTo>
                    <a:pt x="63246" y="22859"/>
                  </a:lnTo>
                  <a:lnTo>
                    <a:pt x="65024" y="24129"/>
                  </a:lnTo>
                  <a:lnTo>
                    <a:pt x="66928" y="25526"/>
                  </a:lnTo>
                  <a:lnTo>
                    <a:pt x="68199" y="27812"/>
                  </a:lnTo>
                  <a:lnTo>
                    <a:pt x="68960" y="31114"/>
                  </a:lnTo>
                  <a:lnTo>
                    <a:pt x="69850" y="34289"/>
                  </a:lnTo>
                  <a:lnTo>
                    <a:pt x="61341" y="48387"/>
                  </a:lnTo>
                  <a:lnTo>
                    <a:pt x="58674" y="49656"/>
                  </a:lnTo>
                  <a:lnTo>
                    <a:pt x="56133" y="50164"/>
                  </a:lnTo>
                  <a:lnTo>
                    <a:pt x="77847" y="50164"/>
                  </a:lnTo>
                  <a:lnTo>
                    <a:pt x="82803" y="38988"/>
                  </a:lnTo>
                  <a:lnTo>
                    <a:pt x="83057" y="32892"/>
                  </a:lnTo>
                  <a:lnTo>
                    <a:pt x="80899" y="26796"/>
                  </a:lnTo>
                  <a:lnTo>
                    <a:pt x="78613" y="20574"/>
                  </a:lnTo>
                  <a:lnTo>
                    <a:pt x="72771" y="15366"/>
                  </a:lnTo>
                  <a:lnTo>
                    <a:pt x="71112" y="14604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502908" y="2389670"/>
              <a:ext cx="190423" cy="198081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543294" y="2391790"/>
              <a:ext cx="117475" cy="122555"/>
            </a:xfrm>
            <a:custGeom>
              <a:avLst/>
              <a:gdLst/>
              <a:ahLst/>
              <a:cxnLst/>
              <a:rect l="l" t="t" r="r" b="b"/>
              <a:pathLst>
                <a:path w="117475" h="122555">
                  <a:moveTo>
                    <a:pt x="43560" y="0"/>
                  </a:moveTo>
                  <a:lnTo>
                    <a:pt x="0" y="84074"/>
                  </a:lnTo>
                  <a:lnTo>
                    <a:pt x="1397" y="84709"/>
                  </a:lnTo>
                  <a:lnTo>
                    <a:pt x="94614" y="54863"/>
                  </a:lnTo>
                  <a:lnTo>
                    <a:pt x="62610" y="116459"/>
                  </a:lnTo>
                  <a:lnTo>
                    <a:pt x="73405" y="122047"/>
                  </a:lnTo>
                  <a:lnTo>
                    <a:pt x="117094" y="37973"/>
                  </a:lnTo>
                  <a:lnTo>
                    <a:pt x="116204" y="37592"/>
                  </a:lnTo>
                  <a:lnTo>
                    <a:pt x="22225" y="67818"/>
                  </a:lnTo>
                  <a:lnTo>
                    <a:pt x="54482" y="5587"/>
                  </a:lnTo>
                  <a:lnTo>
                    <a:pt x="4356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609588" y="2438450"/>
              <a:ext cx="155575" cy="175336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6650990" y="2439288"/>
              <a:ext cx="80010" cy="100965"/>
            </a:xfrm>
            <a:custGeom>
              <a:avLst/>
              <a:gdLst/>
              <a:ahLst/>
              <a:cxnLst/>
              <a:rect l="l" t="t" r="r" b="b"/>
              <a:pathLst>
                <a:path w="80009" h="100964">
                  <a:moveTo>
                    <a:pt x="25907" y="0"/>
                  </a:moveTo>
                  <a:lnTo>
                    <a:pt x="20700" y="9144"/>
                  </a:lnTo>
                  <a:lnTo>
                    <a:pt x="42290" y="21716"/>
                  </a:lnTo>
                  <a:lnTo>
                    <a:pt x="0" y="94487"/>
                  </a:lnTo>
                  <a:lnTo>
                    <a:pt x="10540" y="100584"/>
                  </a:lnTo>
                  <a:lnTo>
                    <a:pt x="52831" y="27812"/>
                  </a:lnTo>
                  <a:lnTo>
                    <a:pt x="74549" y="40512"/>
                  </a:lnTo>
                  <a:lnTo>
                    <a:pt x="79882" y="31369"/>
                  </a:lnTo>
                  <a:lnTo>
                    <a:pt x="2590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655308" y="2479586"/>
              <a:ext cx="195110" cy="198081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6696202" y="2480690"/>
              <a:ext cx="121285" cy="124460"/>
            </a:xfrm>
            <a:custGeom>
              <a:avLst/>
              <a:gdLst/>
              <a:ahLst/>
              <a:cxnLst/>
              <a:rect l="l" t="t" r="r" b="b"/>
              <a:pathLst>
                <a:path w="121284" h="124460">
                  <a:moveTo>
                    <a:pt x="51180" y="0"/>
                  </a:moveTo>
                  <a:lnTo>
                    <a:pt x="0" y="79629"/>
                  </a:lnTo>
                  <a:lnTo>
                    <a:pt x="1270" y="80391"/>
                  </a:lnTo>
                  <a:lnTo>
                    <a:pt x="96900" y="59436"/>
                  </a:lnTo>
                  <a:lnTo>
                    <a:pt x="59308" y="117729"/>
                  </a:lnTo>
                  <a:lnTo>
                    <a:pt x="69596" y="124333"/>
                  </a:lnTo>
                  <a:lnTo>
                    <a:pt x="120776" y="44704"/>
                  </a:lnTo>
                  <a:lnTo>
                    <a:pt x="120015" y="44196"/>
                  </a:lnTo>
                  <a:lnTo>
                    <a:pt x="23622" y="65532"/>
                  </a:lnTo>
                  <a:lnTo>
                    <a:pt x="61468" y="6604"/>
                  </a:lnTo>
                  <a:lnTo>
                    <a:pt x="5118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758940" y="2555798"/>
              <a:ext cx="173850" cy="175336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6800713" y="2556893"/>
              <a:ext cx="99060" cy="100965"/>
            </a:xfrm>
            <a:custGeom>
              <a:avLst/>
              <a:gdLst/>
              <a:ahLst/>
              <a:cxnLst/>
              <a:rect l="l" t="t" r="r" b="b"/>
              <a:pathLst>
                <a:path w="99059" h="100964">
                  <a:moveTo>
                    <a:pt x="48059" y="0"/>
                  </a:moveTo>
                  <a:lnTo>
                    <a:pt x="9534" y="21461"/>
                  </a:lnTo>
                  <a:lnTo>
                    <a:pt x="0" y="55100"/>
                  </a:lnTo>
                  <a:lnTo>
                    <a:pt x="112" y="57529"/>
                  </a:lnTo>
                  <a:lnTo>
                    <a:pt x="20583" y="90549"/>
                  </a:lnTo>
                  <a:lnTo>
                    <a:pt x="49158" y="100836"/>
                  </a:lnTo>
                  <a:lnTo>
                    <a:pt x="61096" y="99312"/>
                  </a:lnTo>
                  <a:lnTo>
                    <a:pt x="67319" y="97280"/>
                  </a:lnTo>
                  <a:lnTo>
                    <a:pt x="73923" y="93978"/>
                  </a:lnTo>
                  <a:lnTo>
                    <a:pt x="71383" y="88771"/>
                  </a:lnTo>
                  <a:lnTo>
                    <a:pt x="48269" y="88771"/>
                  </a:lnTo>
                  <a:lnTo>
                    <a:pt x="43824" y="88263"/>
                  </a:lnTo>
                  <a:lnTo>
                    <a:pt x="13743" y="64410"/>
                  </a:lnTo>
                  <a:lnTo>
                    <a:pt x="11741" y="50284"/>
                  </a:lnTo>
                  <a:lnTo>
                    <a:pt x="12836" y="43193"/>
                  </a:lnTo>
                  <a:lnTo>
                    <a:pt x="15360" y="36222"/>
                  </a:lnTo>
                  <a:lnTo>
                    <a:pt x="19313" y="29335"/>
                  </a:lnTo>
                  <a:lnTo>
                    <a:pt x="37175" y="29335"/>
                  </a:lnTo>
                  <a:lnTo>
                    <a:pt x="26425" y="21588"/>
                  </a:lnTo>
                  <a:lnTo>
                    <a:pt x="33537" y="16000"/>
                  </a:lnTo>
                  <a:lnTo>
                    <a:pt x="40395" y="12825"/>
                  </a:lnTo>
                  <a:lnTo>
                    <a:pt x="46872" y="12063"/>
                  </a:lnTo>
                  <a:lnTo>
                    <a:pt x="53418" y="11991"/>
                  </a:lnTo>
                  <a:lnTo>
                    <a:pt x="81300" y="11991"/>
                  </a:lnTo>
                  <a:lnTo>
                    <a:pt x="78213" y="9253"/>
                  </a:lnTo>
                  <a:lnTo>
                    <a:pt x="68529" y="3671"/>
                  </a:lnTo>
                  <a:lnTo>
                    <a:pt x="58461" y="585"/>
                  </a:lnTo>
                  <a:lnTo>
                    <a:pt x="48059" y="0"/>
                  </a:lnTo>
                  <a:close/>
                </a:path>
                <a:path w="99059" h="100964">
                  <a:moveTo>
                    <a:pt x="68843" y="83564"/>
                  </a:moveTo>
                  <a:lnTo>
                    <a:pt x="62112" y="86358"/>
                  </a:lnTo>
                  <a:lnTo>
                    <a:pt x="56778" y="88009"/>
                  </a:lnTo>
                  <a:lnTo>
                    <a:pt x="48269" y="88771"/>
                  </a:lnTo>
                  <a:lnTo>
                    <a:pt x="71383" y="88771"/>
                  </a:lnTo>
                  <a:lnTo>
                    <a:pt x="68843" y="83564"/>
                  </a:lnTo>
                  <a:close/>
                </a:path>
                <a:path w="99059" h="100964">
                  <a:moveTo>
                    <a:pt x="37175" y="29335"/>
                  </a:moveTo>
                  <a:lnTo>
                    <a:pt x="19313" y="29335"/>
                  </a:lnTo>
                  <a:lnTo>
                    <a:pt x="88401" y="79246"/>
                  </a:lnTo>
                  <a:lnTo>
                    <a:pt x="93280" y="71292"/>
                  </a:lnTo>
                  <a:lnTo>
                    <a:pt x="96672" y="63244"/>
                  </a:lnTo>
                  <a:lnTo>
                    <a:pt x="96760" y="62863"/>
                  </a:lnTo>
                  <a:lnTo>
                    <a:pt x="83702" y="62863"/>
                  </a:lnTo>
                  <a:lnTo>
                    <a:pt x="37175" y="29335"/>
                  </a:lnTo>
                  <a:close/>
                </a:path>
                <a:path w="99059" h="100964">
                  <a:moveTo>
                    <a:pt x="81300" y="11991"/>
                  </a:moveTo>
                  <a:lnTo>
                    <a:pt x="53418" y="11991"/>
                  </a:lnTo>
                  <a:lnTo>
                    <a:pt x="59715" y="13110"/>
                  </a:lnTo>
                  <a:lnTo>
                    <a:pt x="65749" y="15420"/>
                  </a:lnTo>
                  <a:lnTo>
                    <a:pt x="71510" y="18921"/>
                  </a:lnTo>
                  <a:lnTo>
                    <a:pt x="76082" y="22223"/>
                  </a:lnTo>
                  <a:lnTo>
                    <a:pt x="79765" y="26287"/>
                  </a:lnTo>
                  <a:lnTo>
                    <a:pt x="82559" y="31240"/>
                  </a:lnTo>
                  <a:lnTo>
                    <a:pt x="85353" y="36066"/>
                  </a:lnTo>
                  <a:lnTo>
                    <a:pt x="86877" y="41019"/>
                  </a:lnTo>
                  <a:lnTo>
                    <a:pt x="87004" y="46099"/>
                  </a:lnTo>
                  <a:lnTo>
                    <a:pt x="87258" y="51052"/>
                  </a:lnTo>
                  <a:lnTo>
                    <a:pt x="86242" y="56640"/>
                  </a:lnTo>
                  <a:lnTo>
                    <a:pt x="83702" y="62863"/>
                  </a:lnTo>
                  <a:lnTo>
                    <a:pt x="96760" y="62863"/>
                  </a:lnTo>
                  <a:lnTo>
                    <a:pt x="98563" y="55100"/>
                  </a:lnTo>
                  <a:lnTo>
                    <a:pt x="98922" y="47303"/>
                  </a:lnTo>
                  <a:lnTo>
                    <a:pt x="98824" y="46099"/>
                  </a:lnTo>
                  <a:lnTo>
                    <a:pt x="97225" y="35736"/>
                  </a:lnTo>
                  <a:lnTo>
                    <a:pt x="93211" y="25779"/>
                  </a:lnTo>
                  <a:lnTo>
                    <a:pt x="86887" y="16964"/>
                  </a:lnTo>
                  <a:lnTo>
                    <a:pt x="81300" y="11991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853428" y="2642641"/>
              <a:ext cx="214883" cy="192125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6894448" y="2644140"/>
              <a:ext cx="140335" cy="118110"/>
            </a:xfrm>
            <a:custGeom>
              <a:avLst/>
              <a:gdLst/>
              <a:ahLst/>
              <a:cxnLst/>
              <a:rect l="l" t="t" r="r" b="b"/>
              <a:pathLst>
                <a:path w="140334" h="118110">
                  <a:moveTo>
                    <a:pt x="51129" y="67945"/>
                  </a:moveTo>
                  <a:lnTo>
                    <a:pt x="42036" y="67945"/>
                  </a:lnTo>
                  <a:lnTo>
                    <a:pt x="41909" y="75946"/>
                  </a:lnTo>
                  <a:lnTo>
                    <a:pt x="67059" y="112226"/>
                  </a:lnTo>
                  <a:lnTo>
                    <a:pt x="84879" y="117699"/>
                  </a:lnTo>
                  <a:lnTo>
                    <a:pt x="94742" y="117601"/>
                  </a:lnTo>
                  <a:lnTo>
                    <a:pt x="104411" y="115695"/>
                  </a:lnTo>
                  <a:lnTo>
                    <a:pt x="113236" y="112061"/>
                  </a:lnTo>
                  <a:lnTo>
                    <a:pt x="121237" y="106680"/>
                  </a:lnTo>
                  <a:lnTo>
                    <a:pt x="121493" y="106425"/>
                  </a:lnTo>
                  <a:lnTo>
                    <a:pt x="89407" y="106425"/>
                  </a:lnTo>
                  <a:lnTo>
                    <a:pt x="76200" y="104139"/>
                  </a:lnTo>
                  <a:lnTo>
                    <a:pt x="70357" y="101473"/>
                  </a:lnTo>
                  <a:lnTo>
                    <a:pt x="65404" y="97282"/>
                  </a:lnTo>
                  <a:lnTo>
                    <a:pt x="60325" y="93090"/>
                  </a:lnTo>
                  <a:lnTo>
                    <a:pt x="56515" y="87630"/>
                  </a:lnTo>
                  <a:lnTo>
                    <a:pt x="54101" y="81280"/>
                  </a:lnTo>
                  <a:lnTo>
                    <a:pt x="51689" y="74802"/>
                  </a:lnTo>
                  <a:lnTo>
                    <a:pt x="51053" y="68325"/>
                  </a:lnTo>
                  <a:lnTo>
                    <a:pt x="51129" y="67945"/>
                  </a:lnTo>
                  <a:close/>
                </a:path>
                <a:path w="140334" h="118110">
                  <a:moveTo>
                    <a:pt x="83184" y="0"/>
                  </a:moveTo>
                  <a:lnTo>
                    <a:pt x="0" y="99060"/>
                  </a:lnTo>
                  <a:lnTo>
                    <a:pt x="9271" y="106934"/>
                  </a:lnTo>
                  <a:lnTo>
                    <a:pt x="42036" y="67945"/>
                  </a:lnTo>
                  <a:lnTo>
                    <a:pt x="51129" y="67945"/>
                  </a:lnTo>
                  <a:lnTo>
                    <a:pt x="72913" y="34131"/>
                  </a:lnTo>
                  <a:lnTo>
                    <a:pt x="87122" y="29845"/>
                  </a:lnTo>
                  <a:lnTo>
                    <a:pt x="122476" y="29845"/>
                  </a:lnTo>
                  <a:lnTo>
                    <a:pt x="116967" y="25273"/>
                  </a:lnTo>
                  <a:lnTo>
                    <a:pt x="110617" y="21971"/>
                  </a:lnTo>
                  <a:lnTo>
                    <a:pt x="106806" y="21209"/>
                  </a:lnTo>
                  <a:lnTo>
                    <a:pt x="81406" y="21209"/>
                  </a:lnTo>
                  <a:lnTo>
                    <a:pt x="92582" y="7874"/>
                  </a:lnTo>
                  <a:lnTo>
                    <a:pt x="83184" y="0"/>
                  </a:lnTo>
                  <a:close/>
                </a:path>
                <a:path w="140334" h="118110">
                  <a:moveTo>
                    <a:pt x="122476" y="29845"/>
                  </a:moveTo>
                  <a:lnTo>
                    <a:pt x="87122" y="29845"/>
                  </a:lnTo>
                  <a:lnTo>
                    <a:pt x="94551" y="29874"/>
                  </a:lnTo>
                  <a:lnTo>
                    <a:pt x="101600" y="31321"/>
                  </a:lnTo>
                  <a:lnTo>
                    <a:pt x="127889" y="60706"/>
                  </a:lnTo>
                  <a:lnTo>
                    <a:pt x="128397" y="67183"/>
                  </a:lnTo>
                  <a:lnTo>
                    <a:pt x="125856" y="80772"/>
                  </a:lnTo>
                  <a:lnTo>
                    <a:pt x="102489" y="103250"/>
                  </a:lnTo>
                  <a:lnTo>
                    <a:pt x="95884" y="105790"/>
                  </a:lnTo>
                  <a:lnTo>
                    <a:pt x="89407" y="106425"/>
                  </a:lnTo>
                  <a:lnTo>
                    <a:pt x="121493" y="106425"/>
                  </a:lnTo>
                  <a:lnTo>
                    <a:pt x="139953" y="63626"/>
                  </a:lnTo>
                  <a:lnTo>
                    <a:pt x="138259" y="53889"/>
                  </a:lnTo>
                  <a:lnTo>
                    <a:pt x="134873" y="45069"/>
                  </a:lnTo>
                  <a:lnTo>
                    <a:pt x="129774" y="37177"/>
                  </a:lnTo>
                  <a:lnTo>
                    <a:pt x="122935" y="30225"/>
                  </a:lnTo>
                  <a:lnTo>
                    <a:pt x="122476" y="29845"/>
                  </a:lnTo>
                  <a:close/>
                </a:path>
                <a:path w="140334" h="118110">
                  <a:moveTo>
                    <a:pt x="96774" y="19050"/>
                  </a:moveTo>
                  <a:lnTo>
                    <a:pt x="89280" y="19304"/>
                  </a:lnTo>
                  <a:lnTo>
                    <a:pt x="81406" y="21209"/>
                  </a:lnTo>
                  <a:lnTo>
                    <a:pt x="106806" y="21209"/>
                  </a:lnTo>
                  <a:lnTo>
                    <a:pt x="103631" y="20574"/>
                  </a:lnTo>
                  <a:lnTo>
                    <a:pt x="96774" y="1905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950964" y="2717317"/>
              <a:ext cx="213385" cy="192125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6992239" y="2718308"/>
              <a:ext cx="139065" cy="118110"/>
            </a:xfrm>
            <a:custGeom>
              <a:avLst/>
              <a:gdLst/>
              <a:ahLst/>
              <a:cxnLst/>
              <a:rect l="l" t="t" r="r" b="b"/>
              <a:pathLst>
                <a:path w="139065" h="118110">
                  <a:moveTo>
                    <a:pt x="72516" y="0"/>
                  </a:moveTo>
                  <a:lnTo>
                    <a:pt x="41782" y="90677"/>
                  </a:lnTo>
                  <a:lnTo>
                    <a:pt x="0" y="108965"/>
                  </a:lnTo>
                  <a:lnTo>
                    <a:pt x="9397" y="117728"/>
                  </a:lnTo>
                  <a:lnTo>
                    <a:pt x="138683" y="60959"/>
                  </a:lnTo>
                  <a:lnTo>
                    <a:pt x="129158" y="52196"/>
                  </a:lnTo>
                  <a:lnTo>
                    <a:pt x="56514" y="84327"/>
                  </a:lnTo>
                  <a:lnTo>
                    <a:pt x="82041" y="8636"/>
                  </a:lnTo>
                  <a:lnTo>
                    <a:pt x="7251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036307" y="2790444"/>
              <a:ext cx="193611" cy="196596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7077202" y="2792348"/>
              <a:ext cx="118745" cy="121920"/>
            </a:xfrm>
            <a:custGeom>
              <a:avLst/>
              <a:gdLst/>
              <a:ahLst/>
              <a:cxnLst/>
              <a:rect l="l" t="t" r="r" b="b"/>
              <a:pathLst>
                <a:path w="118745" h="121919">
                  <a:moveTo>
                    <a:pt x="66928" y="0"/>
                  </a:moveTo>
                  <a:lnTo>
                    <a:pt x="0" y="67055"/>
                  </a:lnTo>
                  <a:lnTo>
                    <a:pt x="8636" y="75691"/>
                  </a:lnTo>
                  <a:lnTo>
                    <a:pt x="37083" y="47116"/>
                  </a:lnTo>
                  <a:lnTo>
                    <a:pt x="42291" y="47371"/>
                  </a:lnTo>
                  <a:lnTo>
                    <a:pt x="42164" y="109220"/>
                  </a:lnTo>
                  <a:lnTo>
                    <a:pt x="54355" y="121412"/>
                  </a:lnTo>
                  <a:lnTo>
                    <a:pt x="53975" y="48387"/>
                  </a:lnTo>
                  <a:lnTo>
                    <a:pt x="118618" y="51562"/>
                  </a:lnTo>
                  <a:lnTo>
                    <a:pt x="106552" y="39624"/>
                  </a:lnTo>
                  <a:lnTo>
                    <a:pt x="47371" y="36956"/>
                  </a:lnTo>
                  <a:lnTo>
                    <a:pt x="75565" y="8636"/>
                  </a:lnTo>
                  <a:lnTo>
                    <a:pt x="6692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114031" y="2871266"/>
              <a:ext cx="173850" cy="17533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7154926" y="2873375"/>
              <a:ext cx="99695" cy="99695"/>
            </a:xfrm>
            <a:custGeom>
              <a:avLst/>
              <a:gdLst/>
              <a:ahLst/>
              <a:cxnLst/>
              <a:rect l="l" t="t" r="r" b="b"/>
              <a:pathLst>
                <a:path w="99695" h="99694">
                  <a:moveTo>
                    <a:pt x="50165" y="0"/>
                  </a:moveTo>
                  <a:lnTo>
                    <a:pt x="9679" y="20633"/>
                  </a:lnTo>
                  <a:lnTo>
                    <a:pt x="0" y="47244"/>
                  </a:lnTo>
                  <a:lnTo>
                    <a:pt x="259" y="57078"/>
                  </a:lnTo>
                  <a:lnTo>
                    <a:pt x="20899" y="90441"/>
                  </a:lnTo>
                  <a:lnTo>
                    <a:pt x="48259" y="99567"/>
                  </a:lnTo>
                  <a:lnTo>
                    <a:pt x="58019" y="98734"/>
                  </a:lnTo>
                  <a:lnTo>
                    <a:pt x="67087" y="96234"/>
                  </a:lnTo>
                  <a:lnTo>
                    <a:pt x="75441" y="92067"/>
                  </a:lnTo>
                  <a:lnTo>
                    <a:pt x="80571" y="88137"/>
                  </a:lnTo>
                  <a:lnTo>
                    <a:pt x="50419" y="88137"/>
                  </a:lnTo>
                  <a:lnTo>
                    <a:pt x="44069" y="88011"/>
                  </a:lnTo>
                  <a:lnTo>
                    <a:pt x="37846" y="85978"/>
                  </a:lnTo>
                  <a:lnTo>
                    <a:pt x="31623" y="84074"/>
                  </a:lnTo>
                  <a:lnTo>
                    <a:pt x="26289" y="80517"/>
                  </a:lnTo>
                  <a:lnTo>
                    <a:pt x="17145" y="70612"/>
                  </a:lnTo>
                  <a:lnTo>
                    <a:pt x="14097" y="64897"/>
                  </a:lnTo>
                  <a:lnTo>
                    <a:pt x="12615" y="58322"/>
                  </a:lnTo>
                  <a:lnTo>
                    <a:pt x="11175" y="52324"/>
                  </a:lnTo>
                  <a:lnTo>
                    <a:pt x="30454" y="18089"/>
                  </a:lnTo>
                  <a:lnTo>
                    <a:pt x="51689" y="12446"/>
                  </a:lnTo>
                  <a:lnTo>
                    <a:pt x="82537" y="12446"/>
                  </a:lnTo>
                  <a:lnTo>
                    <a:pt x="78632" y="8929"/>
                  </a:lnTo>
                  <a:lnTo>
                    <a:pt x="69945" y="3905"/>
                  </a:lnTo>
                  <a:lnTo>
                    <a:pt x="60404" y="924"/>
                  </a:lnTo>
                  <a:lnTo>
                    <a:pt x="50165" y="0"/>
                  </a:lnTo>
                  <a:close/>
                </a:path>
                <a:path w="99695" h="99694">
                  <a:moveTo>
                    <a:pt x="82537" y="12446"/>
                  </a:moveTo>
                  <a:lnTo>
                    <a:pt x="51689" y="12446"/>
                  </a:lnTo>
                  <a:lnTo>
                    <a:pt x="59185" y="13323"/>
                  </a:lnTo>
                  <a:lnTo>
                    <a:pt x="66040" y="15557"/>
                  </a:lnTo>
                  <a:lnTo>
                    <a:pt x="87122" y="50800"/>
                  </a:lnTo>
                  <a:lnTo>
                    <a:pt x="85979" y="58322"/>
                  </a:lnTo>
                  <a:lnTo>
                    <a:pt x="50419" y="88137"/>
                  </a:lnTo>
                  <a:lnTo>
                    <a:pt x="80571" y="88137"/>
                  </a:lnTo>
                  <a:lnTo>
                    <a:pt x="99441" y="53466"/>
                  </a:lnTo>
                  <a:lnTo>
                    <a:pt x="99345" y="43112"/>
                  </a:lnTo>
                  <a:lnTo>
                    <a:pt x="97154" y="33400"/>
                  </a:lnTo>
                  <a:lnTo>
                    <a:pt x="92868" y="24356"/>
                  </a:lnTo>
                  <a:lnTo>
                    <a:pt x="86487" y="16001"/>
                  </a:lnTo>
                  <a:lnTo>
                    <a:pt x="82537" y="12446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176516" y="2945841"/>
              <a:ext cx="173850" cy="172135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7217282" y="2946908"/>
              <a:ext cx="99695" cy="97790"/>
            </a:xfrm>
            <a:custGeom>
              <a:avLst/>
              <a:gdLst/>
              <a:ahLst/>
              <a:cxnLst/>
              <a:rect l="l" t="t" r="r" b="b"/>
              <a:pathLst>
                <a:path w="99695" h="97789">
                  <a:moveTo>
                    <a:pt x="72263" y="0"/>
                  </a:moveTo>
                  <a:lnTo>
                    <a:pt x="0" y="61213"/>
                  </a:lnTo>
                  <a:lnTo>
                    <a:pt x="17780" y="82295"/>
                  </a:lnTo>
                  <a:lnTo>
                    <a:pt x="28781" y="92729"/>
                  </a:lnTo>
                  <a:lnTo>
                    <a:pt x="39497" y="97758"/>
                  </a:lnTo>
                  <a:lnTo>
                    <a:pt x="49926" y="97405"/>
                  </a:lnTo>
                  <a:lnTo>
                    <a:pt x="60071" y="91693"/>
                  </a:lnTo>
                  <a:lnTo>
                    <a:pt x="65732" y="85343"/>
                  </a:lnTo>
                  <a:lnTo>
                    <a:pt x="38735" y="85343"/>
                  </a:lnTo>
                  <a:lnTo>
                    <a:pt x="35941" y="84708"/>
                  </a:lnTo>
                  <a:lnTo>
                    <a:pt x="33655" y="83184"/>
                  </a:lnTo>
                  <a:lnTo>
                    <a:pt x="31369" y="81787"/>
                  </a:lnTo>
                  <a:lnTo>
                    <a:pt x="28194" y="78612"/>
                  </a:lnTo>
                  <a:lnTo>
                    <a:pt x="24130" y="73913"/>
                  </a:lnTo>
                  <a:lnTo>
                    <a:pt x="15748" y="63880"/>
                  </a:lnTo>
                  <a:lnTo>
                    <a:pt x="41021" y="42544"/>
                  </a:lnTo>
                  <a:lnTo>
                    <a:pt x="55829" y="42544"/>
                  </a:lnTo>
                  <a:lnTo>
                    <a:pt x="54737" y="41275"/>
                  </a:lnTo>
                  <a:lnTo>
                    <a:pt x="49657" y="35178"/>
                  </a:lnTo>
                  <a:lnTo>
                    <a:pt x="72136" y="16128"/>
                  </a:lnTo>
                  <a:lnTo>
                    <a:pt x="85918" y="16128"/>
                  </a:lnTo>
                  <a:lnTo>
                    <a:pt x="72263" y="0"/>
                  </a:lnTo>
                  <a:close/>
                </a:path>
                <a:path w="99695" h="97789">
                  <a:moveTo>
                    <a:pt x="55829" y="42544"/>
                  </a:moveTo>
                  <a:lnTo>
                    <a:pt x="41021" y="42544"/>
                  </a:lnTo>
                  <a:lnTo>
                    <a:pt x="52832" y="56387"/>
                  </a:lnTo>
                  <a:lnTo>
                    <a:pt x="56261" y="60451"/>
                  </a:lnTo>
                  <a:lnTo>
                    <a:pt x="57785" y="64642"/>
                  </a:lnTo>
                  <a:lnTo>
                    <a:pt x="57658" y="69214"/>
                  </a:lnTo>
                  <a:lnTo>
                    <a:pt x="57403" y="73659"/>
                  </a:lnTo>
                  <a:lnTo>
                    <a:pt x="55245" y="77596"/>
                  </a:lnTo>
                  <a:lnTo>
                    <a:pt x="48260" y="83438"/>
                  </a:lnTo>
                  <a:lnTo>
                    <a:pt x="45085" y="84836"/>
                  </a:lnTo>
                  <a:lnTo>
                    <a:pt x="38735" y="85343"/>
                  </a:lnTo>
                  <a:lnTo>
                    <a:pt x="65732" y="85343"/>
                  </a:lnTo>
                  <a:lnTo>
                    <a:pt x="68976" y="78041"/>
                  </a:lnTo>
                  <a:lnTo>
                    <a:pt x="69482" y="70084"/>
                  </a:lnTo>
                  <a:lnTo>
                    <a:pt x="67310" y="61340"/>
                  </a:lnTo>
                  <a:lnTo>
                    <a:pt x="85863" y="61340"/>
                  </a:lnTo>
                  <a:lnTo>
                    <a:pt x="90424" y="58292"/>
                  </a:lnTo>
                  <a:lnTo>
                    <a:pt x="95376" y="54228"/>
                  </a:lnTo>
                  <a:lnTo>
                    <a:pt x="95757" y="53466"/>
                  </a:lnTo>
                  <a:lnTo>
                    <a:pt x="68834" y="53466"/>
                  </a:lnTo>
                  <a:lnTo>
                    <a:pt x="66421" y="52831"/>
                  </a:lnTo>
                  <a:lnTo>
                    <a:pt x="64516" y="51562"/>
                  </a:lnTo>
                  <a:lnTo>
                    <a:pt x="62738" y="50164"/>
                  </a:lnTo>
                  <a:lnTo>
                    <a:pt x="59436" y="46736"/>
                  </a:lnTo>
                  <a:lnTo>
                    <a:pt x="55829" y="42544"/>
                  </a:lnTo>
                  <a:close/>
                </a:path>
                <a:path w="99695" h="97789">
                  <a:moveTo>
                    <a:pt x="85863" y="61340"/>
                  </a:moveTo>
                  <a:lnTo>
                    <a:pt x="67310" y="61340"/>
                  </a:lnTo>
                  <a:lnTo>
                    <a:pt x="73332" y="63507"/>
                  </a:lnTo>
                  <a:lnTo>
                    <a:pt x="79200" y="63722"/>
                  </a:lnTo>
                  <a:lnTo>
                    <a:pt x="84901" y="61983"/>
                  </a:lnTo>
                  <a:lnTo>
                    <a:pt x="85863" y="61340"/>
                  </a:lnTo>
                  <a:close/>
                </a:path>
                <a:path w="99695" h="97789">
                  <a:moveTo>
                    <a:pt x="85918" y="16128"/>
                  </a:moveTo>
                  <a:lnTo>
                    <a:pt x="72136" y="16128"/>
                  </a:lnTo>
                  <a:lnTo>
                    <a:pt x="77216" y="22225"/>
                  </a:lnTo>
                  <a:lnTo>
                    <a:pt x="81788" y="27558"/>
                  </a:lnTo>
                  <a:lnTo>
                    <a:pt x="84582" y="31241"/>
                  </a:lnTo>
                  <a:lnTo>
                    <a:pt x="85725" y="33146"/>
                  </a:lnTo>
                  <a:lnTo>
                    <a:pt x="86741" y="35178"/>
                  </a:lnTo>
                  <a:lnTo>
                    <a:pt x="86995" y="37845"/>
                  </a:lnTo>
                  <a:lnTo>
                    <a:pt x="85471" y="44450"/>
                  </a:lnTo>
                  <a:lnTo>
                    <a:pt x="83693" y="47370"/>
                  </a:lnTo>
                  <a:lnTo>
                    <a:pt x="80645" y="49911"/>
                  </a:lnTo>
                  <a:lnTo>
                    <a:pt x="77850" y="52324"/>
                  </a:lnTo>
                  <a:lnTo>
                    <a:pt x="74802" y="53466"/>
                  </a:lnTo>
                  <a:lnTo>
                    <a:pt x="95757" y="53466"/>
                  </a:lnTo>
                  <a:lnTo>
                    <a:pt x="98044" y="48894"/>
                  </a:lnTo>
                  <a:lnTo>
                    <a:pt x="98806" y="42290"/>
                  </a:lnTo>
                  <a:lnTo>
                    <a:pt x="99441" y="35813"/>
                  </a:lnTo>
                  <a:lnTo>
                    <a:pt x="96520" y="28575"/>
                  </a:lnTo>
                  <a:lnTo>
                    <a:pt x="89789" y="20700"/>
                  </a:lnTo>
                  <a:lnTo>
                    <a:pt x="85918" y="16128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243571" y="3025152"/>
              <a:ext cx="173850" cy="173850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7284146" y="3026918"/>
              <a:ext cx="100330" cy="99060"/>
            </a:xfrm>
            <a:custGeom>
              <a:avLst/>
              <a:gdLst/>
              <a:ahLst/>
              <a:cxnLst/>
              <a:rect l="l" t="t" r="r" b="b"/>
              <a:pathLst>
                <a:path w="100329" h="99060">
                  <a:moveTo>
                    <a:pt x="54421" y="0"/>
                  </a:moveTo>
                  <a:lnTo>
                    <a:pt x="12396" y="17135"/>
                  </a:lnTo>
                  <a:lnTo>
                    <a:pt x="0" y="52631"/>
                  </a:lnTo>
                  <a:lnTo>
                    <a:pt x="1510" y="62118"/>
                  </a:lnTo>
                  <a:lnTo>
                    <a:pt x="25782" y="93329"/>
                  </a:lnTo>
                  <a:lnTo>
                    <a:pt x="54074" y="98984"/>
                  </a:lnTo>
                  <a:lnTo>
                    <a:pt x="63327" y="97250"/>
                  </a:lnTo>
                  <a:lnTo>
                    <a:pt x="72032" y="93753"/>
                  </a:lnTo>
                  <a:lnTo>
                    <a:pt x="80202" y="88519"/>
                  </a:lnTo>
                  <a:lnTo>
                    <a:pt x="80886" y="87884"/>
                  </a:lnTo>
                  <a:lnTo>
                    <a:pt x="47436" y="87884"/>
                  </a:lnTo>
                  <a:lnTo>
                    <a:pt x="41086" y="87122"/>
                  </a:lnTo>
                  <a:lnTo>
                    <a:pt x="35117" y="84582"/>
                  </a:lnTo>
                  <a:lnTo>
                    <a:pt x="29021" y="82169"/>
                  </a:lnTo>
                  <a:lnTo>
                    <a:pt x="23941" y="78232"/>
                  </a:lnTo>
                  <a:lnTo>
                    <a:pt x="19877" y="72898"/>
                  </a:lnTo>
                  <a:lnTo>
                    <a:pt x="15686" y="67564"/>
                  </a:lnTo>
                  <a:lnTo>
                    <a:pt x="13146" y="61722"/>
                  </a:lnTo>
                  <a:lnTo>
                    <a:pt x="12257" y="55245"/>
                  </a:lnTo>
                  <a:lnTo>
                    <a:pt x="11241" y="48768"/>
                  </a:lnTo>
                  <a:lnTo>
                    <a:pt x="12130" y="42418"/>
                  </a:lnTo>
                  <a:lnTo>
                    <a:pt x="40181" y="13589"/>
                  </a:lnTo>
                  <a:lnTo>
                    <a:pt x="47382" y="12303"/>
                  </a:lnTo>
                  <a:lnTo>
                    <a:pt x="83138" y="12303"/>
                  </a:lnTo>
                  <a:lnTo>
                    <a:pt x="82085" y="11179"/>
                  </a:lnTo>
                  <a:lnTo>
                    <a:pt x="73836" y="5461"/>
                  </a:lnTo>
                  <a:lnTo>
                    <a:pt x="64611" y="1742"/>
                  </a:lnTo>
                  <a:lnTo>
                    <a:pt x="54421" y="0"/>
                  </a:lnTo>
                  <a:close/>
                </a:path>
                <a:path w="100329" h="99060">
                  <a:moveTo>
                    <a:pt x="83138" y="12303"/>
                  </a:moveTo>
                  <a:lnTo>
                    <a:pt x="47382" y="12303"/>
                  </a:lnTo>
                  <a:lnTo>
                    <a:pt x="54929" y="12446"/>
                  </a:lnTo>
                  <a:lnTo>
                    <a:pt x="62357" y="13946"/>
                  </a:lnTo>
                  <a:lnTo>
                    <a:pt x="87395" y="46093"/>
                  </a:lnTo>
                  <a:lnTo>
                    <a:pt x="87060" y="53594"/>
                  </a:lnTo>
                  <a:lnTo>
                    <a:pt x="60898" y="85852"/>
                  </a:lnTo>
                  <a:lnTo>
                    <a:pt x="47436" y="87884"/>
                  </a:lnTo>
                  <a:lnTo>
                    <a:pt x="80886" y="87884"/>
                  </a:lnTo>
                  <a:lnTo>
                    <a:pt x="99865" y="46944"/>
                  </a:lnTo>
                  <a:lnTo>
                    <a:pt x="98474" y="37099"/>
                  </a:lnTo>
                  <a:lnTo>
                    <a:pt x="94964" y="27755"/>
                  </a:lnTo>
                  <a:lnTo>
                    <a:pt x="89346" y="18923"/>
                  </a:lnTo>
                  <a:lnTo>
                    <a:pt x="83138" y="12303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281671" y="3134817"/>
              <a:ext cx="193611" cy="181279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7322184" y="3136772"/>
              <a:ext cx="119380" cy="106045"/>
            </a:xfrm>
            <a:custGeom>
              <a:avLst/>
              <a:gdLst/>
              <a:ahLst/>
              <a:cxnLst/>
              <a:rect l="l" t="t" r="r" b="b"/>
              <a:pathLst>
                <a:path w="119379" h="106044">
                  <a:moveTo>
                    <a:pt x="47002" y="25146"/>
                  </a:moveTo>
                  <a:lnTo>
                    <a:pt x="17272" y="25146"/>
                  </a:lnTo>
                  <a:lnTo>
                    <a:pt x="62357" y="89153"/>
                  </a:lnTo>
                  <a:lnTo>
                    <a:pt x="52450" y="96138"/>
                  </a:lnTo>
                  <a:lnTo>
                    <a:pt x="59309" y="105790"/>
                  </a:lnTo>
                  <a:lnTo>
                    <a:pt x="77597" y="92837"/>
                  </a:lnTo>
                  <a:lnTo>
                    <a:pt x="71120" y="83565"/>
                  </a:lnTo>
                  <a:lnTo>
                    <a:pt x="77733" y="72771"/>
                  </a:lnTo>
                  <a:lnTo>
                    <a:pt x="63500" y="72771"/>
                  </a:lnTo>
                  <a:lnTo>
                    <a:pt x="32258" y="28321"/>
                  </a:lnTo>
                  <a:lnTo>
                    <a:pt x="47002" y="25146"/>
                  </a:lnTo>
                  <a:close/>
                </a:path>
                <a:path w="119379" h="106044">
                  <a:moveTo>
                    <a:pt x="114146" y="13335"/>
                  </a:moveTo>
                  <a:lnTo>
                    <a:pt x="101854" y="13335"/>
                  </a:lnTo>
                  <a:lnTo>
                    <a:pt x="63500" y="72771"/>
                  </a:lnTo>
                  <a:lnTo>
                    <a:pt x="77733" y="72771"/>
                  </a:lnTo>
                  <a:lnTo>
                    <a:pt x="114146" y="13335"/>
                  </a:lnTo>
                  <a:close/>
                </a:path>
                <a:path w="119379" h="106044">
                  <a:moveTo>
                    <a:pt x="18796" y="9271"/>
                  </a:moveTo>
                  <a:lnTo>
                    <a:pt x="0" y="22605"/>
                  </a:lnTo>
                  <a:lnTo>
                    <a:pt x="6985" y="32385"/>
                  </a:lnTo>
                  <a:lnTo>
                    <a:pt x="17272" y="25146"/>
                  </a:lnTo>
                  <a:lnTo>
                    <a:pt x="47002" y="25146"/>
                  </a:lnTo>
                  <a:lnTo>
                    <a:pt x="77082" y="18668"/>
                  </a:lnTo>
                  <a:lnTo>
                    <a:pt x="25400" y="18668"/>
                  </a:lnTo>
                  <a:lnTo>
                    <a:pt x="18796" y="9271"/>
                  </a:lnTo>
                  <a:close/>
                </a:path>
                <a:path w="119379" h="106044">
                  <a:moveTo>
                    <a:pt x="115443" y="0"/>
                  </a:moveTo>
                  <a:lnTo>
                    <a:pt x="25400" y="18668"/>
                  </a:lnTo>
                  <a:lnTo>
                    <a:pt x="77082" y="18668"/>
                  </a:lnTo>
                  <a:lnTo>
                    <a:pt x="101854" y="13335"/>
                  </a:lnTo>
                  <a:lnTo>
                    <a:pt x="114146" y="13335"/>
                  </a:lnTo>
                  <a:lnTo>
                    <a:pt x="119125" y="5206"/>
                  </a:lnTo>
                  <a:lnTo>
                    <a:pt x="11544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357871" y="3195789"/>
              <a:ext cx="199567" cy="195110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7399401" y="3197733"/>
              <a:ext cx="124460" cy="120650"/>
            </a:xfrm>
            <a:custGeom>
              <a:avLst/>
              <a:gdLst/>
              <a:ahLst/>
              <a:cxnLst/>
              <a:rect l="l" t="t" r="r" b="b"/>
              <a:pathLst>
                <a:path w="124459" h="120650">
                  <a:moveTo>
                    <a:pt x="80009" y="0"/>
                  </a:moveTo>
                  <a:lnTo>
                    <a:pt x="0" y="50672"/>
                  </a:lnTo>
                  <a:lnTo>
                    <a:pt x="762" y="51942"/>
                  </a:lnTo>
                  <a:lnTo>
                    <a:pt x="96393" y="73025"/>
                  </a:lnTo>
                  <a:lnTo>
                    <a:pt x="37719" y="110236"/>
                  </a:lnTo>
                  <a:lnTo>
                    <a:pt x="44323" y="120522"/>
                  </a:lnTo>
                  <a:lnTo>
                    <a:pt x="124332" y="69850"/>
                  </a:lnTo>
                  <a:lnTo>
                    <a:pt x="123825" y="68961"/>
                  </a:lnTo>
                  <a:lnTo>
                    <a:pt x="27304" y="47751"/>
                  </a:lnTo>
                  <a:lnTo>
                    <a:pt x="86487" y="10287"/>
                  </a:lnTo>
                  <a:lnTo>
                    <a:pt x="8000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421880" y="3282657"/>
              <a:ext cx="176822" cy="15383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7463663" y="3283838"/>
              <a:ext cx="100965" cy="80010"/>
            </a:xfrm>
            <a:custGeom>
              <a:avLst/>
              <a:gdLst/>
              <a:ahLst/>
              <a:cxnLst/>
              <a:rect l="l" t="t" r="r" b="b"/>
              <a:pathLst>
                <a:path w="100965" h="80010">
                  <a:moveTo>
                    <a:pt x="69468" y="0"/>
                  </a:moveTo>
                  <a:lnTo>
                    <a:pt x="60325" y="5334"/>
                  </a:lnTo>
                  <a:lnTo>
                    <a:pt x="72897" y="27050"/>
                  </a:lnTo>
                  <a:lnTo>
                    <a:pt x="0" y="69087"/>
                  </a:lnTo>
                  <a:lnTo>
                    <a:pt x="6095" y="79756"/>
                  </a:lnTo>
                  <a:lnTo>
                    <a:pt x="78993" y="37591"/>
                  </a:lnTo>
                  <a:lnTo>
                    <a:pt x="91566" y="59309"/>
                  </a:lnTo>
                  <a:lnTo>
                    <a:pt x="100710" y="53975"/>
                  </a:lnTo>
                  <a:lnTo>
                    <a:pt x="6946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461504" y="3365042"/>
              <a:ext cx="173850" cy="175336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7502171" y="3366881"/>
              <a:ext cx="100330" cy="100330"/>
            </a:xfrm>
            <a:custGeom>
              <a:avLst/>
              <a:gdLst/>
              <a:ahLst/>
              <a:cxnLst/>
              <a:rect l="l" t="t" r="r" b="b"/>
              <a:pathLst>
                <a:path w="100329" h="100329">
                  <a:moveTo>
                    <a:pt x="52137" y="0"/>
                  </a:moveTo>
                  <a:lnTo>
                    <a:pt x="12640" y="17192"/>
                  </a:lnTo>
                  <a:lnTo>
                    <a:pt x="0" y="52974"/>
                  </a:lnTo>
                  <a:lnTo>
                    <a:pt x="1855" y="62364"/>
                  </a:lnTo>
                  <a:lnTo>
                    <a:pt x="27023" y="94630"/>
                  </a:lnTo>
                  <a:lnTo>
                    <a:pt x="44803" y="99710"/>
                  </a:lnTo>
                  <a:lnTo>
                    <a:pt x="52169" y="99583"/>
                  </a:lnTo>
                  <a:lnTo>
                    <a:pt x="52296" y="88026"/>
                  </a:lnTo>
                  <a:lnTo>
                    <a:pt x="45057" y="87518"/>
                  </a:lnTo>
                  <a:lnTo>
                    <a:pt x="39469" y="86502"/>
                  </a:lnTo>
                  <a:lnTo>
                    <a:pt x="11522" y="53101"/>
                  </a:lnTo>
                  <a:lnTo>
                    <a:pt x="11664" y="46112"/>
                  </a:lnTo>
                  <a:lnTo>
                    <a:pt x="32357" y="17287"/>
                  </a:lnTo>
                  <a:lnTo>
                    <a:pt x="44183" y="17287"/>
                  </a:lnTo>
                  <a:lnTo>
                    <a:pt x="42263" y="13604"/>
                  </a:lnTo>
                  <a:lnTo>
                    <a:pt x="51153" y="11826"/>
                  </a:lnTo>
                  <a:lnTo>
                    <a:pt x="83005" y="11826"/>
                  </a:lnTo>
                  <a:lnTo>
                    <a:pt x="80347" y="9270"/>
                  </a:lnTo>
                  <a:lnTo>
                    <a:pt x="71308" y="4046"/>
                  </a:lnTo>
                  <a:lnTo>
                    <a:pt x="60805" y="904"/>
                  </a:lnTo>
                  <a:lnTo>
                    <a:pt x="52137" y="0"/>
                  </a:lnTo>
                  <a:close/>
                </a:path>
                <a:path w="100329" h="100329">
                  <a:moveTo>
                    <a:pt x="44183" y="17287"/>
                  </a:moveTo>
                  <a:lnTo>
                    <a:pt x="32357" y="17287"/>
                  </a:lnTo>
                  <a:lnTo>
                    <a:pt x="71727" y="92979"/>
                  </a:lnTo>
                  <a:lnTo>
                    <a:pt x="79678" y="88026"/>
                  </a:lnTo>
                  <a:lnTo>
                    <a:pt x="86285" y="82375"/>
                  </a:lnTo>
                  <a:lnTo>
                    <a:pt x="91378" y="76215"/>
                  </a:lnTo>
                  <a:lnTo>
                    <a:pt x="74902" y="76215"/>
                  </a:lnTo>
                  <a:lnTo>
                    <a:pt x="44183" y="17287"/>
                  </a:lnTo>
                  <a:close/>
                </a:path>
                <a:path w="100329" h="100329">
                  <a:moveTo>
                    <a:pt x="83005" y="11826"/>
                  </a:moveTo>
                  <a:lnTo>
                    <a:pt x="51153" y="11826"/>
                  </a:lnTo>
                  <a:lnTo>
                    <a:pt x="58646" y="12080"/>
                  </a:lnTo>
                  <a:lnTo>
                    <a:pt x="64869" y="14366"/>
                  </a:lnTo>
                  <a:lnTo>
                    <a:pt x="88364" y="53101"/>
                  </a:lnTo>
                  <a:lnTo>
                    <a:pt x="87475" y="58181"/>
                  </a:lnTo>
                  <a:lnTo>
                    <a:pt x="83411" y="67325"/>
                  </a:lnTo>
                  <a:lnTo>
                    <a:pt x="79982" y="71770"/>
                  </a:lnTo>
                  <a:lnTo>
                    <a:pt x="74902" y="76215"/>
                  </a:lnTo>
                  <a:lnTo>
                    <a:pt x="91378" y="76215"/>
                  </a:lnTo>
                  <a:lnTo>
                    <a:pt x="91605" y="75942"/>
                  </a:lnTo>
                  <a:lnTo>
                    <a:pt x="95603" y="68722"/>
                  </a:lnTo>
                  <a:lnTo>
                    <a:pt x="99151" y="58052"/>
                  </a:lnTo>
                  <a:lnTo>
                    <a:pt x="100080" y="47371"/>
                  </a:lnTo>
                  <a:lnTo>
                    <a:pt x="98389" y="36665"/>
                  </a:lnTo>
                  <a:lnTo>
                    <a:pt x="94079" y="25923"/>
                  </a:lnTo>
                  <a:lnTo>
                    <a:pt x="87934" y="16567"/>
                  </a:lnTo>
                  <a:lnTo>
                    <a:pt x="83005" y="11826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496556" y="3489998"/>
              <a:ext cx="179793" cy="157060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7537577" y="3491991"/>
              <a:ext cx="105410" cy="81280"/>
            </a:xfrm>
            <a:custGeom>
              <a:avLst/>
              <a:gdLst/>
              <a:ahLst/>
              <a:cxnLst/>
              <a:rect l="l" t="t" r="r" b="b"/>
              <a:pathLst>
                <a:path w="105409" h="81279">
                  <a:moveTo>
                    <a:pt x="0" y="0"/>
                  </a:moveTo>
                  <a:lnTo>
                    <a:pt x="5333" y="11937"/>
                  </a:lnTo>
                  <a:lnTo>
                    <a:pt x="81152" y="12192"/>
                  </a:lnTo>
                  <a:lnTo>
                    <a:pt x="31369" y="69469"/>
                  </a:lnTo>
                  <a:lnTo>
                    <a:pt x="36702" y="81280"/>
                  </a:lnTo>
                  <a:lnTo>
                    <a:pt x="105028" y="2667"/>
                  </a:lnTo>
                  <a:lnTo>
                    <a:pt x="104140" y="6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548371" y="3561600"/>
              <a:ext cx="175336" cy="173850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7589742" y="3563064"/>
              <a:ext cx="100330" cy="99695"/>
            </a:xfrm>
            <a:custGeom>
              <a:avLst/>
              <a:gdLst/>
              <a:ahLst/>
              <a:cxnLst/>
              <a:rect l="l" t="t" r="r" b="b"/>
              <a:pathLst>
                <a:path w="100329" h="99695">
                  <a:moveTo>
                    <a:pt x="49514" y="0"/>
                  </a:moveTo>
                  <a:lnTo>
                    <a:pt x="10398" y="19764"/>
                  </a:lnTo>
                  <a:lnTo>
                    <a:pt x="0" y="46545"/>
                  </a:lnTo>
                  <a:lnTo>
                    <a:pt x="789" y="56632"/>
                  </a:lnTo>
                  <a:lnTo>
                    <a:pt x="22002" y="91487"/>
                  </a:lnTo>
                  <a:lnTo>
                    <a:pt x="46513" y="99361"/>
                  </a:lnTo>
                  <a:lnTo>
                    <a:pt x="47910" y="87931"/>
                  </a:lnTo>
                  <a:lnTo>
                    <a:pt x="40798" y="86661"/>
                  </a:lnTo>
                  <a:lnTo>
                    <a:pt x="35337" y="85010"/>
                  </a:lnTo>
                  <a:lnTo>
                    <a:pt x="11477" y="48371"/>
                  </a:lnTo>
                  <a:lnTo>
                    <a:pt x="12463" y="41612"/>
                  </a:lnTo>
                  <a:lnTo>
                    <a:pt x="36353" y="15414"/>
                  </a:lnTo>
                  <a:lnTo>
                    <a:pt x="47609" y="15414"/>
                  </a:lnTo>
                  <a:lnTo>
                    <a:pt x="46640" y="12874"/>
                  </a:lnTo>
                  <a:lnTo>
                    <a:pt x="55657" y="12112"/>
                  </a:lnTo>
                  <a:lnTo>
                    <a:pt x="83857" y="12112"/>
                  </a:lnTo>
                  <a:lnTo>
                    <a:pt x="76604" y="6695"/>
                  </a:lnTo>
                  <a:lnTo>
                    <a:pt x="66579" y="2333"/>
                  </a:lnTo>
                  <a:lnTo>
                    <a:pt x="58029" y="458"/>
                  </a:lnTo>
                  <a:lnTo>
                    <a:pt x="49514" y="0"/>
                  </a:lnTo>
                  <a:close/>
                </a:path>
                <a:path w="100329" h="99695">
                  <a:moveTo>
                    <a:pt x="47609" y="15414"/>
                  </a:moveTo>
                  <a:lnTo>
                    <a:pt x="36353" y="15414"/>
                  </a:lnTo>
                  <a:lnTo>
                    <a:pt x="66706" y="95170"/>
                  </a:lnTo>
                  <a:lnTo>
                    <a:pt x="75140" y="91140"/>
                  </a:lnTo>
                  <a:lnTo>
                    <a:pt x="82359" y="86264"/>
                  </a:lnTo>
                  <a:lnTo>
                    <a:pt x="88388" y="80508"/>
                  </a:lnTo>
                  <a:lnTo>
                    <a:pt x="89641" y="78787"/>
                  </a:lnTo>
                  <a:lnTo>
                    <a:pt x="71786" y="78787"/>
                  </a:lnTo>
                  <a:lnTo>
                    <a:pt x="47609" y="15414"/>
                  </a:lnTo>
                  <a:close/>
                </a:path>
                <a:path w="100329" h="99695">
                  <a:moveTo>
                    <a:pt x="83857" y="12112"/>
                  </a:moveTo>
                  <a:lnTo>
                    <a:pt x="55657" y="12112"/>
                  </a:lnTo>
                  <a:lnTo>
                    <a:pt x="63150" y="13255"/>
                  </a:lnTo>
                  <a:lnTo>
                    <a:pt x="68865" y="16176"/>
                  </a:lnTo>
                  <a:lnTo>
                    <a:pt x="88550" y="46148"/>
                  </a:lnTo>
                  <a:lnTo>
                    <a:pt x="87788" y="57451"/>
                  </a:lnTo>
                  <a:lnTo>
                    <a:pt x="71786" y="78787"/>
                  </a:lnTo>
                  <a:lnTo>
                    <a:pt x="89641" y="78787"/>
                  </a:lnTo>
                  <a:lnTo>
                    <a:pt x="93249" y="73834"/>
                  </a:lnTo>
                  <a:lnTo>
                    <a:pt x="97964" y="63666"/>
                  </a:lnTo>
                  <a:lnTo>
                    <a:pt x="100107" y="53165"/>
                  </a:lnTo>
                  <a:lnTo>
                    <a:pt x="99679" y="42330"/>
                  </a:lnTo>
                  <a:lnTo>
                    <a:pt x="96678" y="31162"/>
                  </a:lnTo>
                  <a:lnTo>
                    <a:pt x="91654" y="21085"/>
                  </a:lnTo>
                  <a:lnTo>
                    <a:pt x="84963" y="12938"/>
                  </a:lnTo>
                  <a:lnTo>
                    <a:pt x="83857" y="12112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577328" y="3663708"/>
              <a:ext cx="222529" cy="182994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7618983" y="3665600"/>
              <a:ext cx="147955" cy="107950"/>
            </a:xfrm>
            <a:custGeom>
              <a:avLst/>
              <a:gdLst/>
              <a:ahLst/>
              <a:cxnLst/>
              <a:rect l="l" t="t" r="r" b="b"/>
              <a:pathLst>
                <a:path w="147954" h="107950">
                  <a:moveTo>
                    <a:pt x="90805" y="1016"/>
                  </a:moveTo>
                  <a:lnTo>
                    <a:pt x="0" y="28193"/>
                  </a:lnTo>
                  <a:lnTo>
                    <a:pt x="508" y="29718"/>
                  </a:lnTo>
                  <a:lnTo>
                    <a:pt x="86868" y="75818"/>
                  </a:lnTo>
                  <a:lnTo>
                    <a:pt x="20320" y="95757"/>
                  </a:lnTo>
                  <a:lnTo>
                    <a:pt x="23875" y="107442"/>
                  </a:lnTo>
                  <a:lnTo>
                    <a:pt x="114554" y="80137"/>
                  </a:lnTo>
                  <a:lnTo>
                    <a:pt x="114300" y="79248"/>
                  </a:lnTo>
                  <a:lnTo>
                    <a:pt x="27177" y="32766"/>
                  </a:lnTo>
                  <a:lnTo>
                    <a:pt x="94234" y="12573"/>
                  </a:lnTo>
                  <a:lnTo>
                    <a:pt x="90805" y="1016"/>
                  </a:lnTo>
                  <a:close/>
                </a:path>
                <a:path w="147954" h="107950">
                  <a:moveTo>
                    <a:pt x="130175" y="0"/>
                  </a:moveTo>
                  <a:lnTo>
                    <a:pt x="125475" y="2921"/>
                  </a:lnTo>
                  <a:lnTo>
                    <a:pt x="122300" y="7493"/>
                  </a:lnTo>
                  <a:lnTo>
                    <a:pt x="120486" y="13716"/>
                  </a:lnTo>
                  <a:lnTo>
                    <a:pt x="118745" y="19812"/>
                  </a:lnTo>
                  <a:lnTo>
                    <a:pt x="119125" y="26924"/>
                  </a:lnTo>
                  <a:lnTo>
                    <a:pt x="142621" y="59436"/>
                  </a:lnTo>
                  <a:lnTo>
                    <a:pt x="147955" y="59181"/>
                  </a:lnTo>
                  <a:lnTo>
                    <a:pt x="144780" y="48513"/>
                  </a:lnTo>
                  <a:lnTo>
                    <a:pt x="140843" y="46990"/>
                  </a:lnTo>
                  <a:lnTo>
                    <a:pt x="137795" y="45085"/>
                  </a:lnTo>
                  <a:lnTo>
                    <a:pt x="133604" y="40386"/>
                  </a:lnTo>
                  <a:lnTo>
                    <a:pt x="131825" y="36956"/>
                  </a:lnTo>
                  <a:lnTo>
                    <a:pt x="130556" y="32512"/>
                  </a:lnTo>
                  <a:lnTo>
                    <a:pt x="129286" y="28193"/>
                  </a:lnTo>
                  <a:lnTo>
                    <a:pt x="128777" y="24130"/>
                  </a:lnTo>
                  <a:lnTo>
                    <a:pt x="129794" y="17018"/>
                  </a:lnTo>
                  <a:lnTo>
                    <a:pt x="131191" y="13716"/>
                  </a:lnTo>
                  <a:lnTo>
                    <a:pt x="133476" y="11049"/>
                  </a:lnTo>
                  <a:lnTo>
                    <a:pt x="13017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616952" y="3822141"/>
              <a:ext cx="182994" cy="17213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658734" y="3823461"/>
              <a:ext cx="107569" cy="97789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080759" y="2455202"/>
              <a:ext cx="164706" cy="20722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121780" y="2456688"/>
              <a:ext cx="222631" cy="207263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6207886" y="2477135"/>
              <a:ext cx="102870" cy="113664"/>
            </a:xfrm>
            <a:custGeom>
              <a:avLst/>
              <a:gdLst/>
              <a:ahLst/>
              <a:cxnLst/>
              <a:rect l="l" t="t" r="r" b="b"/>
              <a:pathLst>
                <a:path w="102870" h="113664">
                  <a:moveTo>
                    <a:pt x="26288" y="0"/>
                  </a:moveTo>
                  <a:lnTo>
                    <a:pt x="0" y="90931"/>
                  </a:lnTo>
                  <a:lnTo>
                    <a:pt x="11684" y="94361"/>
                  </a:lnTo>
                  <a:lnTo>
                    <a:pt x="34798" y="14477"/>
                  </a:lnTo>
                  <a:lnTo>
                    <a:pt x="87757" y="29717"/>
                  </a:lnTo>
                  <a:lnTo>
                    <a:pt x="64642" y="109727"/>
                  </a:lnTo>
                  <a:lnTo>
                    <a:pt x="76326" y="113156"/>
                  </a:lnTo>
                  <a:lnTo>
                    <a:pt x="102742" y="22098"/>
                  </a:lnTo>
                  <a:lnTo>
                    <a:pt x="2628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252971" y="2508440"/>
              <a:ext cx="201269" cy="199580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6293865" y="2510027"/>
              <a:ext cx="126364" cy="124460"/>
            </a:xfrm>
            <a:custGeom>
              <a:avLst/>
              <a:gdLst/>
              <a:ahLst/>
              <a:cxnLst/>
              <a:rect l="l" t="t" r="r" b="b"/>
              <a:pathLst>
                <a:path w="126364" h="124460">
                  <a:moveTo>
                    <a:pt x="48641" y="0"/>
                  </a:moveTo>
                  <a:lnTo>
                    <a:pt x="0" y="119887"/>
                  </a:lnTo>
                  <a:lnTo>
                    <a:pt x="11303" y="124460"/>
                  </a:lnTo>
                  <a:lnTo>
                    <a:pt x="30480" y="77343"/>
                  </a:lnTo>
                  <a:lnTo>
                    <a:pt x="40142" y="77343"/>
                  </a:lnTo>
                  <a:lnTo>
                    <a:pt x="39116" y="74930"/>
                  </a:lnTo>
                  <a:lnTo>
                    <a:pt x="38354" y="68452"/>
                  </a:lnTo>
                  <a:lnTo>
                    <a:pt x="37464" y="61849"/>
                  </a:lnTo>
                  <a:lnTo>
                    <a:pt x="61468" y="27177"/>
                  </a:lnTo>
                  <a:lnTo>
                    <a:pt x="75739" y="24050"/>
                  </a:lnTo>
                  <a:lnTo>
                    <a:pt x="108131" y="24050"/>
                  </a:lnTo>
                  <a:lnTo>
                    <a:pt x="104296" y="20958"/>
                  </a:lnTo>
                  <a:lnTo>
                    <a:pt x="103794" y="20700"/>
                  </a:lnTo>
                  <a:lnTo>
                    <a:pt x="53339" y="20700"/>
                  </a:lnTo>
                  <a:lnTo>
                    <a:pt x="59944" y="4572"/>
                  </a:lnTo>
                  <a:lnTo>
                    <a:pt x="48641" y="0"/>
                  </a:lnTo>
                  <a:close/>
                </a:path>
                <a:path w="126364" h="124460">
                  <a:moveTo>
                    <a:pt x="40142" y="77343"/>
                  </a:moveTo>
                  <a:lnTo>
                    <a:pt x="30480" y="77343"/>
                  </a:lnTo>
                  <a:lnTo>
                    <a:pt x="32893" y="84962"/>
                  </a:lnTo>
                  <a:lnTo>
                    <a:pt x="67881" y="111652"/>
                  </a:lnTo>
                  <a:lnTo>
                    <a:pt x="77215" y="112490"/>
                  </a:lnTo>
                  <a:lnTo>
                    <a:pt x="86550" y="111375"/>
                  </a:lnTo>
                  <a:lnTo>
                    <a:pt x="95885" y="108331"/>
                  </a:lnTo>
                  <a:lnTo>
                    <a:pt x="104477" y="103524"/>
                  </a:lnTo>
                  <a:lnTo>
                    <a:pt x="107181" y="101219"/>
                  </a:lnTo>
                  <a:lnTo>
                    <a:pt x="74041" y="101219"/>
                  </a:lnTo>
                  <a:lnTo>
                    <a:pt x="67691" y="100457"/>
                  </a:lnTo>
                  <a:lnTo>
                    <a:pt x="55499" y="95504"/>
                  </a:lnTo>
                  <a:lnTo>
                    <a:pt x="50292" y="91567"/>
                  </a:lnTo>
                  <a:lnTo>
                    <a:pt x="41656" y="80899"/>
                  </a:lnTo>
                  <a:lnTo>
                    <a:pt x="40142" y="77343"/>
                  </a:lnTo>
                  <a:close/>
                </a:path>
                <a:path w="126364" h="124460">
                  <a:moveTo>
                    <a:pt x="108131" y="24050"/>
                  </a:moveTo>
                  <a:lnTo>
                    <a:pt x="75739" y="24050"/>
                  </a:lnTo>
                  <a:lnTo>
                    <a:pt x="82988" y="24731"/>
                  </a:lnTo>
                  <a:lnTo>
                    <a:pt x="90297" y="26924"/>
                  </a:lnTo>
                  <a:lnTo>
                    <a:pt x="114046" y="63626"/>
                  </a:lnTo>
                  <a:lnTo>
                    <a:pt x="113284" y="70231"/>
                  </a:lnTo>
                  <a:lnTo>
                    <a:pt x="108204" y="82676"/>
                  </a:lnTo>
                  <a:lnTo>
                    <a:pt x="104267" y="87884"/>
                  </a:lnTo>
                  <a:lnTo>
                    <a:pt x="98806" y="92201"/>
                  </a:lnTo>
                  <a:lnTo>
                    <a:pt x="93345" y="96647"/>
                  </a:lnTo>
                  <a:lnTo>
                    <a:pt x="87249" y="99313"/>
                  </a:lnTo>
                  <a:lnTo>
                    <a:pt x="80645" y="100202"/>
                  </a:lnTo>
                  <a:lnTo>
                    <a:pt x="74041" y="101219"/>
                  </a:lnTo>
                  <a:lnTo>
                    <a:pt x="107181" y="101219"/>
                  </a:lnTo>
                  <a:lnTo>
                    <a:pt x="111760" y="97313"/>
                  </a:lnTo>
                  <a:lnTo>
                    <a:pt x="117709" y="89721"/>
                  </a:lnTo>
                  <a:lnTo>
                    <a:pt x="122300" y="80772"/>
                  </a:lnTo>
                  <a:lnTo>
                    <a:pt x="125210" y="71268"/>
                  </a:lnTo>
                  <a:lnTo>
                    <a:pt x="126142" y="61801"/>
                  </a:lnTo>
                  <a:lnTo>
                    <a:pt x="125122" y="52357"/>
                  </a:lnTo>
                  <a:lnTo>
                    <a:pt x="122174" y="42925"/>
                  </a:lnTo>
                  <a:lnTo>
                    <a:pt x="117580" y="34190"/>
                  </a:lnTo>
                  <a:lnTo>
                    <a:pt x="111617" y="26860"/>
                  </a:lnTo>
                  <a:lnTo>
                    <a:pt x="108131" y="24050"/>
                  </a:lnTo>
                  <a:close/>
                </a:path>
                <a:path w="126364" h="124460">
                  <a:moveTo>
                    <a:pt x="81407" y="12446"/>
                  </a:moveTo>
                  <a:lnTo>
                    <a:pt x="74295" y="13208"/>
                  </a:lnTo>
                  <a:lnTo>
                    <a:pt x="67310" y="13843"/>
                  </a:lnTo>
                  <a:lnTo>
                    <a:pt x="60325" y="16383"/>
                  </a:lnTo>
                  <a:lnTo>
                    <a:pt x="53339" y="20700"/>
                  </a:lnTo>
                  <a:lnTo>
                    <a:pt x="103794" y="20700"/>
                  </a:lnTo>
                  <a:lnTo>
                    <a:pt x="95631" y="16510"/>
                  </a:lnTo>
                  <a:lnTo>
                    <a:pt x="88519" y="13588"/>
                  </a:lnTo>
                  <a:lnTo>
                    <a:pt x="81407" y="12446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387084" y="2571026"/>
              <a:ext cx="188937" cy="188937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428389" y="2571972"/>
              <a:ext cx="214638" cy="221519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6521577" y="2617851"/>
              <a:ext cx="88900" cy="103505"/>
            </a:xfrm>
            <a:custGeom>
              <a:avLst/>
              <a:gdLst/>
              <a:ahLst/>
              <a:cxnLst/>
              <a:rect l="l" t="t" r="r" b="b"/>
              <a:pathLst>
                <a:path w="88900" h="103505">
                  <a:moveTo>
                    <a:pt x="48514" y="0"/>
                  </a:moveTo>
                  <a:lnTo>
                    <a:pt x="0" y="81279"/>
                  </a:lnTo>
                  <a:lnTo>
                    <a:pt x="23622" y="95376"/>
                  </a:lnTo>
                  <a:lnTo>
                    <a:pt x="37385" y="101732"/>
                  </a:lnTo>
                  <a:lnTo>
                    <a:pt x="49149" y="103076"/>
                  </a:lnTo>
                  <a:lnTo>
                    <a:pt x="58912" y="99395"/>
                  </a:lnTo>
                  <a:lnTo>
                    <a:pt x="65544" y="91948"/>
                  </a:lnTo>
                  <a:lnTo>
                    <a:pt x="41655" y="91948"/>
                  </a:lnTo>
                  <a:lnTo>
                    <a:pt x="38989" y="91186"/>
                  </a:lnTo>
                  <a:lnTo>
                    <a:pt x="36195" y="90550"/>
                  </a:lnTo>
                  <a:lnTo>
                    <a:pt x="32257" y="88646"/>
                  </a:lnTo>
                  <a:lnTo>
                    <a:pt x="15748" y="78739"/>
                  </a:lnTo>
                  <a:lnTo>
                    <a:pt x="32766" y="50291"/>
                  </a:lnTo>
                  <a:lnTo>
                    <a:pt x="55259" y="50291"/>
                  </a:lnTo>
                  <a:lnTo>
                    <a:pt x="51562" y="48387"/>
                  </a:lnTo>
                  <a:lnTo>
                    <a:pt x="38480" y="40639"/>
                  </a:lnTo>
                  <a:lnTo>
                    <a:pt x="53594" y="15239"/>
                  </a:lnTo>
                  <a:lnTo>
                    <a:pt x="74083" y="15239"/>
                  </a:lnTo>
                  <a:lnTo>
                    <a:pt x="48514" y="0"/>
                  </a:lnTo>
                  <a:close/>
                </a:path>
                <a:path w="88900" h="103505">
                  <a:moveTo>
                    <a:pt x="55259" y="50291"/>
                  </a:moveTo>
                  <a:lnTo>
                    <a:pt x="32766" y="50291"/>
                  </a:lnTo>
                  <a:lnTo>
                    <a:pt x="52958" y="62357"/>
                  </a:lnTo>
                  <a:lnTo>
                    <a:pt x="55879" y="65786"/>
                  </a:lnTo>
                  <a:lnTo>
                    <a:pt x="57023" y="70103"/>
                  </a:lnTo>
                  <a:lnTo>
                    <a:pt x="58293" y="74422"/>
                  </a:lnTo>
                  <a:lnTo>
                    <a:pt x="57530" y="78866"/>
                  </a:lnTo>
                  <a:lnTo>
                    <a:pt x="52831" y="86740"/>
                  </a:lnTo>
                  <a:lnTo>
                    <a:pt x="50292" y="89026"/>
                  </a:lnTo>
                  <a:lnTo>
                    <a:pt x="44450" y="91566"/>
                  </a:lnTo>
                  <a:lnTo>
                    <a:pt x="41655" y="91948"/>
                  </a:lnTo>
                  <a:lnTo>
                    <a:pt x="65544" y="91948"/>
                  </a:lnTo>
                  <a:lnTo>
                    <a:pt x="66675" y="90677"/>
                  </a:lnTo>
                  <a:lnTo>
                    <a:pt x="70056" y="82726"/>
                  </a:lnTo>
                  <a:lnTo>
                    <a:pt x="70675" y="74882"/>
                  </a:lnTo>
                  <a:lnTo>
                    <a:pt x="68532" y="67157"/>
                  </a:lnTo>
                  <a:lnTo>
                    <a:pt x="63626" y="59562"/>
                  </a:lnTo>
                  <a:lnTo>
                    <a:pt x="75616" y="59562"/>
                  </a:lnTo>
                  <a:lnTo>
                    <a:pt x="79755" y="57531"/>
                  </a:lnTo>
                  <a:lnTo>
                    <a:pt x="83097" y="51815"/>
                  </a:lnTo>
                  <a:lnTo>
                    <a:pt x="60071" y="51815"/>
                  </a:lnTo>
                  <a:lnTo>
                    <a:pt x="55752" y="50546"/>
                  </a:lnTo>
                  <a:lnTo>
                    <a:pt x="55259" y="50291"/>
                  </a:lnTo>
                  <a:close/>
                </a:path>
                <a:path w="88900" h="103505">
                  <a:moveTo>
                    <a:pt x="75616" y="59562"/>
                  </a:moveTo>
                  <a:lnTo>
                    <a:pt x="63626" y="59562"/>
                  </a:lnTo>
                  <a:lnTo>
                    <a:pt x="72771" y="60960"/>
                  </a:lnTo>
                  <a:lnTo>
                    <a:pt x="75616" y="59562"/>
                  </a:lnTo>
                  <a:close/>
                </a:path>
                <a:path w="88900" h="103505">
                  <a:moveTo>
                    <a:pt x="74083" y="15239"/>
                  </a:moveTo>
                  <a:lnTo>
                    <a:pt x="53594" y="15239"/>
                  </a:lnTo>
                  <a:lnTo>
                    <a:pt x="60451" y="19303"/>
                  </a:lnTo>
                  <a:lnTo>
                    <a:pt x="66421" y="22987"/>
                  </a:lnTo>
                  <a:lnTo>
                    <a:pt x="75438" y="37719"/>
                  </a:lnTo>
                  <a:lnTo>
                    <a:pt x="74675" y="41021"/>
                  </a:lnTo>
                  <a:lnTo>
                    <a:pt x="70739" y="47625"/>
                  </a:lnTo>
                  <a:lnTo>
                    <a:pt x="68325" y="49784"/>
                  </a:lnTo>
                  <a:lnTo>
                    <a:pt x="65404" y="50673"/>
                  </a:lnTo>
                  <a:lnTo>
                    <a:pt x="62611" y="51688"/>
                  </a:lnTo>
                  <a:lnTo>
                    <a:pt x="60071" y="51815"/>
                  </a:lnTo>
                  <a:lnTo>
                    <a:pt x="83097" y="51815"/>
                  </a:lnTo>
                  <a:lnTo>
                    <a:pt x="84581" y="49275"/>
                  </a:lnTo>
                  <a:lnTo>
                    <a:pt x="87883" y="43814"/>
                  </a:lnTo>
                  <a:lnTo>
                    <a:pt x="88773" y="37846"/>
                  </a:lnTo>
                  <a:lnTo>
                    <a:pt x="87165" y="30987"/>
                  </a:lnTo>
                  <a:lnTo>
                    <a:pt x="85851" y="25019"/>
                  </a:lnTo>
                  <a:lnTo>
                    <a:pt x="80645" y="19176"/>
                  </a:lnTo>
                  <a:lnTo>
                    <a:pt x="74083" y="15239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" name="object 79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6542532" y="2680716"/>
              <a:ext cx="166192" cy="178308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6584188" y="2681859"/>
              <a:ext cx="90805" cy="104775"/>
            </a:xfrm>
            <a:custGeom>
              <a:avLst/>
              <a:gdLst/>
              <a:ahLst/>
              <a:cxnLst/>
              <a:rect l="l" t="t" r="r" b="b"/>
              <a:pathLst>
                <a:path w="90804" h="104775">
                  <a:moveTo>
                    <a:pt x="88645" y="0"/>
                  </a:moveTo>
                  <a:lnTo>
                    <a:pt x="0" y="54737"/>
                  </a:lnTo>
                  <a:lnTo>
                    <a:pt x="10794" y="61975"/>
                  </a:lnTo>
                  <a:lnTo>
                    <a:pt x="75310" y="22098"/>
                  </a:lnTo>
                  <a:lnTo>
                    <a:pt x="63372" y="97027"/>
                  </a:lnTo>
                  <a:lnTo>
                    <a:pt x="74167" y="104266"/>
                  </a:lnTo>
                  <a:lnTo>
                    <a:pt x="90423" y="1269"/>
                  </a:lnTo>
                  <a:lnTo>
                    <a:pt x="8864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644640" y="2732582"/>
              <a:ext cx="173850" cy="175336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6686296" y="2734502"/>
              <a:ext cx="99060" cy="100965"/>
            </a:xfrm>
            <a:custGeom>
              <a:avLst/>
              <a:gdLst/>
              <a:ahLst/>
              <a:cxnLst/>
              <a:rect l="l" t="t" r="r" b="b"/>
              <a:pathLst>
                <a:path w="99059" h="100964">
                  <a:moveTo>
                    <a:pt x="49063" y="0"/>
                  </a:moveTo>
                  <a:lnTo>
                    <a:pt x="10159" y="20889"/>
                  </a:lnTo>
                  <a:lnTo>
                    <a:pt x="0" y="56195"/>
                  </a:lnTo>
                  <a:lnTo>
                    <a:pt x="1811" y="65815"/>
                  </a:lnTo>
                  <a:lnTo>
                    <a:pt x="31242" y="97089"/>
                  </a:lnTo>
                  <a:lnTo>
                    <a:pt x="48386" y="100899"/>
                  </a:lnTo>
                  <a:lnTo>
                    <a:pt x="60325" y="99629"/>
                  </a:lnTo>
                  <a:lnTo>
                    <a:pt x="66675" y="97724"/>
                  </a:lnTo>
                  <a:lnTo>
                    <a:pt x="73278" y="94422"/>
                  </a:lnTo>
                  <a:lnTo>
                    <a:pt x="70653" y="88834"/>
                  </a:lnTo>
                  <a:lnTo>
                    <a:pt x="47751" y="88834"/>
                  </a:lnTo>
                  <a:lnTo>
                    <a:pt x="43306" y="88199"/>
                  </a:lnTo>
                  <a:lnTo>
                    <a:pt x="13585" y="63861"/>
                  </a:lnTo>
                  <a:lnTo>
                    <a:pt x="11828" y="49714"/>
                  </a:lnTo>
                  <a:lnTo>
                    <a:pt x="13033" y="42638"/>
                  </a:lnTo>
                  <a:lnTo>
                    <a:pt x="15690" y="35704"/>
                  </a:lnTo>
                  <a:lnTo>
                    <a:pt x="19811" y="28890"/>
                  </a:lnTo>
                  <a:lnTo>
                    <a:pt x="37233" y="28890"/>
                  </a:lnTo>
                  <a:lnTo>
                    <a:pt x="27050" y="21270"/>
                  </a:lnTo>
                  <a:lnTo>
                    <a:pt x="34289" y="15682"/>
                  </a:lnTo>
                  <a:lnTo>
                    <a:pt x="41148" y="12761"/>
                  </a:lnTo>
                  <a:lnTo>
                    <a:pt x="47625" y="12126"/>
                  </a:lnTo>
                  <a:lnTo>
                    <a:pt x="81584" y="12126"/>
                  </a:lnTo>
                  <a:lnTo>
                    <a:pt x="79121" y="9840"/>
                  </a:lnTo>
                  <a:lnTo>
                    <a:pt x="69498" y="4052"/>
                  </a:lnTo>
                  <a:lnTo>
                    <a:pt x="59483" y="775"/>
                  </a:lnTo>
                  <a:lnTo>
                    <a:pt x="49063" y="0"/>
                  </a:lnTo>
                  <a:close/>
                </a:path>
                <a:path w="99059" h="100964">
                  <a:moveTo>
                    <a:pt x="68325" y="83881"/>
                  </a:moveTo>
                  <a:lnTo>
                    <a:pt x="61595" y="86675"/>
                  </a:lnTo>
                  <a:lnTo>
                    <a:pt x="56133" y="88199"/>
                  </a:lnTo>
                  <a:lnTo>
                    <a:pt x="51943" y="88453"/>
                  </a:lnTo>
                  <a:lnTo>
                    <a:pt x="47751" y="88834"/>
                  </a:lnTo>
                  <a:lnTo>
                    <a:pt x="70653" y="88834"/>
                  </a:lnTo>
                  <a:lnTo>
                    <a:pt x="68325" y="83881"/>
                  </a:lnTo>
                  <a:close/>
                </a:path>
                <a:path w="99059" h="100964">
                  <a:moveTo>
                    <a:pt x="37233" y="28890"/>
                  </a:moveTo>
                  <a:lnTo>
                    <a:pt x="19811" y="28890"/>
                  </a:lnTo>
                  <a:lnTo>
                    <a:pt x="88010" y="79944"/>
                  </a:lnTo>
                  <a:lnTo>
                    <a:pt x="92987" y="72084"/>
                  </a:lnTo>
                  <a:lnTo>
                    <a:pt x="96488" y="64117"/>
                  </a:lnTo>
                  <a:lnTo>
                    <a:pt x="96627" y="63561"/>
                  </a:lnTo>
                  <a:lnTo>
                    <a:pt x="83565" y="63561"/>
                  </a:lnTo>
                  <a:lnTo>
                    <a:pt x="37233" y="28890"/>
                  </a:lnTo>
                  <a:close/>
                </a:path>
                <a:path w="99059" h="100964">
                  <a:moveTo>
                    <a:pt x="81584" y="12126"/>
                  </a:moveTo>
                  <a:lnTo>
                    <a:pt x="47625" y="12126"/>
                  </a:lnTo>
                  <a:lnTo>
                    <a:pt x="54225" y="12150"/>
                  </a:lnTo>
                  <a:lnTo>
                    <a:pt x="60515" y="13364"/>
                  </a:lnTo>
                  <a:lnTo>
                    <a:pt x="87122" y="41844"/>
                  </a:lnTo>
                  <a:lnTo>
                    <a:pt x="87375" y="51750"/>
                  </a:lnTo>
                  <a:lnTo>
                    <a:pt x="86232" y="57338"/>
                  </a:lnTo>
                  <a:lnTo>
                    <a:pt x="83565" y="63561"/>
                  </a:lnTo>
                  <a:lnTo>
                    <a:pt x="96627" y="63561"/>
                  </a:lnTo>
                  <a:lnTo>
                    <a:pt x="98512" y="56030"/>
                  </a:lnTo>
                  <a:lnTo>
                    <a:pt x="99059" y="47813"/>
                  </a:lnTo>
                  <a:lnTo>
                    <a:pt x="97587" y="36665"/>
                  </a:lnTo>
                  <a:lnTo>
                    <a:pt x="93757" y="26636"/>
                  </a:lnTo>
                  <a:lnTo>
                    <a:pt x="87594" y="17702"/>
                  </a:lnTo>
                  <a:lnTo>
                    <a:pt x="81584" y="12126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8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722364" y="2792006"/>
              <a:ext cx="196596" cy="198081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6764146" y="2793237"/>
              <a:ext cx="121920" cy="123825"/>
            </a:xfrm>
            <a:custGeom>
              <a:avLst/>
              <a:gdLst/>
              <a:ahLst/>
              <a:cxnLst/>
              <a:rect l="l" t="t" r="r" b="b"/>
              <a:pathLst>
                <a:path w="121920" h="123825">
                  <a:moveTo>
                    <a:pt x="60705" y="0"/>
                  </a:moveTo>
                  <a:lnTo>
                    <a:pt x="0" y="72771"/>
                  </a:lnTo>
                  <a:lnTo>
                    <a:pt x="9398" y="80645"/>
                  </a:lnTo>
                  <a:lnTo>
                    <a:pt x="38607" y="45592"/>
                  </a:lnTo>
                  <a:lnTo>
                    <a:pt x="81025" y="80772"/>
                  </a:lnTo>
                  <a:lnTo>
                    <a:pt x="51816" y="115824"/>
                  </a:lnTo>
                  <a:lnTo>
                    <a:pt x="61086" y="123698"/>
                  </a:lnTo>
                  <a:lnTo>
                    <a:pt x="121793" y="50926"/>
                  </a:lnTo>
                  <a:lnTo>
                    <a:pt x="112395" y="43052"/>
                  </a:lnTo>
                  <a:lnTo>
                    <a:pt x="88264" y="72009"/>
                  </a:lnTo>
                  <a:lnTo>
                    <a:pt x="45974" y="36702"/>
                  </a:lnTo>
                  <a:lnTo>
                    <a:pt x="69976" y="7747"/>
                  </a:lnTo>
                  <a:lnTo>
                    <a:pt x="6070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" name="object 85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6835140" y="2857461"/>
              <a:ext cx="146443" cy="185966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6875906" y="2858770"/>
              <a:ext cx="73025" cy="112395"/>
            </a:xfrm>
            <a:custGeom>
              <a:avLst/>
              <a:gdLst/>
              <a:ahLst/>
              <a:cxnLst/>
              <a:rect l="l" t="t" r="r" b="b"/>
              <a:pathLst>
                <a:path w="73025" h="112394">
                  <a:moveTo>
                    <a:pt x="26543" y="0"/>
                  </a:moveTo>
                  <a:lnTo>
                    <a:pt x="4699" y="24129"/>
                  </a:lnTo>
                  <a:lnTo>
                    <a:pt x="1777" y="30860"/>
                  </a:lnTo>
                  <a:lnTo>
                    <a:pt x="2032" y="44576"/>
                  </a:lnTo>
                  <a:lnTo>
                    <a:pt x="5715" y="51180"/>
                  </a:lnTo>
                  <a:lnTo>
                    <a:pt x="28701" y="72008"/>
                  </a:lnTo>
                  <a:lnTo>
                    <a:pt x="0" y="103758"/>
                  </a:lnTo>
                  <a:lnTo>
                    <a:pt x="9017" y="111887"/>
                  </a:lnTo>
                  <a:lnTo>
                    <a:pt x="72644" y="41655"/>
                  </a:lnTo>
                  <a:lnTo>
                    <a:pt x="63626" y="33527"/>
                  </a:lnTo>
                  <a:lnTo>
                    <a:pt x="35687" y="64388"/>
                  </a:lnTo>
                  <a:lnTo>
                    <a:pt x="17145" y="47625"/>
                  </a:lnTo>
                  <a:lnTo>
                    <a:pt x="14224" y="43179"/>
                  </a:lnTo>
                  <a:lnTo>
                    <a:pt x="13081" y="35051"/>
                  </a:lnTo>
                  <a:lnTo>
                    <a:pt x="16510" y="28955"/>
                  </a:lnTo>
                  <a:lnTo>
                    <a:pt x="35433" y="8000"/>
                  </a:lnTo>
                  <a:lnTo>
                    <a:pt x="2654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8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876288" y="2933750"/>
              <a:ext cx="175336" cy="175336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6918070" y="2935370"/>
              <a:ext cx="99695" cy="100330"/>
            </a:xfrm>
            <a:custGeom>
              <a:avLst/>
              <a:gdLst/>
              <a:ahLst/>
              <a:cxnLst/>
              <a:rect l="l" t="t" r="r" b="b"/>
              <a:pathLst>
                <a:path w="99695" h="100330">
                  <a:moveTo>
                    <a:pt x="56221" y="0"/>
                  </a:moveTo>
                  <a:lnTo>
                    <a:pt x="14858" y="15347"/>
                  </a:lnTo>
                  <a:lnTo>
                    <a:pt x="0" y="49002"/>
                  </a:lnTo>
                  <a:lnTo>
                    <a:pt x="452" y="58765"/>
                  </a:lnTo>
                  <a:lnTo>
                    <a:pt x="25400" y="93833"/>
                  </a:lnTo>
                  <a:lnTo>
                    <a:pt x="30733" y="96119"/>
                  </a:lnTo>
                  <a:lnTo>
                    <a:pt x="36195" y="98532"/>
                  </a:lnTo>
                  <a:lnTo>
                    <a:pt x="41909" y="99802"/>
                  </a:lnTo>
                  <a:lnTo>
                    <a:pt x="47878" y="100056"/>
                  </a:lnTo>
                  <a:lnTo>
                    <a:pt x="53848" y="100183"/>
                  </a:lnTo>
                  <a:lnTo>
                    <a:pt x="60451" y="99167"/>
                  </a:lnTo>
                  <a:lnTo>
                    <a:pt x="67436" y="96754"/>
                  </a:lnTo>
                  <a:lnTo>
                    <a:pt x="64698" y="88245"/>
                  </a:lnTo>
                  <a:lnTo>
                    <a:pt x="51307" y="88245"/>
                  </a:lnTo>
                  <a:lnTo>
                    <a:pt x="42925" y="87737"/>
                  </a:lnTo>
                  <a:lnTo>
                    <a:pt x="38607" y="86594"/>
                  </a:lnTo>
                  <a:lnTo>
                    <a:pt x="34162" y="84562"/>
                  </a:lnTo>
                  <a:lnTo>
                    <a:pt x="29718" y="82657"/>
                  </a:lnTo>
                  <a:lnTo>
                    <a:pt x="11810" y="51288"/>
                  </a:lnTo>
                  <a:lnTo>
                    <a:pt x="12596" y="44120"/>
                  </a:lnTo>
                  <a:lnTo>
                    <a:pt x="14763" y="37286"/>
                  </a:lnTo>
                  <a:lnTo>
                    <a:pt x="18311" y="30785"/>
                  </a:lnTo>
                  <a:lnTo>
                    <a:pt x="23240" y="24618"/>
                  </a:lnTo>
                  <a:lnTo>
                    <a:pt x="38311" y="24618"/>
                  </a:lnTo>
                  <a:lnTo>
                    <a:pt x="31623" y="18014"/>
                  </a:lnTo>
                  <a:lnTo>
                    <a:pt x="39497" y="13569"/>
                  </a:lnTo>
                  <a:lnTo>
                    <a:pt x="46608" y="11537"/>
                  </a:lnTo>
                  <a:lnTo>
                    <a:pt x="81749" y="11537"/>
                  </a:lnTo>
                  <a:lnTo>
                    <a:pt x="75842" y="6770"/>
                  </a:lnTo>
                  <a:lnTo>
                    <a:pt x="66389" y="2170"/>
                  </a:lnTo>
                  <a:lnTo>
                    <a:pt x="56221" y="0"/>
                  </a:lnTo>
                  <a:close/>
                </a:path>
                <a:path w="99695" h="100330">
                  <a:moveTo>
                    <a:pt x="63880" y="85705"/>
                  </a:moveTo>
                  <a:lnTo>
                    <a:pt x="56896" y="87483"/>
                  </a:lnTo>
                  <a:lnTo>
                    <a:pt x="51307" y="88245"/>
                  </a:lnTo>
                  <a:lnTo>
                    <a:pt x="64698" y="88245"/>
                  </a:lnTo>
                  <a:lnTo>
                    <a:pt x="63880" y="85705"/>
                  </a:lnTo>
                  <a:close/>
                </a:path>
                <a:path w="99695" h="100330">
                  <a:moveTo>
                    <a:pt x="38311" y="24618"/>
                  </a:moveTo>
                  <a:lnTo>
                    <a:pt x="23240" y="24618"/>
                  </a:lnTo>
                  <a:lnTo>
                    <a:pt x="83947" y="84435"/>
                  </a:lnTo>
                  <a:lnTo>
                    <a:pt x="89973" y="77317"/>
                  </a:lnTo>
                  <a:lnTo>
                    <a:pt x="94535" y="69877"/>
                  </a:lnTo>
                  <a:lnTo>
                    <a:pt x="95472" y="67544"/>
                  </a:lnTo>
                  <a:lnTo>
                    <a:pt x="81787" y="67544"/>
                  </a:lnTo>
                  <a:lnTo>
                    <a:pt x="38311" y="24618"/>
                  </a:lnTo>
                  <a:close/>
                </a:path>
                <a:path w="99695" h="100330">
                  <a:moveTo>
                    <a:pt x="81749" y="11537"/>
                  </a:moveTo>
                  <a:lnTo>
                    <a:pt x="46608" y="11537"/>
                  </a:lnTo>
                  <a:lnTo>
                    <a:pt x="53212" y="11791"/>
                  </a:lnTo>
                  <a:lnTo>
                    <a:pt x="59686" y="12723"/>
                  </a:lnTo>
                  <a:lnTo>
                    <a:pt x="87502" y="41382"/>
                  </a:lnTo>
                  <a:lnTo>
                    <a:pt x="88264" y="46589"/>
                  </a:lnTo>
                  <a:lnTo>
                    <a:pt x="87249" y="56495"/>
                  </a:lnTo>
                  <a:lnTo>
                    <a:pt x="85217" y="61829"/>
                  </a:lnTo>
                  <a:lnTo>
                    <a:pt x="81787" y="67544"/>
                  </a:lnTo>
                  <a:lnTo>
                    <a:pt x="95472" y="67544"/>
                  </a:lnTo>
                  <a:lnTo>
                    <a:pt x="97645" y="62128"/>
                  </a:lnTo>
                  <a:lnTo>
                    <a:pt x="99313" y="54082"/>
                  </a:lnTo>
                  <a:lnTo>
                    <a:pt x="99333" y="42844"/>
                  </a:lnTo>
                  <a:lnTo>
                    <a:pt x="96900" y="32381"/>
                  </a:lnTo>
                  <a:lnTo>
                    <a:pt x="91991" y="22703"/>
                  </a:lnTo>
                  <a:lnTo>
                    <a:pt x="84581" y="13823"/>
                  </a:lnTo>
                  <a:lnTo>
                    <a:pt x="81749" y="11537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" name="object 89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958583" y="3019044"/>
              <a:ext cx="178307" cy="178308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6999605" y="3020155"/>
              <a:ext cx="104139" cy="104139"/>
            </a:xfrm>
            <a:custGeom>
              <a:avLst/>
              <a:gdLst/>
              <a:ahLst/>
              <a:cxnLst/>
              <a:rect l="l" t="t" r="r" b="b"/>
              <a:pathLst>
                <a:path w="104140" h="104139">
                  <a:moveTo>
                    <a:pt x="52371" y="0"/>
                  </a:moveTo>
                  <a:lnTo>
                    <a:pt x="15621" y="13239"/>
                  </a:lnTo>
                  <a:lnTo>
                    <a:pt x="0" y="47656"/>
                  </a:lnTo>
                  <a:lnTo>
                    <a:pt x="765" y="57683"/>
                  </a:lnTo>
                  <a:lnTo>
                    <a:pt x="25130" y="93948"/>
                  </a:lnTo>
                  <a:lnTo>
                    <a:pt x="52450" y="104044"/>
                  </a:lnTo>
                  <a:lnTo>
                    <a:pt x="60578" y="102774"/>
                  </a:lnTo>
                  <a:lnTo>
                    <a:pt x="58674" y="91344"/>
                  </a:lnTo>
                  <a:lnTo>
                    <a:pt x="48531" y="91057"/>
                  </a:lnTo>
                  <a:lnTo>
                    <a:pt x="39258" y="88661"/>
                  </a:lnTo>
                  <a:lnTo>
                    <a:pt x="11556" y="52228"/>
                  </a:lnTo>
                  <a:lnTo>
                    <a:pt x="11811" y="45497"/>
                  </a:lnTo>
                  <a:lnTo>
                    <a:pt x="37433" y="13842"/>
                  </a:lnTo>
                  <a:lnTo>
                    <a:pt x="52324" y="11842"/>
                  </a:lnTo>
                  <a:lnTo>
                    <a:pt x="59987" y="13037"/>
                  </a:lnTo>
                  <a:lnTo>
                    <a:pt x="89963" y="42513"/>
                  </a:lnTo>
                  <a:lnTo>
                    <a:pt x="91545" y="51899"/>
                  </a:lnTo>
                  <a:lnTo>
                    <a:pt x="90804" y="61880"/>
                  </a:lnTo>
                  <a:lnTo>
                    <a:pt x="101726" y="64928"/>
                  </a:lnTo>
                  <a:lnTo>
                    <a:pt x="103377" y="59594"/>
                  </a:lnTo>
                  <a:lnTo>
                    <a:pt x="103886" y="54387"/>
                  </a:lnTo>
                  <a:lnTo>
                    <a:pt x="102997" y="44227"/>
                  </a:lnTo>
                  <a:lnTo>
                    <a:pt x="77866" y="8651"/>
                  </a:lnTo>
                  <a:lnTo>
                    <a:pt x="58957" y="833"/>
                  </a:lnTo>
                  <a:lnTo>
                    <a:pt x="5237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018019" y="3089109"/>
              <a:ext cx="195110" cy="195110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7059548" y="3090799"/>
              <a:ext cx="120014" cy="120014"/>
            </a:xfrm>
            <a:custGeom>
              <a:avLst/>
              <a:gdLst/>
              <a:ahLst/>
              <a:cxnLst/>
              <a:rect l="l" t="t" r="r" b="b"/>
              <a:pathLst>
                <a:path w="120015" h="120014">
                  <a:moveTo>
                    <a:pt x="72517" y="0"/>
                  </a:moveTo>
                  <a:lnTo>
                    <a:pt x="0" y="60960"/>
                  </a:lnTo>
                  <a:lnTo>
                    <a:pt x="7874" y="70358"/>
                  </a:lnTo>
                  <a:lnTo>
                    <a:pt x="38734" y="44323"/>
                  </a:lnTo>
                  <a:lnTo>
                    <a:pt x="43815" y="45085"/>
                  </a:lnTo>
                  <a:lnTo>
                    <a:pt x="38353" y="106552"/>
                  </a:lnTo>
                  <a:lnTo>
                    <a:pt x="49529" y="119761"/>
                  </a:lnTo>
                  <a:lnTo>
                    <a:pt x="55372" y="46989"/>
                  </a:lnTo>
                  <a:lnTo>
                    <a:pt x="119506" y="55879"/>
                  </a:lnTo>
                  <a:lnTo>
                    <a:pt x="108584" y="42925"/>
                  </a:lnTo>
                  <a:lnTo>
                    <a:pt x="49783" y="35051"/>
                  </a:lnTo>
                  <a:lnTo>
                    <a:pt x="80391" y="9271"/>
                  </a:lnTo>
                  <a:lnTo>
                    <a:pt x="7251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" name="object 93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074407" y="3160814"/>
              <a:ext cx="201269" cy="198081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7116191" y="3161919"/>
              <a:ext cx="125730" cy="123825"/>
            </a:xfrm>
            <a:custGeom>
              <a:avLst/>
              <a:gdLst/>
              <a:ahLst/>
              <a:cxnLst/>
              <a:rect l="l" t="t" r="r" b="b"/>
              <a:pathLst>
                <a:path w="125729" h="123825">
                  <a:moveTo>
                    <a:pt x="75056" y="0"/>
                  </a:moveTo>
                  <a:lnTo>
                    <a:pt x="0" y="57911"/>
                  </a:lnTo>
                  <a:lnTo>
                    <a:pt x="888" y="59054"/>
                  </a:lnTo>
                  <a:lnTo>
                    <a:pt x="98043" y="71373"/>
                  </a:lnTo>
                  <a:lnTo>
                    <a:pt x="43052" y="113664"/>
                  </a:lnTo>
                  <a:lnTo>
                    <a:pt x="50545" y="123316"/>
                  </a:lnTo>
                  <a:lnTo>
                    <a:pt x="125602" y="65531"/>
                  </a:lnTo>
                  <a:lnTo>
                    <a:pt x="124967" y="64769"/>
                  </a:lnTo>
                  <a:lnTo>
                    <a:pt x="27050" y="52450"/>
                  </a:lnTo>
                  <a:lnTo>
                    <a:pt x="82550" y="9651"/>
                  </a:lnTo>
                  <a:lnTo>
                    <a:pt x="7505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" name="object 95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7132319" y="3241547"/>
              <a:ext cx="199567" cy="196596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7173341" y="3242691"/>
              <a:ext cx="125730" cy="123189"/>
            </a:xfrm>
            <a:custGeom>
              <a:avLst/>
              <a:gdLst/>
              <a:ahLst/>
              <a:cxnLst/>
              <a:rect l="l" t="t" r="r" b="b"/>
              <a:pathLst>
                <a:path w="125729" h="123189">
                  <a:moveTo>
                    <a:pt x="79501" y="0"/>
                  </a:moveTo>
                  <a:lnTo>
                    <a:pt x="61467" y="52324"/>
                  </a:lnTo>
                  <a:lnTo>
                    <a:pt x="0" y="51688"/>
                  </a:lnTo>
                  <a:lnTo>
                    <a:pt x="8381" y="63626"/>
                  </a:lnTo>
                  <a:lnTo>
                    <a:pt x="57403" y="64135"/>
                  </a:lnTo>
                  <a:lnTo>
                    <a:pt x="41528" y="110617"/>
                  </a:lnTo>
                  <a:lnTo>
                    <a:pt x="50037" y="122809"/>
                  </a:lnTo>
                  <a:lnTo>
                    <a:pt x="69976" y="64262"/>
                  </a:lnTo>
                  <a:lnTo>
                    <a:pt x="125222" y="64897"/>
                  </a:lnTo>
                  <a:lnTo>
                    <a:pt x="116712" y="52959"/>
                  </a:lnTo>
                  <a:lnTo>
                    <a:pt x="74040" y="52450"/>
                  </a:lnTo>
                  <a:lnTo>
                    <a:pt x="87883" y="11937"/>
                  </a:lnTo>
                  <a:lnTo>
                    <a:pt x="7950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" name="object 97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7211568" y="3360458"/>
              <a:ext cx="193611" cy="188937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7253096" y="3361944"/>
              <a:ext cx="119380" cy="114935"/>
            </a:xfrm>
            <a:custGeom>
              <a:avLst/>
              <a:gdLst/>
              <a:ahLst/>
              <a:cxnLst/>
              <a:rect l="l" t="t" r="r" b="b"/>
              <a:pathLst>
                <a:path w="119379" h="114935">
                  <a:moveTo>
                    <a:pt x="80772" y="0"/>
                  </a:moveTo>
                  <a:lnTo>
                    <a:pt x="0" y="49402"/>
                  </a:lnTo>
                  <a:lnTo>
                    <a:pt x="6350" y="59816"/>
                  </a:lnTo>
                  <a:lnTo>
                    <a:pt x="40767" y="38734"/>
                  </a:lnTo>
                  <a:lnTo>
                    <a:pt x="45720" y="40258"/>
                  </a:lnTo>
                  <a:lnTo>
                    <a:pt x="31114" y="100329"/>
                  </a:lnTo>
                  <a:lnTo>
                    <a:pt x="40004" y="114934"/>
                  </a:lnTo>
                  <a:lnTo>
                    <a:pt x="56896" y="43941"/>
                  </a:lnTo>
                  <a:lnTo>
                    <a:pt x="118872" y="62356"/>
                  </a:lnTo>
                  <a:lnTo>
                    <a:pt x="110108" y="47878"/>
                  </a:lnTo>
                  <a:lnTo>
                    <a:pt x="53085" y="31241"/>
                  </a:lnTo>
                  <a:lnTo>
                    <a:pt x="87122" y="10413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9" name="object 99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7271004" y="3451910"/>
              <a:ext cx="173850" cy="175336"/>
            </a:xfrm>
            <a:prstGeom prst="rect">
              <a:avLst/>
            </a:prstGeom>
          </p:spPr>
        </p:pic>
        <p:sp>
          <p:nvSpPr>
            <p:cNvPr id="100" name="object 100"/>
            <p:cNvSpPr/>
            <p:nvPr/>
          </p:nvSpPr>
          <p:spPr>
            <a:xfrm>
              <a:off x="7311914" y="3454116"/>
              <a:ext cx="100330" cy="99695"/>
            </a:xfrm>
            <a:custGeom>
              <a:avLst/>
              <a:gdLst/>
              <a:ahLst/>
              <a:cxnLst/>
              <a:rect l="l" t="t" r="r" b="b"/>
              <a:pathLst>
                <a:path w="100329" h="99695">
                  <a:moveTo>
                    <a:pt x="53133" y="0"/>
                  </a:moveTo>
                  <a:lnTo>
                    <a:pt x="11509" y="18047"/>
                  </a:lnTo>
                  <a:lnTo>
                    <a:pt x="0" y="54004"/>
                  </a:lnTo>
                  <a:lnTo>
                    <a:pt x="2037" y="63581"/>
                  </a:lnTo>
                  <a:lnTo>
                    <a:pt x="26941" y="93987"/>
                  </a:lnTo>
                  <a:lnTo>
                    <a:pt x="45848" y="99085"/>
                  </a:lnTo>
                  <a:lnTo>
                    <a:pt x="55245" y="98899"/>
                  </a:lnTo>
                  <a:lnTo>
                    <a:pt x="64379" y="96902"/>
                  </a:lnTo>
                  <a:lnTo>
                    <a:pt x="73263" y="93120"/>
                  </a:lnTo>
                  <a:lnTo>
                    <a:pt x="81262" y="87810"/>
                  </a:lnTo>
                  <a:lnTo>
                    <a:pt x="81946" y="87151"/>
                  </a:lnTo>
                  <a:lnTo>
                    <a:pt x="54721" y="87151"/>
                  </a:lnTo>
                  <a:lnTo>
                    <a:pt x="41132" y="86897"/>
                  </a:lnTo>
                  <a:lnTo>
                    <a:pt x="34909" y="85119"/>
                  </a:lnTo>
                  <a:lnTo>
                    <a:pt x="29448" y="81690"/>
                  </a:lnTo>
                  <a:lnTo>
                    <a:pt x="23860" y="78261"/>
                  </a:lnTo>
                  <a:lnTo>
                    <a:pt x="19542" y="73562"/>
                  </a:lnTo>
                  <a:lnTo>
                    <a:pt x="16367" y="67593"/>
                  </a:lnTo>
                  <a:lnTo>
                    <a:pt x="13065" y="61751"/>
                  </a:lnTo>
                  <a:lnTo>
                    <a:pt x="11541" y="55528"/>
                  </a:lnTo>
                  <a:lnTo>
                    <a:pt x="11795" y="48924"/>
                  </a:lnTo>
                  <a:lnTo>
                    <a:pt x="11922" y="42447"/>
                  </a:lnTo>
                  <a:lnTo>
                    <a:pt x="38959" y="14104"/>
                  </a:lnTo>
                  <a:lnTo>
                    <a:pt x="53488" y="12442"/>
                  </a:lnTo>
                  <a:lnTo>
                    <a:pt x="83188" y="12442"/>
                  </a:lnTo>
                  <a:lnTo>
                    <a:pt x="80772" y="10094"/>
                  </a:lnTo>
                  <a:lnTo>
                    <a:pt x="72280" y="4879"/>
                  </a:lnTo>
                  <a:lnTo>
                    <a:pt x="62468" y="1426"/>
                  </a:lnTo>
                  <a:lnTo>
                    <a:pt x="53133" y="0"/>
                  </a:lnTo>
                  <a:close/>
                </a:path>
                <a:path w="100329" h="99695">
                  <a:moveTo>
                    <a:pt x="83188" y="12442"/>
                  </a:moveTo>
                  <a:lnTo>
                    <a:pt x="53488" y="12442"/>
                  </a:lnTo>
                  <a:lnTo>
                    <a:pt x="60944" y="13872"/>
                  </a:lnTo>
                  <a:lnTo>
                    <a:pt x="67990" y="16541"/>
                  </a:lnTo>
                  <a:lnTo>
                    <a:pt x="87403" y="52367"/>
                  </a:lnTo>
                  <a:lnTo>
                    <a:pt x="85836" y="59719"/>
                  </a:lnTo>
                  <a:lnTo>
                    <a:pt x="54721" y="87151"/>
                  </a:lnTo>
                  <a:lnTo>
                    <a:pt x="81946" y="87151"/>
                  </a:lnTo>
                  <a:lnTo>
                    <a:pt x="99730" y="48924"/>
                  </a:lnTo>
                  <a:lnTo>
                    <a:pt x="99797" y="45194"/>
                  </a:lnTo>
                  <a:lnTo>
                    <a:pt x="97907" y="35500"/>
                  </a:lnTo>
                  <a:lnTo>
                    <a:pt x="93837" y="25810"/>
                  </a:lnTo>
                  <a:lnTo>
                    <a:pt x="87953" y="17071"/>
                  </a:lnTo>
                  <a:lnTo>
                    <a:pt x="83188" y="12442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" name="object 101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7309104" y="3569144"/>
              <a:ext cx="207225" cy="217868"/>
            </a:xfrm>
            <a:prstGeom prst="rect">
              <a:avLst/>
            </a:prstGeom>
          </p:spPr>
        </p:pic>
        <p:sp>
          <p:nvSpPr>
            <p:cNvPr id="102" name="object 102"/>
            <p:cNvSpPr/>
            <p:nvPr/>
          </p:nvSpPr>
          <p:spPr>
            <a:xfrm>
              <a:off x="7349743" y="3570732"/>
              <a:ext cx="133350" cy="143510"/>
            </a:xfrm>
            <a:custGeom>
              <a:avLst/>
              <a:gdLst/>
              <a:ahLst/>
              <a:cxnLst/>
              <a:rect l="l" t="t" r="r" b="b"/>
              <a:pathLst>
                <a:path w="133350" h="143510">
                  <a:moveTo>
                    <a:pt x="99695" y="0"/>
                  </a:moveTo>
                  <a:lnTo>
                    <a:pt x="0" y="8635"/>
                  </a:lnTo>
                  <a:lnTo>
                    <a:pt x="5206" y="20319"/>
                  </a:lnTo>
                  <a:lnTo>
                    <a:pt x="78485" y="13462"/>
                  </a:lnTo>
                  <a:lnTo>
                    <a:pt x="29336" y="75056"/>
                  </a:lnTo>
                  <a:lnTo>
                    <a:pt x="30352" y="77088"/>
                  </a:lnTo>
                  <a:lnTo>
                    <a:pt x="108838" y="82295"/>
                  </a:lnTo>
                  <a:lnTo>
                    <a:pt x="54482" y="131952"/>
                  </a:lnTo>
                  <a:lnTo>
                    <a:pt x="59689" y="143509"/>
                  </a:lnTo>
                  <a:lnTo>
                    <a:pt x="133350" y="75818"/>
                  </a:lnTo>
                  <a:lnTo>
                    <a:pt x="131952" y="72643"/>
                  </a:lnTo>
                  <a:lnTo>
                    <a:pt x="48767" y="67817"/>
                  </a:lnTo>
                  <a:lnTo>
                    <a:pt x="101091" y="2920"/>
                  </a:lnTo>
                  <a:lnTo>
                    <a:pt x="9969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" name="object 10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7382256" y="3704805"/>
              <a:ext cx="184480" cy="185966"/>
            </a:xfrm>
            <a:prstGeom prst="rect">
              <a:avLst/>
            </a:prstGeom>
          </p:spPr>
        </p:pic>
        <p:sp>
          <p:nvSpPr>
            <p:cNvPr id="104" name="object 104"/>
            <p:cNvSpPr/>
            <p:nvPr/>
          </p:nvSpPr>
          <p:spPr>
            <a:xfrm>
              <a:off x="7422943" y="3707225"/>
              <a:ext cx="110489" cy="111760"/>
            </a:xfrm>
            <a:custGeom>
              <a:avLst/>
              <a:gdLst/>
              <a:ahLst/>
              <a:cxnLst/>
              <a:rect l="l" t="t" r="r" b="b"/>
              <a:pathLst>
                <a:path w="110490" h="111760">
                  <a:moveTo>
                    <a:pt x="53895" y="0"/>
                  </a:moveTo>
                  <a:lnTo>
                    <a:pt x="17525" y="11985"/>
                  </a:lnTo>
                  <a:lnTo>
                    <a:pt x="0" y="45513"/>
                  </a:lnTo>
                  <a:lnTo>
                    <a:pt x="200" y="54838"/>
                  </a:lnTo>
                  <a:lnTo>
                    <a:pt x="24590" y="91725"/>
                  </a:lnTo>
                  <a:lnTo>
                    <a:pt x="32083" y="94646"/>
                  </a:lnTo>
                  <a:lnTo>
                    <a:pt x="16589" y="99726"/>
                  </a:lnTo>
                  <a:lnTo>
                    <a:pt x="20399" y="111156"/>
                  </a:lnTo>
                  <a:lnTo>
                    <a:pt x="88797" y="88550"/>
                  </a:lnTo>
                  <a:lnTo>
                    <a:pt x="47958" y="88550"/>
                  </a:lnTo>
                  <a:lnTo>
                    <a:pt x="35004" y="86010"/>
                  </a:lnTo>
                  <a:lnTo>
                    <a:pt x="29289" y="83089"/>
                  </a:lnTo>
                  <a:lnTo>
                    <a:pt x="24209" y="78390"/>
                  </a:lnTo>
                  <a:lnTo>
                    <a:pt x="19129" y="73818"/>
                  </a:lnTo>
                  <a:lnTo>
                    <a:pt x="15573" y="68357"/>
                  </a:lnTo>
                  <a:lnTo>
                    <a:pt x="13414" y="62007"/>
                  </a:lnTo>
                  <a:lnTo>
                    <a:pt x="11382" y="55784"/>
                  </a:lnTo>
                  <a:lnTo>
                    <a:pt x="11128" y="49307"/>
                  </a:lnTo>
                  <a:lnTo>
                    <a:pt x="12525" y="42830"/>
                  </a:lnTo>
                  <a:lnTo>
                    <a:pt x="13922" y="36226"/>
                  </a:lnTo>
                  <a:lnTo>
                    <a:pt x="16970" y="30384"/>
                  </a:lnTo>
                  <a:lnTo>
                    <a:pt x="21669" y="25304"/>
                  </a:lnTo>
                  <a:lnTo>
                    <a:pt x="26368" y="20097"/>
                  </a:lnTo>
                  <a:lnTo>
                    <a:pt x="31956" y="16541"/>
                  </a:lnTo>
                  <a:lnTo>
                    <a:pt x="38179" y="14382"/>
                  </a:lnTo>
                  <a:lnTo>
                    <a:pt x="44656" y="12223"/>
                  </a:lnTo>
                  <a:lnTo>
                    <a:pt x="51260" y="11842"/>
                  </a:lnTo>
                  <a:lnTo>
                    <a:pt x="82449" y="11842"/>
                  </a:lnTo>
                  <a:lnTo>
                    <a:pt x="80873" y="10376"/>
                  </a:lnTo>
                  <a:lnTo>
                    <a:pt x="72469" y="5238"/>
                  </a:lnTo>
                  <a:lnTo>
                    <a:pt x="63253" y="1643"/>
                  </a:lnTo>
                  <a:lnTo>
                    <a:pt x="53895" y="0"/>
                  </a:lnTo>
                  <a:close/>
                </a:path>
                <a:path w="110490" h="111760">
                  <a:moveTo>
                    <a:pt x="82449" y="11842"/>
                  </a:moveTo>
                  <a:lnTo>
                    <a:pt x="51260" y="11842"/>
                  </a:lnTo>
                  <a:lnTo>
                    <a:pt x="57991" y="13239"/>
                  </a:lnTo>
                  <a:lnTo>
                    <a:pt x="64722" y="14509"/>
                  </a:lnTo>
                  <a:lnTo>
                    <a:pt x="70691" y="17430"/>
                  </a:lnTo>
                  <a:lnTo>
                    <a:pt x="75644" y="21875"/>
                  </a:lnTo>
                  <a:lnTo>
                    <a:pt x="80597" y="26193"/>
                  </a:lnTo>
                  <a:lnTo>
                    <a:pt x="84153" y="31654"/>
                  </a:lnTo>
                  <a:lnTo>
                    <a:pt x="86312" y="38131"/>
                  </a:lnTo>
                  <a:lnTo>
                    <a:pt x="88017" y="45513"/>
                  </a:lnTo>
                  <a:lnTo>
                    <a:pt x="88233" y="52816"/>
                  </a:lnTo>
                  <a:lnTo>
                    <a:pt x="86937" y="59902"/>
                  </a:lnTo>
                  <a:lnTo>
                    <a:pt x="54562" y="88042"/>
                  </a:lnTo>
                  <a:lnTo>
                    <a:pt x="47958" y="88550"/>
                  </a:lnTo>
                  <a:lnTo>
                    <a:pt x="88797" y="88550"/>
                  </a:lnTo>
                  <a:lnTo>
                    <a:pt x="110315" y="81438"/>
                  </a:lnTo>
                  <a:lnTo>
                    <a:pt x="108392" y="75469"/>
                  </a:lnTo>
                  <a:lnTo>
                    <a:pt x="90122" y="75469"/>
                  </a:lnTo>
                  <a:lnTo>
                    <a:pt x="94821" y="68865"/>
                  </a:lnTo>
                  <a:lnTo>
                    <a:pt x="97869" y="62134"/>
                  </a:lnTo>
                  <a:lnTo>
                    <a:pt x="100155" y="48037"/>
                  </a:lnTo>
                  <a:lnTo>
                    <a:pt x="99520" y="40798"/>
                  </a:lnTo>
                  <a:lnTo>
                    <a:pt x="97107" y="33432"/>
                  </a:lnTo>
                  <a:lnTo>
                    <a:pt x="93204" y="24509"/>
                  </a:lnTo>
                  <a:lnTo>
                    <a:pt x="87788" y="16811"/>
                  </a:lnTo>
                  <a:lnTo>
                    <a:pt x="82449" y="11842"/>
                  </a:lnTo>
                  <a:close/>
                </a:path>
                <a:path w="110490" h="111760">
                  <a:moveTo>
                    <a:pt x="106632" y="70008"/>
                  </a:moveTo>
                  <a:lnTo>
                    <a:pt x="90122" y="75469"/>
                  </a:lnTo>
                  <a:lnTo>
                    <a:pt x="108392" y="75469"/>
                  </a:lnTo>
                  <a:lnTo>
                    <a:pt x="106632" y="70008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5" name="object 105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7408164" y="3819156"/>
              <a:ext cx="184480" cy="173850"/>
            </a:xfrm>
            <a:prstGeom prst="rect">
              <a:avLst/>
            </a:prstGeom>
          </p:spPr>
        </p:pic>
        <p:sp>
          <p:nvSpPr>
            <p:cNvPr id="106" name="object 106"/>
            <p:cNvSpPr/>
            <p:nvPr/>
          </p:nvSpPr>
          <p:spPr>
            <a:xfrm>
              <a:off x="7449439" y="3821176"/>
              <a:ext cx="109855" cy="98425"/>
            </a:xfrm>
            <a:custGeom>
              <a:avLst/>
              <a:gdLst/>
              <a:ahLst/>
              <a:cxnLst/>
              <a:rect l="l" t="t" r="r" b="b"/>
              <a:pathLst>
                <a:path w="109854" h="98425">
                  <a:moveTo>
                    <a:pt x="92582" y="0"/>
                  </a:moveTo>
                  <a:lnTo>
                    <a:pt x="0" y="20447"/>
                  </a:lnTo>
                  <a:lnTo>
                    <a:pt x="2666" y="32385"/>
                  </a:lnTo>
                  <a:lnTo>
                    <a:pt x="47243" y="22606"/>
                  </a:lnTo>
                  <a:lnTo>
                    <a:pt x="59181" y="76326"/>
                  </a:lnTo>
                  <a:lnTo>
                    <a:pt x="14604" y="86232"/>
                  </a:lnTo>
                  <a:lnTo>
                    <a:pt x="17271" y="98171"/>
                  </a:lnTo>
                  <a:lnTo>
                    <a:pt x="109727" y="77724"/>
                  </a:lnTo>
                  <a:lnTo>
                    <a:pt x="107060" y="65786"/>
                  </a:lnTo>
                  <a:lnTo>
                    <a:pt x="70357" y="73913"/>
                  </a:lnTo>
                  <a:lnTo>
                    <a:pt x="58419" y="20066"/>
                  </a:lnTo>
                  <a:lnTo>
                    <a:pt x="95122" y="11937"/>
                  </a:lnTo>
                  <a:lnTo>
                    <a:pt x="9258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7" name="object 107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7415783" y="3928872"/>
              <a:ext cx="185966" cy="178307"/>
            </a:xfrm>
            <a:prstGeom prst="rect">
              <a:avLst/>
            </a:prstGeom>
          </p:spPr>
        </p:pic>
        <p:sp>
          <p:nvSpPr>
            <p:cNvPr id="108" name="object 108"/>
            <p:cNvSpPr/>
            <p:nvPr/>
          </p:nvSpPr>
          <p:spPr>
            <a:xfrm>
              <a:off x="7456805" y="3930014"/>
              <a:ext cx="112395" cy="104139"/>
            </a:xfrm>
            <a:custGeom>
              <a:avLst/>
              <a:gdLst/>
              <a:ahLst/>
              <a:cxnLst/>
              <a:rect l="l" t="t" r="r" b="b"/>
              <a:pathLst>
                <a:path w="112395" h="104139">
                  <a:moveTo>
                    <a:pt x="28732" y="12954"/>
                  </a:moveTo>
                  <a:lnTo>
                    <a:pt x="13716" y="12954"/>
                  </a:lnTo>
                  <a:lnTo>
                    <a:pt x="21336" y="90932"/>
                  </a:lnTo>
                  <a:lnTo>
                    <a:pt x="9271" y="92202"/>
                  </a:lnTo>
                  <a:lnTo>
                    <a:pt x="10414" y="103886"/>
                  </a:lnTo>
                  <a:lnTo>
                    <a:pt x="32766" y="101727"/>
                  </a:lnTo>
                  <a:lnTo>
                    <a:pt x="31623" y="90297"/>
                  </a:lnTo>
                  <a:lnTo>
                    <a:pt x="55386" y="77216"/>
                  </a:lnTo>
                  <a:lnTo>
                    <a:pt x="30352" y="77216"/>
                  </a:lnTo>
                  <a:lnTo>
                    <a:pt x="25146" y="23241"/>
                  </a:lnTo>
                  <a:lnTo>
                    <a:pt x="60659" y="23241"/>
                  </a:lnTo>
                  <a:lnTo>
                    <a:pt x="28732" y="12954"/>
                  </a:lnTo>
                  <a:close/>
                </a:path>
                <a:path w="112395" h="104139">
                  <a:moveTo>
                    <a:pt x="60659" y="23241"/>
                  </a:moveTo>
                  <a:lnTo>
                    <a:pt x="25146" y="23241"/>
                  </a:lnTo>
                  <a:lnTo>
                    <a:pt x="93091" y="44450"/>
                  </a:lnTo>
                  <a:lnTo>
                    <a:pt x="30352" y="77216"/>
                  </a:lnTo>
                  <a:lnTo>
                    <a:pt x="55386" y="77216"/>
                  </a:lnTo>
                  <a:lnTo>
                    <a:pt x="112141" y="45974"/>
                  </a:lnTo>
                  <a:lnTo>
                    <a:pt x="111505" y="39624"/>
                  </a:lnTo>
                  <a:lnTo>
                    <a:pt x="60659" y="23241"/>
                  </a:lnTo>
                  <a:close/>
                </a:path>
                <a:path w="112395" h="104139">
                  <a:moveTo>
                    <a:pt x="22860" y="0"/>
                  </a:moveTo>
                  <a:lnTo>
                    <a:pt x="0" y="2286"/>
                  </a:lnTo>
                  <a:lnTo>
                    <a:pt x="1143" y="14224"/>
                  </a:lnTo>
                  <a:lnTo>
                    <a:pt x="13716" y="12954"/>
                  </a:lnTo>
                  <a:lnTo>
                    <a:pt x="28732" y="12954"/>
                  </a:lnTo>
                  <a:lnTo>
                    <a:pt x="24002" y="11430"/>
                  </a:lnTo>
                  <a:lnTo>
                    <a:pt x="2286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9" name="object 109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640579" y="4472978"/>
              <a:ext cx="213385" cy="228688"/>
            </a:xfrm>
            <a:prstGeom prst="rect">
              <a:avLst/>
            </a:prstGeom>
          </p:spPr>
        </p:pic>
        <p:sp>
          <p:nvSpPr>
            <p:cNvPr id="110" name="object 110"/>
            <p:cNvSpPr/>
            <p:nvPr/>
          </p:nvSpPr>
          <p:spPr>
            <a:xfrm>
              <a:off x="4653279" y="4489195"/>
              <a:ext cx="135255" cy="150495"/>
            </a:xfrm>
            <a:custGeom>
              <a:avLst/>
              <a:gdLst/>
              <a:ahLst/>
              <a:cxnLst/>
              <a:rect l="l" t="t" r="r" b="b"/>
              <a:pathLst>
                <a:path w="135254" h="150495">
                  <a:moveTo>
                    <a:pt x="56896" y="0"/>
                  </a:moveTo>
                  <a:lnTo>
                    <a:pt x="0" y="109854"/>
                  </a:lnTo>
                  <a:lnTo>
                    <a:pt x="10922" y="115569"/>
                  </a:lnTo>
                  <a:lnTo>
                    <a:pt x="62484" y="16128"/>
                  </a:lnTo>
                  <a:lnTo>
                    <a:pt x="118364" y="45084"/>
                  </a:lnTo>
                  <a:lnTo>
                    <a:pt x="66929" y="144525"/>
                  </a:lnTo>
                  <a:lnTo>
                    <a:pt x="77850" y="150240"/>
                  </a:lnTo>
                  <a:lnTo>
                    <a:pt x="134747" y="40385"/>
                  </a:lnTo>
                  <a:lnTo>
                    <a:pt x="5689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" name="object 111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754879" y="4562868"/>
              <a:ext cx="173850" cy="173850"/>
            </a:xfrm>
            <a:prstGeom prst="rect">
              <a:avLst/>
            </a:prstGeom>
          </p:spPr>
        </p:pic>
        <p:sp>
          <p:nvSpPr>
            <p:cNvPr id="112" name="object 112"/>
            <p:cNvSpPr/>
            <p:nvPr/>
          </p:nvSpPr>
          <p:spPr>
            <a:xfrm>
              <a:off x="4768127" y="4578699"/>
              <a:ext cx="95885" cy="97155"/>
            </a:xfrm>
            <a:custGeom>
              <a:avLst/>
              <a:gdLst/>
              <a:ahLst/>
              <a:cxnLst/>
              <a:rect l="l" t="t" r="r" b="b"/>
              <a:pathLst>
                <a:path w="95885" h="97154">
                  <a:moveTo>
                    <a:pt x="47522" y="0"/>
                  </a:moveTo>
                  <a:lnTo>
                    <a:pt x="8229" y="21603"/>
                  </a:lnTo>
                  <a:lnTo>
                    <a:pt x="0" y="47021"/>
                  </a:lnTo>
                  <a:lnTo>
                    <a:pt x="10" y="48736"/>
                  </a:lnTo>
                  <a:lnTo>
                    <a:pt x="20135" y="87802"/>
                  </a:lnTo>
                  <a:lnTo>
                    <a:pt x="47934" y="96789"/>
                  </a:lnTo>
                  <a:lnTo>
                    <a:pt x="57154" y="95847"/>
                  </a:lnTo>
                  <a:lnTo>
                    <a:pt x="66254" y="92868"/>
                  </a:lnTo>
                  <a:lnTo>
                    <a:pt x="74545" y="88326"/>
                  </a:lnTo>
                  <a:lnTo>
                    <a:pt x="77642" y="85756"/>
                  </a:lnTo>
                  <a:lnTo>
                    <a:pt x="45426" y="85756"/>
                  </a:lnTo>
                  <a:lnTo>
                    <a:pt x="39330" y="84867"/>
                  </a:lnTo>
                  <a:lnTo>
                    <a:pt x="33361" y="82200"/>
                  </a:lnTo>
                  <a:lnTo>
                    <a:pt x="27392" y="79660"/>
                  </a:lnTo>
                  <a:lnTo>
                    <a:pt x="22439" y="75850"/>
                  </a:lnTo>
                  <a:lnTo>
                    <a:pt x="14819" y="65944"/>
                  </a:lnTo>
                  <a:lnTo>
                    <a:pt x="12660" y="60102"/>
                  </a:lnTo>
                  <a:lnTo>
                    <a:pt x="11898" y="53625"/>
                  </a:lnTo>
                  <a:lnTo>
                    <a:pt x="11263" y="47021"/>
                  </a:lnTo>
                  <a:lnTo>
                    <a:pt x="12152" y="40798"/>
                  </a:lnTo>
                  <a:lnTo>
                    <a:pt x="41815" y="12547"/>
                  </a:lnTo>
                  <a:lnTo>
                    <a:pt x="48696" y="11795"/>
                  </a:lnTo>
                  <a:lnTo>
                    <a:pt x="79112" y="11795"/>
                  </a:lnTo>
                  <a:lnTo>
                    <a:pt x="75817" y="8979"/>
                  </a:lnTo>
                  <a:lnTo>
                    <a:pt x="66889" y="4095"/>
                  </a:lnTo>
                  <a:lnTo>
                    <a:pt x="57146" y="976"/>
                  </a:lnTo>
                  <a:lnTo>
                    <a:pt x="47522" y="0"/>
                  </a:lnTo>
                  <a:close/>
                </a:path>
                <a:path w="95885" h="97154">
                  <a:moveTo>
                    <a:pt x="79112" y="11795"/>
                  </a:moveTo>
                  <a:lnTo>
                    <a:pt x="48696" y="11795"/>
                  </a:lnTo>
                  <a:lnTo>
                    <a:pt x="55531" y="12495"/>
                  </a:lnTo>
                  <a:lnTo>
                    <a:pt x="62317" y="14636"/>
                  </a:lnTo>
                  <a:lnTo>
                    <a:pt x="83618" y="47021"/>
                  </a:lnTo>
                  <a:lnTo>
                    <a:pt x="83645" y="49736"/>
                  </a:lnTo>
                  <a:lnTo>
                    <a:pt x="82917" y="55828"/>
                  </a:lnTo>
                  <a:lnTo>
                    <a:pt x="51776" y="84994"/>
                  </a:lnTo>
                  <a:lnTo>
                    <a:pt x="45426" y="85756"/>
                  </a:lnTo>
                  <a:lnTo>
                    <a:pt x="77642" y="85756"/>
                  </a:lnTo>
                  <a:lnTo>
                    <a:pt x="81526" y="82534"/>
                  </a:lnTo>
                  <a:lnTo>
                    <a:pt x="87221" y="75527"/>
                  </a:lnTo>
                  <a:lnTo>
                    <a:pt x="91654" y="67341"/>
                  </a:lnTo>
                  <a:lnTo>
                    <a:pt x="94533" y="58556"/>
                  </a:lnTo>
                  <a:lnTo>
                    <a:pt x="95734" y="49736"/>
                  </a:lnTo>
                  <a:lnTo>
                    <a:pt x="95286" y="41644"/>
                  </a:lnTo>
                  <a:lnTo>
                    <a:pt x="95221" y="40798"/>
                  </a:lnTo>
                  <a:lnTo>
                    <a:pt x="93051" y="32035"/>
                  </a:lnTo>
                  <a:lnTo>
                    <a:pt x="88910" y="22937"/>
                  </a:lnTo>
                  <a:lnTo>
                    <a:pt x="83161" y="15255"/>
                  </a:lnTo>
                  <a:lnTo>
                    <a:pt x="79112" y="11795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3" name="object 113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850891" y="4593285"/>
              <a:ext cx="181279" cy="190423"/>
            </a:xfrm>
            <a:prstGeom prst="rect">
              <a:avLst/>
            </a:prstGeom>
          </p:spPr>
        </p:pic>
        <p:sp>
          <p:nvSpPr>
            <p:cNvPr id="114" name="object 114"/>
            <p:cNvSpPr/>
            <p:nvPr/>
          </p:nvSpPr>
          <p:spPr>
            <a:xfrm>
              <a:off x="4863972" y="4609973"/>
              <a:ext cx="103505" cy="112395"/>
            </a:xfrm>
            <a:custGeom>
              <a:avLst/>
              <a:gdLst/>
              <a:ahLst/>
              <a:cxnLst/>
              <a:rect l="l" t="t" r="r" b="b"/>
              <a:pathLst>
                <a:path w="103504" h="112395">
                  <a:moveTo>
                    <a:pt x="30861" y="0"/>
                  </a:moveTo>
                  <a:lnTo>
                    <a:pt x="0" y="86232"/>
                  </a:lnTo>
                  <a:lnTo>
                    <a:pt x="11049" y="90169"/>
                  </a:lnTo>
                  <a:lnTo>
                    <a:pt x="38226" y="14477"/>
                  </a:lnTo>
                  <a:lnTo>
                    <a:pt x="88264" y="32384"/>
                  </a:lnTo>
                  <a:lnTo>
                    <a:pt x="61087" y="108076"/>
                  </a:lnTo>
                  <a:lnTo>
                    <a:pt x="72262" y="112140"/>
                  </a:lnTo>
                  <a:lnTo>
                    <a:pt x="103124" y="26034"/>
                  </a:lnTo>
                  <a:lnTo>
                    <a:pt x="3086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5" name="object 115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949952" y="4623854"/>
              <a:ext cx="178308" cy="207225"/>
            </a:xfrm>
            <a:prstGeom prst="rect">
              <a:avLst/>
            </a:prstGeom>
          </p:spPr>
        </p:pic>
        <p:sp>
          <p:nvSpPr>
            <p:cNvPr id="116" name="object 116"/>
            <p:cNvSpPr/>
            <p:nvPr/>
          </p:nvSpPr>
          <p:spPr>
            <a:xfrm>
              <a:off x="4963033" y="4640452"/>
              <a:ext cx="100965" cy="128905"/>
            </a:xfrm>
            <a:custGeom>
              <a:avLst/>
              <a:gdLst/>
              <a:ahLst/>
              <a:cxnLst/>
              <a:rect l="l" t="t" r="r" b="b"/>
              <a:pathLst>
                <a:path w="100964" h="128904">
                  <a:moveTo>
                    <a:pt x="17399" y="0"/>
                  </a:moveTo>
                  <a:lnTo>
                    <a:pt x="28575" y="91821"/>
                  </a:lnTo>
                  <a:lnTo>
                    <a:pt x="0" y="125349"/>
                  </a:lnTo>
                  <a:lnTo>
                    <a:pt x="11937" y="128905"/>
                  </a:lnTo>
                  <a:lnTo>
                    <a:pt x="100583" y="25273"/>
                  </a:lnTo>
                  <a:lnTo>
                    <a:pt x="88518" y="21717"/>
                  </a:lnTo>
                  <a:lnTo>
                    <a:pt x="38862" y="80137"/>
                  </a:lnTo>
                  <a:lnTo>
                    <a:pt x="29209" y="3556"/>
                  </a:lnTo>
                  <a:lnTo>
                    <a:pt x="173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7" name="object 117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5032247" y="4661877"/>
              <a:ext cx="161505" cy="176822"/>
            </a:xfrm>
            <a:prstGeom prst="rect">
              <a:avLst/>
            </a:prstGeom>
          </p:spPr>
        </p:pic>
        <p:sp>
          <p:nvSpPr>
            <p:cNvPr id="118" name="object 118"/>
            <p:cNvSpPr/>
            <p:nvPr/>
          </p:nvSpPr>
          <p:spPr>
            <a:xfrm>
              <a:off x="5045075" y="4677410"/>
              <a:ext cx="83820" cy="99695"/>
            </a:xfrm>
            <a:custGeom>
              <a:avLst/>
              <a:gdLst/>
              <a:ahLst/>
              <a:cxnLst/>
              <a:rect l="l" t="t" r="r" b="b"/>
              <a:pathLst>
                <a:path w="83820" h="99695">
                  <a:moveTo>
                    <a:pt x="63500" y="0"/>
                  </a:moveTo>
                  <a:lnTo>
                    <a:pt x="0" y="78104"/>
                  </a:lnTo>
                  <a:lnTo>
                    <a:pt x="12191" y="81279"/>
                  </a:lnTo>
                  <a:lnTo>
                    <a:pt x="58292" y="24383"/>
                  </a:lnTo>
                  <a:lnTo>
                    <a:pt x="71247" y="96519"/>
                  </a:lnTo>
                  <a:lnTo>
                    <a:pt x="83438" y="99694"/>
                  </a:lnTo>
                  <a:lnTo>
                    <a:pt x="65532" y="507"/>
                  </a:lnTo>
                  <a:lnTo>
                    <a:pt x="6350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9" name="object 119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5126735" y="4680216"/>
              <a:ext cx="155575" cy="173850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5139309" y="4695063"/>
              <a:ext cx="77470" cy="97155"/>
            </a:xfrm>
            <a:custGeom>
              <a:avLst/>
              <a:gdLst/>
              <a:ahLst/>
              <a:cxnLst/>
              <a:rect l="l" t="t" r="r" b="b"/>
              <a:pathLst>
                <a:path w="77470" h="97154">
                  <a:moveTo>
                    <a:pt x="67430" y="52705"/>
                  </a:moveTo>
                  <a:lnTo>
                    <a:pt x="46736" y="52705"/>
                  </a:lnTo>
                  <a:lnTo>
                    <a:pt x="54990" y="54610"/>
                  </a:lnTo>
                  <a:lnTo>
                    <a:pt x="46100" y="94487"/>
                  </a:lnTo>
                  <a:lnTo>
                    <a:pt x="57657" y="97028"/>
                  </a:lnTo>
                  <a:lnTo>
                    <a:pt x="67430" y="52705"/>
                  </a:lnTo>
                  <a:close/>
                </a:path>
                <a:path w="77470" h="97154">
                  <a:moveTo>
                    <a:pt x="42417" y="0"/>
                  </a:moveTo>
                  <a:lnTo>
                    <a:pt x="17271" y="27050"/>
                  </a:lnTo>
                  <a:lnTo>
                    <a:pt x="18161" y="32766"/>
                  </a:lnTo>
                  <a:lnTo>
                    <a:pt x="21462" y="37973"/>
                  </a:lnTo>
                  <a:lnTo>
                    <a:pt x="24637" y="43180"/>
                  </a:lnTo>
                  <a:lnTo>
                    <a:pt x="29590" y="46862"/>
                  </a:lnTo>
                  <a:lnTo>
                    <a:pt x="36067" y="49149"/>
                  </a:lnTo>
                  <a:lnTo>
                    <a:pt x="0" y="84328"/>
                  </a:lnTo>
                  <a:lnTo>
                    <a:pt x="12445" y="87122"/>
                  </a:lnTo>
                  <a:lnTo>
                    <a:pt x="46736" y="52705"/>
                  </a:lnTo>
                  <a:lnTo>
                    <a:pt x="67430" y="52705"/>
                  </a:lnTo>
                  <a:lnTo>
                    <a:pt x="69166" y="44831"/>
                  </a:lnTo>
                  <a:lnTo>
                    <a:pt x="57150" y="44831"/>
                  </a:lnTo>
                  <a:lnTo>
                    <a:pt x="42799" y="41656"/>
                  </a:lnTo>
                  <a:lnTo>
                    <a:pt x="38226" y="40386"/>
                  </a:lnTo>
                  <a:lnTo>
                    <a:pt x="36067" y="39243"/>
                  </a:lnTo>
                  <a:lnTo>
                    <a:pt x="33781" y="38226"/>
                  </a:lnTo>
                  <a:lnTo>
                    <a:pt x="32003" y="36322"/>
                  </a:lnTo>
                  <a:lnTo>
                    <a:pt x="30606" y="33528"/>
                  </a:lnTo>
                  <a:lnTo>
                    <a:pt x="29210" y="30606"/>
                  </a:lnTo>
                  <a:lnTo>
                    <a:pt x="28955" y="27431"/>
                  </a:lnTo>
                  <a:lnTo>
                    <a:pt x="29717" y="23749"/>
                  </a:lnTo>
                  <a:lnTo>
                    <a:pt x="30606" y="19938"/>
                  </a:lnTo>
                  <a:lnTo>
                    <a:pt x="32003" y="17018"/>
                  </a:lnTo>
                  <a:lnTo>
                    <a:pt x="34036" y="15112"/>
                  </a:lnTo>
                  <a:lnTo>
                    <a:pt x="35940" y="13207"/>
                  </a:lnTo>
                  <a:lnTo>
                    <a:pt x="38353" y="11937"/>
                  </a:lnTo>
                  <a:lnTo>
                    <a:pt x="43814" y="11175"/>
                  </a:lnTo>
                  <a:lnTo>
                    <a:pt x="76586" y="11175"/>
                  </a:lnTo>
                  <a:lnTo>
                    <a:pt x="77342" y="7747"/>
                  </a:lnTo>
                  <a:lnTo>
                    <a:pt x="42417" y="0"/>
                  </a:lnTo>
                  <a:close/>
                </a:path>
                <a:path w="77470" h="97154">
                  <a:moveTo>
                    <a:pt x="76586" y="11175"/>
                  </a:moveTo>
                  <a:lnTo>
                    <a:pt x="43814" y="11175"/>
                  </a:lnTo>
                  <a:lnTo>
                    <a:pt x="48767" y="11811"/>
                  </a:lnTo>
                  <a:lnTo>
                    <a:pt x="63626" y="15112"/>
                  </a:lnTo>
                  <a:lnTo>
                    <a:pt x="57150" y="44831"/>
                  </a:lnTo>
                  <a:lnTo>
                    <a:pt x="69166" y="44831"/>
                  </a:lnTo>
                  <a:lnTo>
                    <a:pt x="76586" y="11175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1" name="object 121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5204459" y="4690833"/>
              <a:ext cx="187451" cy="204254"/>
            </a:xfrm>
            <a:prstGeom prst="rect">
              <a:avLst/>
            </a:prstGeom>
          </p:spPr>
        </p:pic>
        <p:sp>
          <p:nvSpPr>
            <p:cNvPr id="122" name="object 122"/>
            <p:cNvSpPr/>
            <p:nvPr/>
          </p:nvSpPr>
          <p:spPr>
            <a:xfrm>
              <a:off x="5217286" y="4707763"/>
              <a:ext cx="109220" cy="125095"/>
            </a:xfrm>
            <a:custGeom>
              <a:avLst/>
              <a:gdLst/>
              <a:ahLst/>
              <a:cxnLst/>
              <a:rect l="l" t="t" r="r" b="b"/>
              <a:pathLst>
                <a:path w="109220" h="125095">
                  <a:moveTo>
                    <a:pt x="22351" y="0"/>
                  </a:moveTo>
                  <a:lnTo>
                    <a:pt x="0" y="122936"/>
                  </a:lnTo>
                  <a:lnTo>
                    <a:pt x="11557" y="124968"/>
                  </a:lnTo>
                  <a:lnTo>
                    <a:pt x="20447" y="76581"/>
                  </a:lnTo>
                  <a:lnTo>
                    <a:pt x="30949" y="76581"/>
                  </a:lnTo>
                  <a:lnTo>
                    <a:pt x="28193" y="72643"/>
                  </a:lnTo>
                  <a:lnTo>
                    <a:pt x="25908" y="66293"/>
                  </a:lnTo>
                  <a:lnTo>
                    <a:pt x="24002" y="60579"/>
                  </a:lnTo>
                  <a:lnTo>
                    <a:pt x="23622" y="54229"/>
                  </a:lnTo>
                  <a:lnTo>
                    <a:pt x="24926" y="47243"/>
                  </a:lnTo>
                  <a:lnTo>
                    <a:pt x="48721" y="18668"/>
                  </a:lnTo>
                  <a:lnTo>
                    <a:pt x="30987" y="18668"/>
                  </a:lnTo>
                  <a:lnTo>
                    <a:pt x="33909" y="2031"/>
                  </a:lnTo>
                  <a:lnTo>
                    <a:pt x="22351" y="0"/>
                  </a:lnTo>
                  <a:close/>
                </a:path>
                <a:path w="109220" h="125095">
                  <a:moveTo>
                    <a:pt x="30949" y="76581"/>
                  </a:moveTo>
                  <a:lnTo>
                    <a:pt x="20447" y="76581"/>
                  </a:lnTo>
                  <a:lnTo>
                    <a:pt x="24129" y="83438"/>
                  </a:lnTo>
                  <a:lnTo>
                    <a:pt x="62547" y="101750"/>
                  </a:lnTo>
                  <a:lnTo>
                    <a:pt x="71500" y="100679"/>
                  </a:lnTo>
                  <a:lnTo>
                    <a:pt x="80073" y="97750"/>
                  </a:lnTo>
                  <a:lnTo>
                    <a:pt x="88264" y="92963"/>
                  </a:lnTo>
                  <a:lnTo>
                    <a:pt x="90366" y="91186"/>
                  </a:lnTo>
                  <a:lnTo>
                    <a:pt x="60198" y="91186"/>
                  </a:lnTo>
                  <a:lnTo>
                    <a:pt x="47625" y="88900"/>
                  </a:lnTo>
                  <a:lnTo>
                    <a:pt x="41910" y="86232"/>
                  </a:lnTo>
                  <a:lnTo>
                    <a:pt x="36829" y="82042"/>
                  </a:lnTo>
                  <a:lnTo>
                    <a:pt x="31750" y="77724"/>
                  </a:lnTo>
                  <a:lnTo>
                    <a:pt x="30949" y="76581"/>
                  </a:lnTo>
                  <a:close/>
                </a:path>
                <a:path w="109220" h="125095">
                  <a:moveTo>
                    <a:pt x="91739" y="16577"/>
                  </a:moveTo>
                  <a:lnTo>
                    <a:pt x="59719" y="16577"/>
                  </a:lnTo>
                  <a:lnTo>
                    <a:pt x="67055" y="17272"/>
                  </a:lnTo>
                  <a:lnTo>
                    <a:pt x="73533" y="18414"/>
                  </a:lnTo>
                  <a:lnTo>
                    <a:pt x="97170" y="52198"/>
                  </a:lnTo>
                  <a:lnTo>
                    <a:pt x="97167" y="54229"/>
                  </a:lnTo>
                  <a:lnTo>
                    <a:pt x="72389" y="88392"/>
                  </a:lnTo>
                  <a:lnTo>
                    <a:pt x="66421" y="90678"/>
                  </a:lnTo>
                  <a:lnTo>
                    <a:pt x="60198" y="91186"/>
                  </a:lnTo>
                  <a:lnTo>
                    <a:pt x="90366" y="91186"/>
                  </a:lnTo>
                  <a:lnTo>
                    <a:pt x="108831" y="52198"/>
                  </a:lnTo>
                  <a:lnTo>
                    <a:pt x="107854" y="43068"/>
                  </a:lnTo>
                  <a:lnTo>
                    <a:pt x="105021" y="34343"/>
                  </a:lnTo>
                  <a:lnTo>
                    <a:pt x="100329" y="26035"/>
                  </a:lnTo>
                  <a:lnTo>
                    <a:pt x="94285" y="18653"/>
                  </a:lnTo>
                  <a:lnTo>
                    <a:pt x="91739" y="16577"/>
                  </a:lnTo>
                  <a:close/>
                </a:path>
                <a:path w="109220" h="125095">
                  <a:moveTo>
                    <a:pt x="62737" y="4953"/>
                  </a:moveTo>
                  <a:lnTo>
                    <a:pt x="55752" y="5334"/>
                  </a:lnTo>
                  <a:lnTo>
                    <a:pt x="42799" y="9398"/>
                  </a:lnTo>
                  <a:lnTo>
                    <a:pt x="36702" y="13207"/>
                  </a:lnTo>
                  <a:lnTo>
                    <a:pt x="30987" y="18668"/>
                  </a:lnTo>
                  <a:lnTo>
                    <a:pt x="48721" y="18668"/>
                  </a:lnTo>
                  <a:lnTo>
                    <a:pt x="52752" y="17335"/>
                  </a:lnTo>
                  <a:lnTo>
                    <a:pt x="59719" y="16577"/>
                  </a:lnTo>
                  <a:lnTo>
                    <a:pt x="91739" y="16577"/>
                  </a:lnTo>
                  <a:lnTo>
                    <a:pt x="87217" y="12890"/>
                  </a:lnTo>
                  <a:lnTo>
                    <a:pt x="79148" y="8747"/>
                  </a:lnTo>
                  <a:lnTo>
                    <a:pt x="70103" y="6223"/>
                  </a:lnTo>
                  <a:lnTo>
                    <a:pt x="62737" y="4953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3" name="object 123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5330952" y="4712207"/>
              <a:ext cx="169163" cy="178307"/>
            </a:xfrm>
            <a:prstGeom prst="rect">
              <a:avLst/>
            </a:prstGeom>
          </p:spPr>
        </p:pic>
        <p:sp>
          <p:nvSpPr>
            <p:cNvPr id="124" name="object 124"/>
            <p:cNvSpPr/>
            <p:nvPr/>
          </p:nvSpPr>
          <p:spPr>
            <a:xfrm>
              <a:off x="5342890" y="4727955"/>
              <a:ext cx="92075" cy="102235"/>
            </a:xfrm>
            <a:custGeom>
              <a:avLst/>
              <a:gdLst/>
              <a:ahLst/>
              <a:cxnLst/>
              <a:rect l="l" t="t" r="r" b="b"/>
              <a:pathLst>
                <a:path w="92075" h="102235">
                  <a:moveTo>
                    <a:pt x="12700" y="0"/>
                  </a:moveTo>
                  <a:lnTo>
                    <a:pt x="0" y="90678"/>
                  </a:lnTo>
                  <a:lnTo>
                    <a:pt x="1397" y="90805"/>
                  </a:lnTo>
                  <a:lnTo>
                    <a:pt x="76708" y="33655"/>
                  </a:lnTo>
                  <a:lnTo>
                    <a:pt x="67437" y="100076"/>
                  </a:lnTo>
                  <a:lnTo>
                    <a:pt x="79121" y="101727"/>
                  </a:lnTo>
                  <a:lnTo>
                    <a:pt x="91821" y="11049"/>
                  </a:lnTo>
                  <a:lnTo>
                    <a:pt x="90805" y="10922"/>
                  </a:lnTo>
                  <a:lnTo>
                    <a:pt x="14986" y="68707"/>
                  </a:lnTo>
                  <a:lnTo>
                    <a:pt x="24257" y="1651"/>
                  </a:lnTo>
                  <a:lnTo>
                    <a:pt x="1270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5430011" y="4725936"/>
              <a:ext cx="140258" cy="173850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5442330" y="4741447"/>
              <a:ext cx="64135" cy="97155"/>
            </a:xfrm>
            <a:custGeom>
              <a:avLst/>
              <a:gdLst/>
              <a:ahLst/>
              <a:cxnLst/>
              <a:rect l="l" t="t" r="r" b="b"/>
              <a:pathLst>
                <a:path w="64135" h="97154">
                  <a:moveTo>
                    <a:pt x="32081" y="0"/>
                  </a:moveTo>
                  <a:lnTo>
                    <a:pt x="25257" y="1224"/>
                  </a:lnTo>
                  <a:lnTo>
                    <a:pt x="18504" y="3758"/>
                  </a:lnTo>
                  <a:lnTo>
                    <a:pt x="11811" y="7590"/>
                  </a:lnTo>
                  <a:lnTo>
                    <a:pt x="17526" y="16480"/>
                  </a:lnTo>
                  <a:lnTo>
                    <a:pt x="24384" y="12162"/>
                  </a:lnTo>
                  <a:lnTo>
                    <a:pt x="30988" y="10384"/>
                  </a:lnTo>
                  <a:lnTo>
                    <a:pt x="42672" y="11654"/>
                  </a:lnTo>
                  <a:lnTo>
                    <a:pt x="46482" y="13559"/>
                  </a:lnTo>
                  <a:lnTo>
                    <a:pt x="51181" y="20036"/>
                  </a:lnTo>
                  <a:lnTo>
                    <a:pt x="52070" y="23592"/>
                  </a:lnTo>
                  <a:lnTo>
                    <a:pt x="51054" y="32355"/>
                  </a:lnTo>
                  <a:lnTo>
                    <a:pt x="49149" y="35911"/>
                  </a:lnTo>
                  <a:lnTo>
                    <a:pt x="42037" y="40229"/>
                  </a:lnTo>
                  <a:lnTo>
                    <a:pt x="38354" y="41118"/>
                  </a:lnTo>
                  <a:lnTo>
                    <a:pt x="28321" y="40102"/>
                  </a:lnTo>
                  <a:lnTo>
                    <a:pt x="27178" y="50262"/>
                  </a:lnTo>
                  <a:lnTo>
                    <a:pt x="38989" y="51532"/>
                  </a:lnTo>
                  <a:lnTo>
                    <a:pt x="42926" y="53437"/>
                  </a:lnTo>
                  <a:lnTo>
                    <a:pt x="49022" y="60295"/>
                  </a:lnTo>
                  <a:lnTo>
                    <a:pt x="50292" y="64613"/>
                  </a:lnTo>
                  <a:lnTo>
                    <a:pt x="49149" y="74773"/>
                  </a:lnTo>
                  <a:lnTo>
                    <a:pt x="46990" y="78837"/>
                  </a:lnTo>
                  <a:lnTo>
                    <a:pt x="39624" y="84425"/>
                  </a:lnTo>
                  <a:lnTo>
                    <a:pt x="34798" y="85568"/>
                  </a:lnTo>
                  <a:lnTo>
                    <a:pt x="20066" y="83917"/>
                  </a:lnTo>
                  <a:lnTo>
                    <a:pt x="13208" y="79980"/>
                  </a:lnTo>
                  <a:lnTo>
                    <a:pt x="8255" y="72995"/>
                  </a:lnTo>
                  <a:lnTo>
                    <a:pt x="0" y="80615"/>
                  </a:lnTo>
                  <a:lnTo>
                    <a:pt x="38862" y="96998"/>
                  </a:lnTo>
                  <a:lnTo>
                    <a:pt x="46736" y="94966"/>
                  </a:lnTo>
                  <a:lnTo>
                    <a:pt x="58166" y="84425"/>
                  </a:lnTo>
                  <a:lnTo>
                    <a:pt x="61468" y="78202"/>
                  </a:lnTo>
                  <a:lnTo>
                    <a:pt x="62230" y="70836"/>
                  </a:lnTo>
                  <a:lnTo>
                    <a:pt x="62087" y="62807"/>
                  </a:lnTo>
                  <a:lnTo>
                    <a:pt x="59753" y="55850"/>
                  </a:lnTo>
                  <a:lnTo>
                    <a:pt x="55229" y="49940"/>
                  </a:lnTo>
                  <a:lnTo>
                    <a:pt x="48514" y="45055"/>
                  </a:lnTo>
                  <a:lnTo>
                    <a:pt x="57150" y="42642"/>
                  </a:lnTo>
                  <a:lnTo>
                    <a:pt x="62103" y="36673"/>
                  </a:lnTo>
                  <a:lnTo>
                    <a:pt x="63881" y="20036"/>
                  </a:lnTo>
                  <a:lnTo>
                    <a:pt x="61976" y="14067"/>
                  </a:lnTo>
                  <a:lnTo>
                    <a:pt x="52705" y="3907"/>
                  </a:lnTo>
                  <a:lnTo>
                    <a:pt x="46482" y="986"/>
                  </a:lnTo>
                  <a:lnTo>
                    <a:pt x="38989" y="97"/>
                  </a:lnTo>
                  <a:lnTo>
                    <a:pt x="3208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7" name="object 127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5510784" y="4733594"/>
              <a:ext cx="175336" cy="175336"/>
            </a:xfrm>
            <a:prstGeom prst="rect">
              <a:avLst/>
            </a:prstGeom>
          </p:spPr>
        </p:pic>
        <p:sp>
          <p:nvSpPr>
            <p:cNvPr id="128" name="object 128"/>
            <p:cNvSpPr/>
            <p:nvPr/>
          </p:nvSpPr>
          <p:spPr>
            <a:xfrm>
              <a:off x="5522938" y="4750307"/>
              <a:ext cx="99060" cy="97155"/>
            </a:xfrm>
            <a:custGeom>
              <a:avLst/>
              <a:gdLst/>
              <a:ahLst/>
              <a:cxnLst/>
              <a:rect l="l" t="t" r="r" b="b"/>
              <a:pathLst>
                <a:path w="99060" h="97154">
                  <a:moveTo>
                    <a:pt x="92742" y="80645"/>
                  </a:moveTo>
                  <a:lnTo>
                    <a:pt x="81063" y="80645"/>
                  </a:lnTo>
                  <a:lnTo>
                    <a:pt x="79920" y="96266"/>
                  </a:lnTo>
                  <a:lnTo>
                    <a:pt x="91477" y="97155"/>
                  </a:lnTo>
                  <a:lnTo>
                    <a:pt x="92742" y="80645"/>
                  </a:lnTo>
                  <a:close/>
                </a:path>
                <a:path w="99060" h="97154">
                  <a:moveTo>
                    <a:pt x="50710" y="0"/>
                  </a:moveTo>
                  <a:lnTo>
                    <a:pt x="9751" y="18315"/>
                  </a:lnTo>
                  <a:lnTo>
                    <a:pt x="0" y="43539"/>
                  </a:lnTo>
                  <a:lnTo>
                    <a:pt x="31" y="53834"/>
                  </a:lnTo>
                  <a:lnTo>
                    <a:pt x="25374" y="90947"/>
                  </a:lnTo>
                  <a:lnTo>
                    <a:pt x="50329" y="96393"/>
                  </a:lnTo>
                  <a:lnTo>
                    <a:pt x="57187" y="95377"/>
                  </a:lnTo>
                  <a:lnTo>
                    <a:pt x="69887" y="90297"/>
                  </a:lnTo>
                  <a:lnTo>
                    <a:pt x="75729" y="86233"/>
                  </a:lnTo>
                  <a:lnTo>
                    <a:pt x="76335" y="85598"/>
                  </a:lnTo>
                  <a:lnTo>
                    <a:pt x="51472" y="85598"/>
                  </a:lnTo>
                  <a:lnTo>
                    <a:pt x="38772" y="84582"/>
                  </a:lnTo>
                  <a:lnTo>
                    <a:pt x="32930" y="82550"/>
                  </a:lnTo>
                  <a:lnTo>
                    <a:pt x="22262" y="75184"/>
                  </a:lnTo>
                  <a:lnTo>
                    <a:pt x="18198" y="70231"/>
                  </a:lnTo>
                  <a:lnTo>
                    <a:pt x="15404" y="64135"/>
                  </a:lnTo>
                  <a:lnTo>
                    <a:pt x="12483" y="58039"/>
                  </a:lnTo>
                  <a:lnTo>
                    <a:pt x="11340" y="51816"/>
                  </a:lnTo>
                  <a:lnTo>
                    <a:pt x="12356" y="38862"/>
                  </a:lnTo>
                  <a:lnTo>
                    <a:pt x="14388" y="32893"/>
                  </a:lnTo>
                  <a:lnTo>
                    <a:pt x="44233" y="10795"/>
                  </a:lnTo>
                  <a:lnTo>
                    <a:pt x="77337" y="10795"/>
                  </a:lnTo>
                  <a:lnTo>
                    <a:pt x="76491" y="9906"/>
                  </a:lnTo>
                  <a:lnTo>
                    <a:pt x="70649" y="6223"/>
                  </a:lnTo>
                  <a:lnTo>
                    <a:pt x="64807" y="2667"/>
                  </a:lnTo>
                  <a:lnTo>
                    <a:pt x="58203" y="508"/>
                  </a:lnTo>
                  <a:lnTo>
                    <a:pt x="50710" y="0"/>
                  </a:lnTo>
                  <a:close/>
                </a:path>
                <a:path w="99060" h="97154">
                  <a:moveTo>
                    <a:pt x="77337" y="10795"/>
                  </a:moveTo>
                  <a:lnTo>
                    <a:pt x="44233" y="10795"/>
                  </a:lnTo>
                  <a:lnTo>
                    <a:pt x="50837" y="11303"/>
                  </a:lnTo>
                  <a:lnTo>
                    <a:pt x="58102" y="12517"/>
                  </a:lnTo>
                  <a:lnTo>
                    <a:pt x="84016" y="43539"/>
                  </a:lnTo>
                  <a:lnTo>
                    <a:pt x="84065" y="51816"/>
                  </a:lnTo>
                  <a:lnTo>
                    <a:pt x="83603" y="58166"/>
                  </a:lnTo>
                  <a:lnTo>
                    <a:pt x="81571" y="64262"/>
                  </a:lnTo>
                  <a:lnTo>
                    <a:pt x="78015" y="69469"/>
                  </a:lnTo>
                  <a:lnTo>
                    <a:pt x="74459" y="74803"/>
                  </a:lnTo>
                  <a:lnTo>
                    <a:pt x="69760" y="78867"/>
                  </a:lnTo>
                  <a:lnTo>
                    <a:pt x="57695" y="84455"/>
                  </a:lnTo>
                  <a:lnTo>
                    <a:pt x="51472" y="85598"/>
                  </a:lnTo>
                  <a:lnTo>
                    <a:pt x="76335" y="85598"/>
                  </a:lnTo>
                  <a:lnTo>
                    <a:pt x="81063" y="80645"/>
                  </a:lnTo>
                  <a:lnTo>
                    <a:pt x="92742" y="80645"/>
                  </a:lnTo>
                  <a:lnTo>
                    <a:pt x="97246" y="21844"/>
                  </a:lnTo>
                  <a:lnTo>
                    <a:pt x="85508" y="21844"/>
                  </a:lnTo>
                  <a:lnTo>
                    <a:pt x="81444" y="15113"/>
                  </a:lnTo>
                  <a:lnTo>
                    <a:pt x="77337" y="10795"/>
                  </a:lnTo>
                  <a:close/>
                </a:path>
                <a:path w="99060" h="97154">
                  <a:moveTo>
                    <a:pt x="86778" y="5080"/>
                  </a:moveTo>
                  <a:lnTo>
                    <a:pt x="85508" y="21844"/>
                  </a:lnTo>
                  <a:lnTo>
                    <a:pt x="97246" y="21844"/>
                  </a:lnTo>
                  <a:lnTo>
                    <a:pt x="98462" y="5969"/>
                  </a:lnTo>
                  <a:lnTo>
                    <a:pt x="86778" y="508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9" name="object 129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5629655" y="4741164"/>
              <a:ext cx="173850" cy="187451"/>
            </a:xfrm>
            <a:prstGeom prst="rect">
              <a:avLst/>
            </a:prstGeom>
          </p:spPr>
        </p:pic>
        <p:sp>
          <p:nvSpPr>
            <p:cNvPr id="130" name="object 130"/>
            <p:cNvSpPr/>
            <p:nvPr/>
          </p:nvSpPr>
          <p:spPr>
            <a:xfrm>
              <a:off x="5641847" y="4757547"/>
              <a:ext cx="97155" cy="109855"/>
            </a:xfrm>
            <a:custGeom>
              <a:avLst/>
              <a:gdLst/>
              <a:ahLst/>
              <a:cxnLst/>
              <a:rect l="l" t="t" r="r" b="b"/>
              <a:pathLst>
                <a:path w="97154" h="109854">
                  <a:moveTo>
                    <a:pt x="3555" y="0"/>
                  </a:moveTo>
                  <a:lnTo>
                    <a:pt x="0" y="91312"/>
                  </a:lnTo>
                  <a:lnTo>
                    <a:pt x="85471" y="94741"/>
                  </a:lnTo>
                  <a:lnTo>
                    <a:pt x="84836" y="109219"/>
                  </a:lnTo>
                  <a:lnTo>
                    <a:pt x="95885" y="109600"/>
                  </a:lnTo>
                  <a:lnTo>
                    <a:pt x="96900" y="84073"/>
                  </a:lnTo>
                  <a:lnTo>
                    <a:pt x="77088" y="83311"/>
                  </a:lnTo>
                  <a:lnTo>
                    <a:pt x="80263" y="2920"/>
                  </a:lnTo>
                  <a:lnTo>
                    <a:pt x="68452" y="2539"/>
                  </a:lnTo>
                  <a:lnTo>
                    <a:pt x="65404" y="82803"/>
                  </a:lnTo>
                  <a:lnTo>
                    <a:pt x="12191" y="80771"/>
                  </a:lnTo>
                  <a:lnTo>
                    <a:pt x="15366" y="380"/>
                  </a:lnTo>
                  <a:lnTo>
                    <a:pt x="355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5743955" y="4745736"/>
              <a:ext cx="157060" cy="169163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5755640" y="4761229"/>
              <a:ext cx="80645" cy="92075"/>
            </a:xfrm>
            <a:custGeom>
              <a:avLst/>
              <a:gdLst/>
              <a:ahLst/>
              <a:cxnLst/>
              <a:rect l="l" t="t" r="r" b="b"/>
              <a:pathLst>
                <a:path w="80645" h="92075">
                  <a:moveTo>
                    <a:pt x="508" y="0"/>
                  </a:moveTo>
                  <a:lnTo>
                    <a:pt x="0" y="91567"/>
                  </a:lnTo>
                  <a:lnTo>
                    <a:pt x="1524" y="91567"/>
                  </a:lnTo>
                  <a:lnTo>
                    <a:pt x="68452" y="24765"/>
                  </a:lnTo>
                  <a:lnTo>
                    <a:pt x="68199" y="91821"/>
                  </a:lnTo>
                  <a:lnTo>
                    <a:pt x="79883" y="91948"/>
                  </a:lnTo>
                  <a:lnTo>
                    <a:pt x="80390" y="381"/>
                  </a:lnTo>
                  <a:lnTo>
                    <a:pt x="79501" y="381"/>
                  </a:lnTo>
                  <a:lnTo>
                    <a:pt x="11937" y="67818"/>
                  </a:lnTo>
                  <a:lnTo>
                    <a:pt x="12319" y="127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5843015" y="4744250"/>
              <a:ext cx="135534" cy="170649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5854700" y="4759960"/>
              <a:ext cx="59055" cy="93345"/>
            </a:xfrm>
            <a:custGeom>
              <a:avLst/>
              <a:gdLst/>
              <a:ahLst/>
              <a:cxnLst/>
              <a:rect l="l" t="t" r="r" b="b"/>
              <a:pathLst>
                <a:path w="59054" h="93345">
                  <a:moveTo>
                    <a:pt x="56896" y="0"/>
                  </a:moveTo>
                  <a:lnTo>
                    <a:pt x="21082" y="888"/>
                  </a:lnTo>
                  <a:lnTo>
                    <a:pt x="14732" y="3175"/>
                  </a:lnTo>
                  <a:lnTo>
                    <a:pt x="5079" y="12318"/>
                  </a:lnTo>
                  <a:lnTo>
                    <a:pt x="2794" y="18541"/>
                  </a:lnTo>
                  <a:lnTo>
                    <a:pt x="2930" y="26923"/>
                  </a:lnTo>
                  <a:lnTo>
                    <a:pt x="3175" y="33146"/>
                  </a:lnTo>
                  <a:lnTo>
                    <a:pt x="5334" y="38481"/>
                  </a:lnTo>
                  <a:lnTo>
                    <a:pt x="9778" y="42671"/>
                  </a:lnTo>
                  <a:lnTo>
                    <a:pt x="14097" y="46989"/>
                  </a:lnTo>
                  <a:lnTo>
                    <a:pt x="19685" y="49402"/>
                  </a:lnTo>
                  <a:lnTo>
                    <a:pt x="26542" y="50037"/>
                  </a:lnTo>
                  <a:lnTo>
                    <a:pt x="0" y="92837"/>
                  </a:lnTo>
                  <a:lnTo>
                    <a:pt x="12700" y="92582"/>
                  </a:lnTo>
                  <a:lnTo>
                    <a:pt x="37846" y="50926"/>
                  </a:lnTo>
                  <a:lnTo>
                    <a:pt x="46227" y="50800"/>
                  </a:lnTo>
                  <a:lnTo>
                    <a:pt x="58024" y="50800"/>
                  </a:lnTo>
                  <a:lnTo>
                    <a:pt x="57810" y="41147"/>
                  </a:lnTo>
                  <a:lnTo>
                    <a:pt x="31369" y="41147"/>
                  </a:lnTo>
                  <a:lnTo>
                    <a:pt x="26670" y="41020"/>
                  </a:lnTo>
                  <a:lnTo>
                    <a:pt x="21844" y="40004"/>
                  </a:lnTo>
                  <a:lnTo>
                    <a:pt x="19558" y="38481"/>
                  </a:lnTo>
                  <a:lnTo>
                    <a:pt x="17525" y="36067"/>
                  </a:lnTo>
                  <a:lnTo>
                    <a:pt x="15494" y="33781"/>
                  </a:lnTo>
                  <a:lnTo>
                    <a:pt x="14477" y="30606"/>
                  </a:lnTo>
                  <a:lnTo>
                    <a:pt x="14350" y="22987"/>
                  </a:lnTo>
                  <a:lnTo>
                    <a:pt x="14986" y="19812"/>
                  </a:lnTo>
                  <a:lnTo>
                    <a:pt x="16510" y="17525"/>
                  </a:lnTo>
                  <a:lnTo>
                    <a:pt x="17907" y="15112"/>
                  </a:lnTo>
                  <a:lnTo>
                    <a:pt x="19938" y="13462"/>
                  </a:lnTo>
                  <a:lnTo>
                    <a:pt x="25019" y="11429"/>
                  </a:lnTo>
                  <a:lnTo>
                    <a:pt x="30099" y="10794"/>
                  </a:lnTo>
                  <a:lnTo>
                    <a:pt x="37591" y="10667"/>
                  </a:lnTo>
                  <a:lnTo>
                    <a:pt x="45338" y="10413"/>
                  </a:lnTo>
                  <a:lnTo>
                    <a:pt x="57127" y="10413"/>
                  </a:lnTo>
                  <a:lnTo>
                    <a:pt x="56896" y="0"/>
                  </a:lnTo>
                  <a:close/>
                </a:path>
                <a:path w="59054" h="93345">
                  <a:moveTo>
                    <a:pt x="58024" y="50800"/>
                  </a:moveTo>
                  <a:lnTo>
                    <a:pt x="46227" y="50800"/>
                  </a:lnTo>
                  <a:lnTo>
                    <a:pt x="47244" y="91693"/>
                  </a:lnTo>
                  <a:lnTo>
                    <a:pt x="58927" y="91439"/>
                  </a:lnTo>
                  <a:lnTo>
                    <a:pt x="58024" y="50800"/>
                  </a:lnTo>
                  <a:close/>
                </a:path>
                <a:path w="59054" h="93345">
                  <a:moveTo>
                    <a:pt x="57127" y="10413"/>
                  </a:moveTo>
                  <a:lnTo>
                    <a:pt x="45338" y="10413"/>
                  </a:lnTo>
                  <a:lnTo>
                    <a:pt x="45974" y="40766"/>
                  </a:lnTo>
                  <a:lnTo>
                    <a:pt x="38226" y="41020"/>
                  </a:lnTo>
                  <a:lnTo>
                    <a:pt x="31369" y="41147"/>
                  </a:lnTo>
                  <a:lnTo>
                    <a:pt x="57810" y="41147"/>
                  </a:lnTo>
                  <a:lnTo>
                    <a:pt x="57127" y="10413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5" name="object 135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5964935" y="4736604"/>
              <a:ext cx="172135" cy="173850"/>
            </a:xfrm>
            <a:prstGeom prst="rect">
              <a:avLst/>
            </a:prstGeom>
          </p:spPr>
        </p:pic>
        <p:sp>
          <p:nvSpPr>
            <p:cNvPr id="136" name="object 136"/>
            <p:cNvSpPr/>
            <p:nvPr/>
          </p:nvSpPr>
          <p:spPr>
            <a:xfrm>
              <a:off x="5977382" y="4752339"/>
              <a:ext cx="95250" cy="96520"/>
            </a:xfrm>
            <a:custGeom>
              <a:avLst/>
              <a:gdLst/>
              <a:ahLst/>
              <a:cxnLst/>
              <a:rect l="l" t="t" r="r" b="b"/>
              <a:pathLst>
                <a:path w="95250" h="96520">
                  <a:moveTo>
                    <a:pt x="40512" y="0"/>
                  </a:moveTo>
                  <a:lnTo>
                    <a:pt x="3428" y="17018"/>
                  </a:lnTo>
                  <a:lnTo>
                    <a:pt x="0" y="24003"/>
                  </a:lnTo>
                  <a:lnTo>
                    <a:pt x="9778" y="29210"/>
                  </a:lnTo>
                  <a:lnTo>
                    <a:pt x="15922" y="21782"/>
                  </a:lnTo>
                  <a:lnTo>
                    <a:pt x="23304" y="16271"/>
                  </a:lnTo>
                  <a:lnTo>
                    <a:pt x="31924" y="12690"/>
                  </a:lnTo>
                  <a:lnTo>
                    <a:pt x="41782" y="11049"/>
                  </a:lnTo>
                  <a:lnTo>
                    <a:pt x="48900" y="11047"/>
                  </a:lnTo>
                  <a:lnTo>
                    <a:pt x="55578" y="12176"/>
                  </a:lnTo>
                  <a:lnTo>
                    <a:pt x="82550" y="38608"/>
                  </a:lnTo>
                  <a:lnTo>
                    <a:pt x="41782" y="41275"/>
                  </a:lnTo>
                  <a:lnTo>
                    <a:pt x="42417" y="51435"/>
                  </a:lnTo>
                  <a:lnTo>
                    <a:pt x="83184" y="48768"/>
                  </a:lnTo>
                  <a:lnTo>
                    <a:pt x="82280" y="56147"/>
                  </a:lnTo>
                  <a:lnTo>
                    <a:pt x="80136" y="62849"/>
                  </a:lnTo>
                  <a:lnTo>
                    <a:pt x="46608" y="85090"/>
                  </a:lnTo>
                  <a:lnTo>
                    <a:pt x="36897" y="84730"/>
                  </a:lnTo>
                  <a:lnTo>
                    <a:pt x="27971" y="82311"/>
                  </a:lnTo>
                  <a:lnTo>
                    <a:pt x="19855" y="77821"/>
                  </a:lnTo>
                  <a:lnTo>
                    <a:pt x="12572" y="71247"/>
                  </a:lnTo>
                  <a:lnTo>
                    <a:pt x="3682" y="77978"/>
                  </a:lnTo>
                  <a:lnTo>
                    <a:pt x="8508" y="84582"/>
                  </a:lnTo>
                  <a:lnTo>
                    <a:pt x="14858" y="89408"/>
                  </a:lnTo>
                  <a:lnTo>
                    <a:pt x="30860" y="95250"/>
                  </a:lnTo>
                  <a:lnTo>
                    <a:pt x="39242" y="96393"/>
                  </a:lnTo>
                  <a:lnTo>
                    <a:pt x="47751" y="95885"/>
                  </a:lnTo>
                  <a:lnTo>
                    <a:pt x="83057" y="79502"/>
                  </a:lnTo>
                  <a:lnTo>
                    <a:pt x="94995" y="45339"/>
                  </a:lnTo>
                  <a:lnTo>
                    <a:pt x="93374" y="35597"/>
                  </a:lnTo>
                  <a:lnTo>
                    <a:pt x="60975" y="2174"/>
                  </a:lnTo>
                  <a:lnTo>
                    <a:pt x="51155" y="164"/>
                  </a:lnTo>
                  <a:lnTo>
                    <a:pt x="4051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" name="object 137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6077711" y="4689386"/>
              <a:ext cx="245313" cy="237832"/>
            </a:xfrm>
            <a:prstGeom prst="rect">
              <a:avLst/>
            </a:prstGeom>
          </p:spPr>
        </p:pic>
        <p:sp>
          <p:nvSpPr>
            <p:cNvPr id="138" name="object 138"/>
            <p:cNvSpPr/>
            <p:nvPr/>
          </p:nvSpPr>
          <p:spPr>
            <a:xfrm>
              <a:off x="6089559" y="4705476"/>
              <a:ext cx="168910" cy="160655"/>
            </a:xfrm>
            <a:custGeom>
              <a:avLst/>
              <a:gdLst/>
              <a:ahLst/>
              <a:cxnLst/>
              <a:rect l="l" t="t" r="r" b="b"/>
              <a:pathLst>
                <a:path w="168910" h="160654">
                  <a:moveTo>
                    <a:pt x="93717" y="113792"/>
                  </a:moveTo>
                  <a:lnTo>
                    <a:pt x="81878" y="113792"/>
                  </a:lnTo>
                  <a:lnTo>
                    <a:pt x="87085" y="160655"/>
                  </a:lnTo>
                  <a:lnTo>
                    <a:pt x="98769" y="159385"/>
                  </a:lnTo>
                  <a:lnTo>
                    <a:pt x="93717" y="113792"/>
                  </a:lnTo>
                  <a:close/>
                </a:path>
                <a:path w="168910" h="160654">
                  <a:moveTo>
                    <a:pt x="51442" y="38002"/>
                  </a:moveTo>
                  <a:lnTo>
                    <a:pt x="9869" y="55245"/>
                  </a:lnTo>
                  <a:lnTo>
                    <a:pt x="0" y="82804"/>
                  </a:lnTo>
                  <a:lnTo>
                    <a:pt x="217" y="91312"/>
                  </a:lnTo>
                  <a:lnTo>
                    <a:pt x="25399" y="129123"/>
                  </a:lnTo>
                  <a:lnTo>
                    <a:pt x="42440" y="133973"/>
                  </a:lnTo>
                  <a:lnTo>
                    <a:pt x="51652" y="133731"/>
                  </a:lnTo>
                  <a:lnTo>
                    <a:pt x="61554" y="131615"/>
                  </a:lnTo>
                  <a:lnTo>
                    <a:pt x="69908" y="127571"/>
                  </a:lnTo>
                  <a:lnTo>
                    <a:pt x="75670" y="122517"/>
                  </a:lnTo>
                  <a:lnTo>
                    <a:pt x="44355" y="122517"/>
                  </a:lnTo>
                  <a:lnTo>
                    <a:pt x="37126" y="121269"/>
                  </a:lnTo>
                  <a:lnTo>
                    <a:pt x="12028" y="89408"/>
                  </a:lnTo>
                  <a:lnTo>
                    <a:pt x="11863" y="82593"/>
                  </a:lnTo>
                  <a:lnTo>
                    <a:pt x="11931" y="81141"/>
                  </a:lnTo>
                  <a:lnTo>
                    <a:pt x="36291" y="50115"/>
                  </a:lnTo>
                  <a:lnTo>
                    <a:pt x="51906" y="47752"/>
                  </a:lnTo>
                  <a:lnTo>
                    <a:pt x="72138" y="47752"/>
                  </a:lnTo>
                  <a:lnTo>
                    <a:pt x="68102" y="44047"/>
                  </a:lnTo>
                  <a:lnTo>
                    <a:pt x="60320" y="39989"/>
                  </a:lnTo>
                  <a:lnTo>
                    <a:pt x="51442" y="38002"/>
                  </a:lnTo>
                  <a:close/>
                </a:path>
                <a:path w="168910" h="160654">
                  <a:moveTo>
                    <a:pt x="108306" y="112395"/>
                  </a:moveTo>
                  <a:lnTo>
                    <a:pt x="93562" y="112395"/>
                  </a:lnTo>
                  <a:lnTo>
                    <a:pt x="100392" y="118917"/>
                  </a:lnTo>
                  <a:lnTo>
                    <a:pt x="108294" y="123237"/>
                  </a:lnTo>
                  <a:lnTo>
                    <a:pt x="117243" y="125343"/>
                  </a:lnTo>
                  <a:lnTo>
                    <a:pt x="127217" y="125222"/>
                  </a:lnTo>
                  <a:lnTo>
                    <a:pt x="136385" y="123366"/>
                  </a:lnTo>
                  <a:lnTo>
                    <a:pt x="144648" y="119903"/>
                  </a:lnTo>
                  <a:lnTo>
                    <a:pt x="151506" y="115189"/>
                  </a:lnTo>
                  <a:lnTo>
                    <a:pt x="116295" y="115189"/>
                  </a:lnTo>
                  <a:lnTo>
                    <a:pt x="108929" y="112903"/>
                  </a:lnTo>
                  <a:lnTo>
                    <a:pt x="108306" y="112395"/>
                  </a:lnTo>
                  <a:close/>
                </a:path>
                <a:path w="168910" h="160654">
                  <a:moveTo>
                    <a:pt x="72138" y="47752"/>
                  </a:moveTo>
                  <a:lnTo>
                    <a:pt x="51906" y="47752"/>
                  </a:lnTo>
                  <a:lnTo>
                    <a:pt x="59653" y="50037"/>
                  </a:lnTo>
                  <a:lnTo>
                    <a:pt x="66511" y="55625"/>
                  </a:lnTo>
                  <a:lnTo>
                    <a:pt x="79465" y="94868"/>
                  </a:lnTo>
                  <a:lnTo>
                    <a:pt x="77687" y="102743"/>
                  </a:lnTo>
                  <a:lnTo>
                    <a:pt x="44355" y="122517"/>
                  </a:lnTo>
                  <a:lnTo>
                    <a:pt x="75670" y="122517"/>
                  </a:lnTo>
                  <a:lnTo>
                    <a:pt x="76691" y="121622"/>
                  </a:lnTo>
                  <a:lnTo>
                    <a:pt x="81878" y="113792"/>
                  </a:lnTo>
                  <a:lnTo>
                    <a:pt x="93717" y="113792"/>
                  </a:lnTo>
                  <a:lnTo>
                    <a:pt x="93562" y="112395"/>
                  </a:lnTo>
                  <a:lnTo>
                    <a:pt x="108306" y="112395"/>
                  </a:lnTo>
                  <a:lnTo>
                    <a:pt x="102071" y="107315"/>
                  </a:lnTo>
                  <a:lnTo>
                    <a:pt x="89507" y="74533"/>
                  </a:lnTo>
                  <a:lnTo>
                    <a:pt x="89609" y="71755"/>
                  </a:lnTo>
                  <a:lnTo>
                    <a:pt x="90276" y="65071"/>
                  </a:lnTo>
                  <a:lnTo>
                    <a:pt x="92361" y="58033"/>
                  </a:lnTo>
                  <a:lnTo>
                    <a:pt x="95721" y="52197"/>
                  </a:lnTo>
                  <a:lnTo>
                    <a:pt x="97301" y="50165"/>
                  </a:lnTo>
                  <a:lnTo>
                    <a:pt x="74766" y="50165"/>
                  </a:lnTo>
                  <a:lnTo>
                    <a:pt x="72138" y="47752"/>
                  </a:lnTo>
                  <a:close/>
                </a:path>
                <a:path w="168910" h="160654">
                  <a:moveTo>
                    <a:pt x="151827" y="40346"/>
                  </a:moveTo>
                  <a:lnTo>
                    <a:pt x="123980" y="40346"/>
                  </a:lnTo>
                  <a:lnTo>
                    <a:pt x="130662" y="41560"/>
                  </a:lnTo>
                  <a:lnTo>
                    <a:pt x="136986" y="44156"/>
                  </a:lnTo>
                  <a:lnTo>
                    <a:pt x="156434" y="81141"/>
                  </a:lnTo>
                  <a:lnTo>
                    <a:pt x="155427" y="87661"/>
                  </a:lnTo>
                  <a:lnTo>
                    <a:pt x="124296" y="114300"/>
                  </a:lnTo>
                  <a:lnTo>
                    <a:pt x="116295" y="115189"/>
                  </a:lnTo>
                  <a:lnTo>
                    <a:pt x="151506" y="115189"/>
                  </a:lnTo>
                  <a:lnTo>
                    <a:pt x="168461" y="82804"/>
                  </a:lnTo>
                  <a:lnTo>
                    <a:pt x="168446" y="80633"/>
                  </a:lnTo>
                  <a:lnTo>
                    <a:pt x="168238" y="72517"/>
                  </a:lnTo>
                  <a:lnTo>
                    <a:pt x="166289" y="62589"/>
                  </a:lnTo>
                  <a:lnTo>
                    <a:pt x="162745" y="53768"/>
                  </a:lnTo>
                  <a:lnTo>
                    <a:pt x="157629" y="46067"/>
                  </a:lnTo>
                  <a:lnTo>
                    <a:pt x="151827" y="40346"/>
                  </a:lnTo>
                  <a:close/>
                </a:path>
                <a:path w="168910" h="160654">
                  <a:moveTo>
                    <a:pt x="80989" y="0"/>
                  </a:moveTo>
                  <a:lnTo>
                    <a:pt x="69305" y="1397"/>
                  </a:lnTo>
                  <a:lnTo>
                    <a:pt x="74766" y="50165"/>
                  </a:lnTo>
                  <a:lnTo>
                    <a:pt x="97301" y="50165"/>
                  </a:lnTo>
                  <a:lnTo>
                    <a:pt x="98289" y="48895"/>
                  </a:lnTo>
                  <a:lnTo>
                    <a:pt x="86450" y="48895"/>
                  </a:lnTo>
                  <a:lnTo>
                    <a:pt x="80989" y="0"/>
                  </a:lnTo>
                  <a:close/>
                </a:path>
                <a:path w="168910" h="160654">
                  <a:moveTo>
                    <a:pt x="125891" y="29602"/>
                  </a:moveTo>
                  <a:lnTo>
                    <a:pt x="86450" y="48895"/>
                  </a:lnTo>
                  <a:lnTo>
                    <a:pt x="98289" y="48895"/>
                  </a:lnTo>
                  <a:lnTo>
                    <a:pt x="101055" y="45339"/>
                  </a:lnTo>
                  <a:lnTo>
                    <a:pt x="108167" y="41402"/>
                  </a:lnTo>
                  <a:lnTo>
                    <a:pt x="116930" y="40512"/>
                  </a:lnTo>
                  <a:lnTo>
                    <a:pt x="123980" y="40346"/>
                  </a:lnTo>
                  <a:lnTo>
                    <a:pt x="151827" y="40346"/>
                  </a:lnTo>
                  <a:lnTo>
                    <a:pt x="150966" y="39497"/>
                  </a:lnTo>
                  <a:lnTo>
                    <a:pt x="143227" y="34452"/>
                  </a:lnTo>
                  <a:lnTo>
                    <a:pt x="134869" y="31146"/>
                  </a:lnTo>
                  <a:lnTo>
                    <a:pt x="125891" y="29602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9" name="object 139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6260591" y="4663478"/>
              <a:ext cx="246964" cy="237832"/>
            </a:xfrm>
            <a:prstGeom prst="rect">
              <a:avLst/>
            </a:prstGeom>
          </p:spPr>
        </p:pic>
        <p:sp>
          <p:nvSpPr>
            <p:cNvPr id="140" name="object 140"/>
            <p:cNvSpPr/>
            <p:nvPr/>
          </p:nvSpPr>
          <p:spPr>
            <a:xfrm>
              <a:off x="6273184" y="4679823"/>
              <a:ext cx="168275" cy="160020"/>
            </a:xfrm>
            <a:custGeom>
              <a:avLst/>
              <a:gdLst/>
              <a:ahLst/>
              <a:cxnLst/>
              <a:rect l="l" t="t" r="r" b="b"/>
              <a:pathLst>
                <a:path w="168275" h="160020">
                  <a:moveTo>
                    <a:pt x="95573" y="113537"/>
                  </a:moveTo>
                  <a:lnTo>
                    <a:pt x="83546" y="113537"/>
                  </a:lnTo>
                  <a:lnTo>
                    <a:pt x="91547" y="160019"/>
                  </a:lnTo>
                  <a:lnTo>
                    <a:pt x="103104" y="158114"/>
                  </a:lnTo>
                  <a:lnTo>
                    <a:pt x="95573" y="113537"/>
                  </a:lnTo>
                  <a:close/>
                </a:path>
                <a:path w="168275" h="160020">
                  <a:moveTo>
                    <a:pt x="48875" y="39667"/>
                  </a:moveTo>
                  <a:lnTo>
                    <a:pt x="8362" y="59308"/>
                  </a:lnTo>
                  <a:lnTo>
                    <a:pt x="0" y="85550"/>
                  </a:lnTo>
                  <a:lnTo>
                    <a:pt x="89" y="86868"/>
                  </a:lnTo>
                  <a:lnTo>
                    <a:pt x="20046" y="127507"/>
                  </a:lnTo>
                  <a:lnTo>
                    <a:pt x="45370" y="135973"/>
                  </a:lnTo>
                  <a:lnTo>
                    <a:pt x="54590" y="135254"/>
                  </a:lnTo>
                  <a:lnTo>
                    <a:pt x="64347" y="132540"/>
                  </a:lnTo>
                  <a:lnTo>
                    <a:pt x="72449" y="128015"/>
                  </a:lnTo>
                  <a:lnTo>
                    <a:pt x="76087" y="124422"/>
                  </a:lnTo>
                  <a:lnTo>
                    <a:pt x="46652" y="124422"/>
                  </a:lnTo>
                  <a:lnTo>
                    <a:pt x="39413" y="123555"/>
                  </a:lnTo>
                  <a:lnTo>
                    <a:pt x="12553" y="93218"/>
                  </a:lnTo>
                  <a:lnTo>
                    <a:pt x="11912" y="85550"/>
                  </a:lnTo>
                  <a:lnTo>
                    <a:pt x="12664" y="78358"/>
                  </a:lnTo>
                  <a:lnTo>
                    <a:pt x="41382" y="50800"/>
                  </a:lnTo>
                  <a:lnTo>
                    <a:pt x="49891" y="49275"/>
                  </a:lnTo>
                  <a:lnTo>
                    <a:pt x="71467" y="49275"/>
                  </a:lnTo>
                  <a:lnTo>
                    <a:pt x="65829" y="44707"/>
                  </a:lnTo>
                  <a:lnTo>
                    <a:pt x="57828" y="41116"/>
                  </a:lnTo>
                  <a:lnTo>
                    <a:pt x="48875" y="39667"/>
                  </a:lnTo>
                  <a:close/>
                </a:path>
                <a:path w="168275" h="160020">
                  <a:moveTo>
                    <a:pt x="71467" y="49275"/>
                  </a:moveTo>
                  <a:lnTo>
                    <a:pt x="49891" y="49275"/>
                  </a:lnTo>
                  <a:lnTo>
                    <a:pt x="57765" y="51181"/>
                  </a:lnTo>
                  <a:lnTo>
                    <a:pt x="64877" y="56387"/>
                  </a:lnTo>
                  <a:lnTo>
                    <a:pt x="80117" y="94741"/>
                  </a:lnTo>
                  <a:lnTo>
                    <a:pt x="78847" y="102869"/>
                  </a:lnTo>
                  <a:lnTo>
                    <a:pt x="46652" y="124422"/>
                  </a:lnTo>
                  <a:lnTo>
                    <a:pt x="76087" y="124422"/>
                  </a:lnTo>
                  <a:lnTo>
                    <a:pt x="78860" y="121681"/>
                  </a:lnTo>
                  <a:lnTo>
                    <a:pt x="83546" y="113537"/>
                  </a:lnTo>
                  <a:lnTo>
                    <a:pt x="95573" y="113537"/>
                  </a:lnTo>
                  <a:lnTo>
                    <a:pt x="95230" y="111506"/>
                  </a:lnTo>
                  <a:lnTo>
                    <a:pt x="112202" y="111506"/>
                  </a:lnTo>
                  <a:lnTo>
                    <a:pt x="110597" y="111125"/>
                  </a:lnTo>
                  <a:lnTo>
                    <a:pt x="88954" y="73515"/>
                  </a:lnTo>
                  <a:lnTo>
                    <a:pt x="89031" y="68833"/>
                  </a:lnTo>
                  <a:lnTo>
                    <a:pt x="89213" y="64452"/>
                  </a:lnTo>
                  <a:lnTo>
                    <a:pt x="90914" y="57308"/>
                  </a:lnTo>
                  <a:lnTo>
                    <a:pt x="93960" y="51307"/>
                  </a:lnTo>
                  <a:lnTo>
                    <a:pt x="94579" y="50418"/>
                  </a:lnTo>
                  <a:lnTo>
                    <a:pt x="72878" y="50418"/>
                  </a:lnTo>
                  <a:lnTo>
                    <a:pt x="71467" y="49275"/>
                  </a:lnTo>
                  <a:close/>
                </a:path>
                <a:path w="168275" h="160020">
                  <a:moveTo>
                    <a:pt x="112202" y="111506"/>
                  </a:moveTo>
                  <a:lnTo>
                    <a:pt x="95230" y="111506"/>
                  </a:lnTo>
                  <a:lnTo>
                    <a:pt x="102391" y="117623"/>
                  </a:lnTo>
                  <a:lnTo>
                    <a:pt x="110517" y="121491"/>
                  </a:lnTo>
                  <a:lnTo>
                    <a:pt x="119572" y="123096"/>
                  </a:lnTo>
                  <a:lnTo>
                    <a:pt x="129520" y="122427"/>
                  </a:lnTo>
                  <a:lnTo>
                    <a:pt x="138564" y="120044"/>
                  </a:lnTo>
                  <a:lnTo>
                    <a:pt x="146633" y="116125"/>
                  </a:lnTo>
                  <a:lnTo>
                    <a:pt x="150799" y="112902"/>
                  </a:lnTo>
                  <a:lnTo>
                    <a:pt x="118090" y="112902"/>
                  </a:lnTo>
                  <a:lnTo>
                    <a:pt x="112202" y="111506"/>
                  </a:lnTo>
                  <a:close/>
                </a:path>
                <a:path w="168275" h="160020">
                  <a:moveTo>
                    <a:pt x="151010" y="37808"/>
                  </a:moveTo>
                  <a:lnTo>
                    <a:pt x="121427" y="37808"/>
                  </a:lnTo>
                  <a:lnTo>
                    <a:pt x="128186" y="38655"/>
                  </a:lnTo>
                  <a:lnTo>
                    <a:pt x="134659" y="40907"/>
                  </a:lnTo>
                  <a:lnTo>
                    <a:pt x="155978" y="73515"/>
                  </a:lnTo>
                  <a:lnTo>
                    <a:pt x="156101" y="77485"/>
                  </a:lnTo>
                  <a:lnTo>
                    <a:pt x="155555" y="83280"/>
                  </a:lnTo>
                  <a:lnTo>
                    <a:pt x="126091" y="111632"/>
                  </a:lnTo>
                  <a:lnTo>
                    <a:pt x="118090" y="112902"/>
                  </a:lnTo>
                  <a:lnTo>
                    <a:pt x="150799" y="112902"/>
                  </a:lnTo>
                  <a:lnTo>
                    <a:pt x="168206" y="78358"/>
                  </a:lnTo>
                  <a:lnTo>
                    <a:pt x="168198" y="76211"/>
                  </a:lnTo>
                  <a:lnTo>
                    <a:pt x="167493" y="67437"/>
                  </a:lnTo>
                  <a:lnTo>
                    <a:pt x="164943" y="57650"/>
                  </a:lnTo>
                  <a:lnTo>
                    <a:pt x="160904" y="49053"/>
                  </a:lnTo>
                  <a:lnTo>
                    <a:pt x="155366" y="41648"/>
                  </a:lnTo>
                  <a:lnTo>
                    <a:pt x="151010" y="37808"/>
                  </a:lnTo>
                  <a:close/>
                </a:path>
                <a:path w="168275" h="160020">
                  <a:moveTo>
                    <a:pt x="76307" y="0"/>
                  </a:moveTo>
                  <a:lnTo>
                    <a:pt x="64623" y="2031"/>
                  </a:lnTo>
                  <a:lnTo>
                    <a:pt x="72878" y="50418"/>
                  </a:lnTo>
                  <a:lnTo>
                    <a:pt x="94579" y="50418"/>
                  </a:lnTo>
                  <a:lnTo>
                    <a:pt x="95905" y="48513"/>
                  </a:lnTo>
                  <a:lnTo>
                    <a:pt x="84435" y="48513"/>
                  </a:lnTo>
                  <a:lnTo>
                    <a:pt x="76307" y="0"/>
                  </a:lnTo>
                  <a:close/>
                </a:path>
                <a:path w="168275" h="160020">
                  <a:moveTo>
                    <a:pt x="122687" y="26949"/>
                  </a:moveTo>
                  <a:lnTo>
                    <a:pt x="84435" y="48513"/>
                  </a:lnTo>
                  <a:lnTo>
                    <a:pt x="95905" y="48513"/>
                  </a:lnTo>
                  <a:lnTo>
                    <a:pt x="98913" y="44195"/>
                  </a:lnTo>
                  <a:lnTo>
                    <a:pt x="105644" y="39877"/>
                  </a:lnTo>
                  <a:lnTo>
                    <a:pt x="114407" y="38353"/>
                  </a:lnTo>
                  <a:lnTo>
                    <a:pt x="121427" y="37808"/>
                  </a:lnTo>
                  <a:lnTo>
                    <a:pt x="151010" y="37808"/>
                  </a:lnTo>
                  <a:lnTo>
                    <a:pt x="148316" y="35432"/>
                  </a:lnTo>
                  <a:lnTo>
                    <a:pt x="140265" y="30811"/>
                  </a:lnTo>
                  <a:lnTo>
                    <a:pt x="131726" y="27987"/>
                  </a:lnTo>
                  <a:lnTo>
                    <a:pt x="122687" y="26949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1" name="object 141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6443471" y="4668024"/>
              <a:ext cx="172135" cy="173850"/>
            </a:xfrm>
            <a:prstGeom prst="rect">
              <a:avLst/>
            </a:prstGeom>
          </p:spPr>
        </p:pic>
        <p:sp>
          <p:nvSpPr>
            <p:cNvPr id="142" name="object 142"/>
            <p:cNvSpPr/>
            <p:nvPr/>
          </p:nvSpPr>
          <p:spPr>
            <a:xfrm>
              <a:off x="6455362" y="4684129"/>
              <a:ext cx="95250" cy="96520"/>
            </a:xfrm>
            <a:custGeom>
              <a:avLst/>
              <a:gdLst/>
              <a:ahLst/>
              <a:cxnLst/>
              <a:rect l="l" t="t" r="r" b="b"/>
              <a:pathLst>
                <a:path w="95250" h="96520">
                  <a:moveTo>
                    <a:pt x="47720" y="0"/>
                  </a:moveTo>
                  <a:lnTo>
                    <a:pt x="10548" y="17069"/>
                  </a:lnTo>
                  <a:lnTo>
                    <a:pt x="0" y="50174"/>
                  </a:lnTo>
                  <a:lnTo>
                    <a:pt x="1190" y="58558"/>
                  </a:lnTo>
                  <a:lnTo>
                    <a:pt x="28741" y="93063"/>
                  </a:lnTo>
                  <a:lnTo>
                    <a:pt x="47410" y="96492"/>
                  </a:lnTo>
                  <a:lnTo>
                    <a:pt x="57959" y="95134"/>
                  </a:lnTo>
                  <a:lnTo>
                    <a:pt x="64563" y="93737"/>
                  </a:lnTo>
                  <a:lnTo>
                    <a:pt x="70151" y="91451"/>
                  </a:lnTo>
                  <a:lnTo>
                    <a:pt x="74977" y="88276"/>
                  </a:lnTo>
                  <a:lnTo>
                    <a:pt x="78895" y="85629"/>
                  </a:lnTo>
                  <a:lnTo>
                    <a:pt x="47678" y="85629"/>
                  </a:lnTo>
                  <a:lnTo>
                    <a:pt x="41021" y="85133"/>
                  </a:lnTo>
                  <a:lnTo>
                    <a:pt x="13128" y="56653"/>
                  </a:lnTo>
                  <a:lnTo>
                    <a:pt x="59396" y="46493"/>
                  </a:lnTo>
                  <a:lnTo>
                    <a:pt x="12112" y="46493"/>
                  </a:lnTo>
                  <a:lnTo>
                    <a:pt x="44624" y="11187"/>
                  </a:lnTo>
                  <a:lnTo>
                    <a:pt x="77528" y="11187"/>
                  </a:lnTo>
                  <a:lnTo>
                    <a:pt x="77009" y="10679"/>
                  </a:lnTo>
                  <a:lnTo>
                    <a:pt x="67913" y="4675"/>
                  </a:lnTo>
                  <a:lnTo>
                    <a:pt x="58150" y="1123"/>
                  </a:lnTo>
                  <a:lnTo>
                    <a:pt x="47720" y="0"/>
                  </a:lnTo>
                  <a:close/>
                </a:path>
                <a:path w="95250" h="96520">
                  <a:moveTo>
                    <a:pt x="83994" y="55891"/>
                  </a:moveTo>
                  <a:lnTo>
                    <a:pt x="54657" y="84720"/>
                  </a:lnTo>
                  <a:lnTo>
                    <a:pt x="47678" y="85629"/>
                  </a:lnTo>
                  <a:lnTo>
                    <a:pt x="78895" y="85629"/>
                  </a:lnTo>
                  <a:lnTo>
                    <a:pt x="79676" y="85101"/>
                  </a:lnTo>
                  <a:lnTo>
                    <a:pt x="83740" y="81164"/>
                  </a:lnTo>
                  <a:lnTo>
                    <a:pt x="87042" y="76465"/>
                  </a:lnTo>
                  <a:lnTo>
                    <a:pt x="90471" y="71639"/>
                  </a:lnTo>
                  <a:lnTo>
                    <a:pt x="93011" y="65797"/>
                  </a:lnTo>
                  <a:lnTo>
                    <a:pt x="94789" y="58939"/>
                  </a:lnTo>
                  <a:lnTo>
                    <a:pt x="83994" y="55891"/>
                  </a:lnTo>
                  <a:close/>
                </a:path>
                <a:path w="95250" h="96520">
                  <a:moveTo>
                    <a:pt x="77528" y="11187"/>
                  </a:moveTo>
                  <a:lnTo>
                    <a:pt x="49831" y="11187"/>
                  </a:lnTo>
                  <a:lnTo>
                    <a:pt x="60499" y="13473"/>
                  </a:lnTo>
                  <a:lnTo>
                    <a:pt x="65071" y="15632"/>
                  </a:lnTo>
                  <a:lnTo>
                    <a:pt x="68754" y="18680"/>
                  </a:lnTo>
                  <a:lnTo>
                    <a:pt x="72564" y="21601"/>
                  </a:lnTo>
                  <a:lnTo>
                    <a:pt x="75866" y="26046"/>
                  </a:lnTo>
                  <a:lnTo>
                    <a:pt x="78660" y="31888"/>
                  </a:lnTo>
                  <a:lnTo>
                    <a:pt x="12112" y="46493"/>
                  </a:lnTo>
                  <a:lnTo>
                    <a:pt x="59396" y="46493"/>
                  </a:lnTo>
                  <a:lnTo>
                    <a:pt x="93519" y="39000"/>
                  </a:lnTo>
                  <a:lnTo>
                    <a:pt x="90922" y="30378"/>
                  </a:lnTo>
                  <a:lnTo>
                    <a:pt x="87312" y="22792"/>
                  </a:lnTo>
                  <a:lnTo>
                    <a:pt x="82678" y="16230"/>
                  </a:lnTo>
                  <a:lnTo>
                    <a:pt x="77528" y="11187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6545579" y="4639106"/>
              <a:ext cx="172135" cy="18448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6557645" y="4622342"/>
              <a:ext cx="198335" cy="175336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6630289" y="4637658"/>
              <a:ext cx="60960" cy="97790"/>
            </a:xfrm>
            <a:custGeom>
              <a:avLst/>
              <a:gdLst/>
              <a:ahLst/>
              <a:cxnLst/>
              <a:rect l="l" t="t" r="r" b="b"/>
              <a:pathLst>
                <a:path w="60959" h="97789">
                  <a:moveTo>
                    <a:pt x="58038" y="0"/>
                  </a:moveTo>
                  <a:lnTo>
                    <a:pt x="0" y="16383"/>
                  </a:lnTo>
                  <a:lnTo>
                    <a:pt x="2793" y="26162"/>
                  </a:lnTo>
                  <a:lnTo>
                    <a:pt x="26161" y="19558"/>
                  </a:lnTo>
                  <a:lnTo>
                    <a:pt x="48259" y="97790"/>
                  </a:lnTo>
                  <a:lnTo>
                    <a:pt x="59562" y="94615"/>
                  </a:lnTo>
                  <a:lnTo>
                    <a:pt x="37464" y="16383"/>
                  </a:lnTo>
                  <a:lnTo>
                    <a:pt x="60705" y="9779"/>
                  </a:lnTo>
                  <a:lnTo>
                    <a:pt x="5803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6" name="object 146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6688835" y="4593374"/>
              <a:ext cx="181279" cy="188937"/>
            </a:xfrm>
            <a:prstGeom prst="rect">
              <a:avLst/>
            </a:prstGeom>
          </p:spPr>
        </p:pic>
        <p:sp>
          <p:nvSpPr>
            <p:cNvPr id="147" name="object 147"/>
            <p:cNvSpPr/>
            <p:nvPr/>
          </p:nvSpPr>
          <p:spPr>
            <a:xfrm>
              <a:off x="6701663" y="4609592"/>
              <a:ext cx="104139" cy="111760"/>
            </a:xfrm>
            <a:custGeom>
              <a:avLst/>
              <a:gdLst/>
              <a:ahLst/>
              <a:cxnLst/>
              <a:rect l="l" t="t" r="r" b="b"/>
              <a:pathLst>
                <a:path w="104140" h="111760">
                  <a:moveTo>
                    <a:pt x="76200" y="0"/>
                  </a:moveTo>
                  <a:lnTo>
                    <a:pt x="75310" y="253"/>
                  </a:lnTo>
                  <a:lnTo>
                    <a:pt x="31622" y="85089"/>
                  </a:lnTo>
                  <a:lnTo>
                    <a:pt x="11175" y="20573"/>
                  </a:lnTo>
                  <a:lnTo>
                    <a:pt x="0" y="24129"/>
                  </a:lnTo>
                  <a:lnTo>
                    <a:pt x="27558" y="111378"/>
                  </a:lnTo>
                  <a:lnTo>
                    <a:pt x="28955" y="110870"/>
                  </a:lnTo>
                  <a:lnTo>
                    <a:pt x="72262" y="26923"/>
                  </a:lnTo>
                  <a:lnTo>
                    <a:pt x="92455" y="90804"/>
                  </a:lnTo>
                  <a:lnTo>
                    <a:pt x="103758" y="87248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8" name="object 148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6789419" y="4573574"/>
              <a:ext cx="157060" cy="175336"/>
            </a:xfrm>
            <a:prstGeom prst="rect">
              <a:avLst/>
            </a:prstGeom>
          </p:spPr>
        </p:pic>
        <p:sp>
          <p:nvSpPr>
            <p:cNvPr id="149" name="object 149"/>
            <p:cNvSpPr/>
            <p:nvPr/>
          </p:nvSpPr>
          <p:spPr>
            <a:xfrm>
              <a:off x="6801231" y="4589017"/>
              <a:ext cx="80645" cy="99060"/>
            </a:xfrm>
            <a:custGeom>
              <a:avLst/>
              <a:gdLst/>
              <a:ahLst/>
              <a:cxnLst/>
              <a:rect l="l" t="t" r="r" b="b"/>
              <a:pathLst>
                <a:path w="80645" h="99060">
                  <a:moveTo>
                    <a:pt x="41528" y="0"/>
                  </a:moveTo>
                  <a:lnTo>
                    <a:pt x="34036" y="253"/>
                  </a:lnTo>
                  <a:lnTo>
                    <a:pt x="0" y="12318"/>
                  </a:lnTo>
                  <a:lnTo>
                    <a:pt x="30607" y="98551"/>
                  </a:lnTo>
                  <a:lnTo>
                    <a:pt x="55625" y="89661"/>
                  </a:lnTo>
                  <a:lnTo>
                    <a:pt x="64801" y="85216"/>
                  </a:lnTo>
                  <a:lnTo>
                    <a:pt x="38353" y="85216"/>
                  </a:lnTo>
                  <a:lnTo>
                    <a:pt x="27686" y="55117"/>
                  </a:lnTo>
                  <a:lnTo>
                    <a:pt x="44196" y="49148"/>
                  </a:lnTo>
                  <a:lnTo>
                    <a:pt x="49022" y="47497"/>
                  </a:lnTo>
                  <a:lnTo>
                    <a:pt x="74899" y="47497"/>
                  </a:lnTo>
                  <a:lnTo>
                    <a:pt x="74775" y="47255"/>
                  </a:lnTo>
                  <a:lnTo>
                    <a:pt x="72295" y="44830"/>
                  </a:lnTo>
                  <a:lnTo>
                    <a:pt x="24002" y="44830"/>
                  </a:lnTo>
                  <a:lnTo>
                    <a:pt x="14477" y="18033"/>
                  </a:lnTo>
                  <a:lnTo>
                    <a:pt x="21717" y="15366"/>
                  </a:lnTo>
                  <a:lnTo>
                    <a:pt x="28067" y="13207"/>
                  </a:lnTo>
                  <a:lnTo>
                    <a:pt x="32385" y="11810"/>
                  </a:lnTo>
                  <a:lnTo>
                    <a:pt x="36702" y="11302"/>
                  </a:lnTo>
                  <a:lnTo>
                    <a:pt x="57238" y="11302"/>
                  </a:lnTo>
                  <a:lnTo>
                    <a:pt x="56769" y="10032"/>
                  </a:lnTo>
                  <a:lnTo>
                    <a:pt x="52959" y="5714"/>
                  </a:lnTo>
                  <a:lnTo>
                    <a:pt x="47244" y="2793"/>
                  </a:lnTo>
                  <a:lnTo>
                    <a:pt x="41528" y="0"/>
                  </a:lnTo>
                  <a:close/>
                </a:path>
                <a:path w="80645" h="99060">
                  <a:moveTo>
                    <a:pt x="74899" y="47497"/>
                  </a:moveTo>
                  <a:lnTo>
                    <a:pt x="53467" y="47497"/>
                  </a:lnTo>
                  <a:lnTo>
                    <a:pt x="57403" y="49148"/>
                  </a:lnTo>
                  <a:lnTo>
                    <a:pt x="61341" y="50926"/>
                  </a:lnTo>
                  <a:lnTo>
                    <a:pt x="64262" y="54228"/>
                  </a:lnTo>
                  <a:lnTo>
                    <a:pt x="67183" y="62483"/>
                  </a:lnTo>
                  <a:lnTo>
                    <a:pt x="67437" y="65785"/>
                  </a:lnTo>
                  <a:lnTo>
                    <a:pt x="66548" y="68833"/>
                  </a:lnTo>
                  <a:lnTo>
                    <a:pt x="38353" y="85216"/>
                  </a:lnTo>
                  <a:lnTo>
                    <a:pt x="64801" y="85216"/>
                  </a:lnTo>
                  <a:lnTo>
                    <a:pt x="68843" y="83258"/>
                  </a:lnTo>
                  <a:lnTo>
                    <a:pt x="77073" y="75295"/>
                  </a:lnTo>
                  <a:lnTo>
                    <a:pt x="80325" y="65784"/>
                  </a:lnTo>
                  <a:lnTo>
                    <a:pt x="78613" y="54736"/>
                  </a:lnTo>
                  <a:lnTo>
                    <a:pt x="74899" y="47497"/>
                  </a:lnTo>
                  <a:close/>
                </a:path>
                <a:path w="80645" h="99060">
                  <a:moveTo>
                    <a:pt x="57238" y="11302"/>
                  </a:moveTo>
                  <a:lnTo>
                    <a:pt x="36702" y="11302"/>
                  </a:lnTo>
                  <a:lnTo>
                    <a:pt x="39116" y="11937"/>
                  </a:lnTo>
                  <a:lnTo>
                    <a:pt x="41910" y="13715"/>
                  </a:lnTo>
                  <a:lnTo>
                    <a:pt x="49149" y="28320"/>
                  </a:lnTo>
                  <a:lnTo>
                    <a:pt x="47117" y="33654"/>
                  </a:lnTo>
                  <a:lnTo>
                    <a:pt x="24002" y="44830"/>
                  </a:lnTo>
                  <a:lnTo>
                    <a:pt x="72295" y="44830"/>
                  </a:lnTo>
                  <a:lnTo>
                    <a:pt x="69342" y="41941"/>
                  </a:lnTo>
                  <a:lnTo>
                    <a:pt x="62289" y="38770"/>
                  </a:lnTo>
                  <a:lnTo>
                    <a:pt x="53594" y="37718"/>
                  </a:lnTo>
                  <a:lnTo>
                    <a:pt x="60198" y="31876"/>
                  </a:lnTo>
                  <a:lnTo>
                    <a:pt x="61975" y="24510"/>
                  </a:lnTo>
                  <a:lnTo>
                    <a:pt x="58740" y="15366"/>
                  </a:lnTo>
                  <a:lnTo>
                    <a:pt x="57238" y="11302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0" name="object 15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6862571" y="4529353"/>
              <a:ext cx="182994" cy="192125"/>
            </a:xfrm>
            <a:prstGeom prst="rect">
              <a:avLst/>
            </a:prstGeom>
          </p:spPr>
        </p:pic>
        <p:sp>
          <p:nvSpPr>
            <p:cNvPr id="151" name="object 151"/>
            <p:cNvSpPr/>
            <p:nvPr/>
          </p:nvSpPr>
          <p:spPr>
            <a:xfrm>
              <a:off x="6875144" y="4546219"/>
              <a:ext cx="105410" cy="113664"/>
            </a:xfrm>
            <a:custGeom>
              <a:avLst/>
              <a:gdLst/>
              <a:ahLst/>
              <a:cxnLst/>
              <a:rect l="l" t="t" r="r" b="b"/>
              <a:pathLst>
                <a:path w="105409" h="113664">
                  <a:moveTo>
                    <a:pt x="71374" y="0"/>
                  </a:moveTo>
                  <a:lnTo>
                    <a:pt x="60451" y="4317"/>
                  </a:lnTo>
                  <a:lnTo>
                    <a:pt x="73913" y="38099"/>
                  </a:lnTo>
                  <a:lnTo>
                    <a:pt x="24383" y="57784"/>
                  </a:lnTo>
                  <a:lnTo>
                    <a:pt x="10922" y="24002"/>
                  </a:lnTo>
                  <a:lnTo>
                    <a:pt x="0" y="28447"/>
                  </a:lnTo>
                  <a:lnTo>
                    <a:pt x="33908" y="113410"/>
                  </a:lnTo>
                  <a:lnTo>
                    <a:pt x="44830" y="108965"/>
                  </a:lnTo>
                  <a:lnTo>
                    <a:pt x="28575" y="68071"/>
                  </a:lnTo>
                  <a:lnTo>
                    <a:pt x="77977" y="48386"/>
                  </a:lnTo>
                  <a:lnTo>
                    <a:pt x="94360" y="89280"/>
                  </a:lnTo>
                  <a:lnTo>
                    <a:pt x="105282" y="84962"/>
                  </a:lnTo>
                  <a:lnTo>
                    <a:pt x="7137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2" name="object 152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6966204" y="4495850"/>
              <a:ext cx="173850" cy="175336"/>
            </a:xfrm>
            <a:prstGeom prst="rect">
              <a:avLst/>
            </a:prstGeom>
          </p:spPr>
        </p:pic>
        <p:sp>
          <p:nvSpPr>
            <p:cNvPr id="153" name="object 153"/>
            <p:cNvSpPr/>
            <p:nvPr/>
          </p:nvSpPr>
          <p:spPr>
            <a:xfrm>
              <a:off x="6979142" y="4512008"/>
              <a:ext cx="95885" cy="97155"/>
            </a:xfrm>
            <a:custGeom>
              <a:avLst/>
              <a:gdLst/>
              <a:ahLst/>
              <a:cxnLst/>
              <a:rect l="l" t="t" r="r" b="b"/>
              <a:pathLst>
                <a:path w="95884" h="97154">
                  <a:moveTo>
                    <a:pt x="47053" y="0"/>
                  </a:moveTo>
                  <a:lnTo>
                    <a:pt x="11826" y="16113"/>
                  </a:lnTo>
                  <a:lnTo>
                    <a:pt x="0" y="50911"/>
                  </a:lnTo>
                  <a:lnTo>
                    <a:pt x="1391" y="59678"/>
                  </a:lnTo>
                  <a:lnTo>
                    <a:pt x="30495" y="93265"/>
                  </a:lnTo>
                  <a:lnTo>
                    <a:pt x="48879" y="96742"/>
                  </a:lnTo>
                  <a:lnTo>
                    <a:pt x="58285" y="95426"/>
                  </a:lnTo>
                  <a:lnTo>
                    <a:pt x="67833" y="92122"/>
                  </a:lnTo>
                  <a:lnTo>
                    <a:pt x="76551" y="87123"/>
                  </a:lnTo>
                  <a:lnTo>
                    <a:pt x="78239" y="85645"/>
                  </a:lnTo>
                  <a:lnTo>
                    <a:pt x="51069" y="85645"/>
                  </a:lnTo>
                  <a:lnTo>
                    <a:pt x="44846" y="85137"/>
                  </a:lnTo>
                  <a:lnTo>
                    <a:pt x="13005" y="56624"/>
                  </a:lnTo>
                  <a:lnTo>
                    <a:pt x="11953" y="49561"/>
                  </a:lnTo>
                  <a:lnTo>
                    <a:pt x="12330" y="42475"/>
                  </a:lnTo>
                  <a:lnTo>
                    <a:pt x="39352" y="12721"/>
                  </a:lnTo>
                  <a:lnTo>
                    <a:pt x="46132" y="11874"/>
                  </a:lnTo>
                  <a:lnTo>
                    <a:pt x="78560" y="11874"/>
                  </a:lnTo>
                  <a:lnTo>
                    <a:pt x="74183" y="8318"/>
                  </a:lnTo>
                  <a:lnTo>
                    <a:pt x="66182" y="3984"/>
                  </a:lnTo>
                  <a:lnTo>
                    <a:pt x="56636" y="938"/>
                  </a:lnTo>
                  <a:lnTo>
                    <a:pt x="47053" y="0"/>
                  </a:lnTo>
                  <a:close/>
                </a:path>
                <a:path w="95884" h="97154">
                  <a:moveTo>
                    <a:pt x="78560" y="11874"/>
                  </a:moveTo>
                  <a:lnTo>
                    <a:pt x="46132" y="11874"/>
                  </a:lnTo>
                  <a:lnTo>
                    <a:pt x="53032" y="12479"/>
                  </a:lnTo>
                  <a:lnTo>
                    <a:pt x="60086" y="14525"/>
                  </a:lnTo>
                  <a:lnTo>
                    <a:pt x="84343" y="46275"/>
                  </a:lnTo>
                  <a:lnTo>
                    <a:pt x="83327" y="59356"/>
                  </a:lnTo>
                  <a:lnTo>
                    <a:pt x="51069" y="85645"/>
                  </a:lnTo>
                  <a:lnTo>
                    <a:pt x="78239" y="85645"/>
                  </a:lnTo>
                  <a:lnTo>
                    <a:pt x="95590" y="49561"/>
                  </a:lnTo>
                  <a:lnTo>
                    <a:pt x="95709" y="46275"/>
                  </a:lnTo>
                  <a:lnTo>
                    <a:pt x="94428" y="37564"/>
                  </a:lnTo>
                  <a:lnTo>
                    <a:pt x="91318" y="28731"/>
                  </a:lnTo>
                  <a:lnTo>
                    <a:pt x="86756" y="20700"/>
                  </a:lnTo>
                  <a:lnTo>
                    <a:pt x="81041" y="13890"/>
                  </a:lnTo>
                  <a:lnTo>
                    <a:pt x="78560" y="11874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4" name="object 154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7068311" y="4443945"/>
              <a:ext cx="176822" cy="176822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7080122" y="4396790"/>
              <a:ext cx="216916" cy="175336"/>
            </a:xfrm>
            <a:prstGeom prst="rect">
              <a:avLst/>
            </a:prstGeom>
          </p:spPr>
        </p:pic>
        <p:sp>
          <p:nvSpPr>
            <p:cNvPr id="156" name="object 156"/>
            <p:cNvSpPr/>
            <p:nvPr/>
          </p:nvSpPr>
          <p:spPr>
            <a:xfrm>
              <a:off x="7154418" y="4413504"/>
              <a:ext cx="77470" cy="97155"/>
            </a:xfrm>
            <a:custGeom>
              <a:avLst/>
              <a:gdLst/>
              <a:ahLst/>
              <a:cxnLst/>
              <a:rect l="l" t="t" r="r" b="b"/>
              <a:pathLst>
                <a:path w="77470" h="97154">
                  <a:moveTo>
                    <a:pt x="51942" y="0"/>
                  </a:moveTo>
                  <a:lnTo>
                    <a:pt x="0" y="30607"/>
                  </a:lnTo>
                  <a:lnTo>
                    <a:pt x="5206" y="39370"/>
                  </a:lnTo>
                  <a:lnTo>
                    <a:pt x="26034" y="27051"/>
                  </a:lnTo>
                  <a:lnTo>
                    <a:pt x="67309" y="97155"/>
                  </a:lnTo>
                  <a:lnTo>
                    <a:pt x="77470" y="91186"/>
                  </a:lnTo>
                  <a:lnTo>
                    <a:pt x="36195" y="21082"/>
                  </a:lnTo>
                  <a:lnTo>
                    <a:pt x="57023" y="8763"/>
                  </a:lnTo>
                  <a:lnTo>
                    <a:pt x="5194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" name="object 157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7203947" y="4348010"/>
              <a:ext cx="193611" cy="198081"/>
            </a:xfrm>
            <a:prstGeom prst="rect">
              <a:avLst/>
            </a:prstGeom>
          </p:spPr>
        </p:pic>
        <p:sp>
          <p:nvSpPr>
            <p:cNvPr id="158" name="object 158"/>
            <p:cNvSpPr/>
            <p:nvPr/>
          </p:nvSpPr>
          <p:spPr>
            <a:xfrm>
              <a:off x="7215758" y="4363592"/>
              <a:ext cx="117475" cy="120650"/>
            </a:xfrm>
            <a:custGeom>
              <a:avLst/>
              <a:gdLst/>
              <a:ahLst/>
              <a:cxnLst/>
              <a:rect l="l" t="t" r="r" b="b"/>
              <a:pathLst>
                <a:path w="117475" h="120650">
                  <a:moveTo>
                    <a:pt x="66548" y="0"/>
                  </a:moveTo>
                  <a:lnTo>
                    <a:pt x="65786" y="507"/>
                  </a:lnTo>
                  <a:lnTo>
                    <a:pt x="47117" y="94106"/>
                  </a:lnTo>
                  <a:lnTo>
                    <a:pt x="9779" y="37591"/>
                  </a:lnTo>
                  <a:lnTo>
                    <a:pt x="0" y="44068"/>
                  </a:lnTo>
                  <a:lnTo>
                    <a:pt x="50419" y="120395"/>
                  </a:lnTo>
                  <a:lnTo>
                    <a:pt x="51689" y="119633"/>
                  </a:lnTo>
                  <a:lnTo>
                    <a:pt x="70231" y="26923"/>
                  </a:lnTo>
                  <a:lnTo>
                    <a:pt x="107315" y="82803"/>
                  </a:lnTo>
                  <a:lnTo>
                    <a:pt x="117094" y="76326"/>
                  </a:lnTo>
                  <a:lnTo>
                    <a:pt x="6654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9" name="object 159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5196840" y="4895126"/>
              <a:ext cx="162979" cy="179793"/>
            </a:xfrm>
            <a:prstGeom prst="rect">
              <a:avLst/>
            </a:prstGeom>
          </p:spPr>
        </p:pic>
        <p:sp>
          <p:nvSpPr>
            <p:cNvPr id="160" name="object 160"/>
            <p:cNvSpPr/>
            <p:nvPr/>
          </p:nvSpPr>
          <p:spPr>
            <a:xfrm>
              <a:off x="5209159" y="4910454"/>
              <a:ext cx="86360" cy="103505"/>
            </a:xfrm>
            <a:custGeom>
              <a:avLst/>
              <a:gdLst/>
              <a:ahLst/>
              <a:cxnLst/>
              <a:rect l="l" t="t" r="r" b="b"/>
              <a:pathLst>
                <a:path w="86360" h="103504">
                  <a:moveTo>
                    <a:pt x="16763" y="0"/>
                  </a:moveTo>
                  <a:lnTo>
                    <a:pt x="0" y="89916"/>
                  </a:lnTo>
                  <a:lnTo>
                    <a:pt x="11556" y="92075"/>
                  </a:lnTo>
                  <a:lnTo>
                    <a:pt x="18668" y="53721"/>
                  </a:lnTo>
                  <a:lnTo>
                    <a:pt x="22987" y="51181"/>
                  </a:lnTo>
                  <a:lnTo>
                    <a:pt x="56514" y="100457"/>
                  </a:lnTo>
                  <a:lnTo>
                    <a:pt x="72898" y="103505"/>
                  </a:lnTo>
                  <a:lnTo>
                    <a:pt x="32765" y="45593"/>
                  </a:lnTo>
                  <a:lnTo>
                    <a:pt x="86105" y="12954"/>
                  </a:lnTo>
                  <a:lnTo>
                    <a:pt x="69976" y="9906"/>
                  </a:lnTo>
                  <a:lnTo>
                    <a:pt x="21208" y="40005"/>
                  </a:lnTo>
                  <a:lnTo>
                    <a:pt x="28320" y="2159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5286755" y="4913388"/>
              <a:ext cx="173850" cy="173850"/>
            </a:xfrm>
            <a:prstGeom prst="rect">
              <a:avLst/>
            </a:prstGeom>
          </p:spPr>
        </p:pic>
        <p:sp>
          <p:nvSpPr>
            <p:cNvPr id="162" name="object 162"/>
            <p:cNvSpPr/>
            <p:nvPr/>
          </p:nvSpPr>
          <p:spPr>
            <a:xfrm>
              <a:off x="5299287" y="4929745"/>
              <a:ext cx="95885" cy="96520"/>
            </a:xfrm>
            <a:custGeom>
              <a:avLst/>
              <a:gdLst/>
              <a:ahLst/>
              <a:cxnLst/>
              <a:rect l="l" t="t" r="r" b="b"/>
              <a:pathLst>
                <a:path w="95885" h="96520">
                  <a:moveTo>
                    <a:pt x="44864" y="0"/>
                  </a:moveTo>
                  <a:lnTo>
                    <a:pt x="6359" y="24143"/>
                  </a:lnTo>
                  <a:lnTo>
                    <a:pt x="0" y="50498"/>
                  </a:lnTo>
                  <a:lnTo>
                    <a:pt x="1200" y="59465"/>
                  </a:lnTo>
                  <a:lnTo>
                    <a:pt x="30896" y="93289"/>
                  </a:lnTo>
                  <a:lnTo>
                    <a:pt x="50728" y="96289"/>
                  </a:lnTo>
                  <a:lnTo>
                    <a:pt x="60096" y="94994"/>
                  </a:lnTo>
                  <a:lnTo>
                    <a:pt x="68774" y="91769"/>
                  </a:lnTo>
                  <a:lnTo>
                    <a:pt x="76749" y="86627"/>
                  </a:lnTo>
                  <a:lnTo>
                    <a:pt x="77826" y="85611"/>
                  </a:lnTo>
                  <a:lnTo>
                    <a:pt x="48809" y="85611"/>
                  </a:lnTo>
                  <a:lnTo>
                    <a:pt x="35855" y="83579"/>
                  </a:lnTo>
                  <a:lnTo>
                    <a:pt x="11344" y="49797"/>
                  </a:lnTo>
                  <a:lnTo>
                    <a:pt x="12360" y="43193"/>
                  </a:lnTo>
                  <a:lnTo>
                    <a:pt x="39364" y="12586"/>
                  </a:lnTo>
                  <a:lnTo>
                    <a:pt x="46160" y="11543"/>
                  </a:lnTo>
                  <a:lnTo>
                    <a:pt x="79026" y="11543"/>
                  </a:lnTo>
                  <a:lnTo>
                    <a:pt x="73606" y="7221"/>
                  </a:lnTo>
                  <a:lnTo>
                    <a:pt x="64914" y="3002"/>
                  </a:lnTo>
                  <a:lnTo>
                    <a:pt x="55032" y="521"/>
                  </a:lnTo>
                  <a:lnTo>
                    <a:pt x="44864" y="0"/>
                  </a:lnTo>
                  <a:close/>
                </a:path>
                <a:path w="95885" h="96520">
                  <a:moveTo>
                    <a:pt x="79026" y="11543"/>
                  </a:moveTo>
                  <a:lnTo>
                    <a:pt x="46160" y="11543"/>
                  </a:lnTo>
                  <a:lnTo>
                    <a:pt x="53254" y="11951"/>
                  </a:lnTo>
                  <a:lnTo>
                    <a:pt x="60138" y="13642"/>
                  </a:lnTo>
                  <a:lnTo>
                    <a:pt x="83552" y="46557"/>
                  </a:lnTo>
                  <a:lnTo>
                    <a:pt x="83099" y="53988"/>
                  </a:lnTo>
                  <a:lnTo>
                    <a:pt x="54905" y="84976"/>
                  </a:lnTo>
                  <a:lnTo>
                    <a:pt x="48809" y="85611"/>
                  </a:lnTo>
                  <a:lnTo>
                    <a:pt x="77826" y="85611"/>
                  </a:lnTo>
                  <a:lnTo>
                    <a:pt x="95632" y="46275"/>
                  </a:lnTo>
                  <a:lnTo>
                    <a:pt x="94561" y="37431"/>
                  </a:lnTo>
                  <a:lnTo>
                    <a:pt x="91822" y="28991"/>
                  </a:lnTo>
                  <a:lnTo>
                    <a:pt x="87417" y="20968"/>
                  </a:lnTo>
                  <a:lnTo>
                    <a:pt x="81107" y="13202"/>
                  </a:lnTo>
                  <a:lnTo>
                    <a:pt x="79026" y="11543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3" name="object 163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5390388" y="4928565"/>
              <a:ext cx="219544" cy="181279"/>
            </a:xfrm>
            <a:prstGeom prst="rect">
              <a:avLst/>
            </a:prstGeom>
          </p:spPr>
        </p:pic>
        <p:sp>
          <p:nvSpPr>
            <p:cNvPr id="164" name="object 164"/>
            <p:cNvSpPr/>
            <p:nvPr/>
          </p:nvSpPr>
          <p:spPr>
            <a:xfrm>
              <a:off x="5403469" y="4945126"/>
              <a:ext cx="141605" cy="102870"/>
            </a:xfrm>
            <a:custGeom>
              <a:avLst/>
              <a:gdLst/>
              <a:ahLst/>
              <a:cxnLst/>
              <a:rect l="l" t="t" r="r" b="b"/>
              <a:pathLst>
                <a:path w="141604" h="102870">
                  <a:moveTo>
                    <a:pt x="40766" y="0"/>
                  </a:moveTo>
                  <a:lnTo>
                    <a:pt x="0" y="87630"/>
                  </a:lnTo>
                  <a:lnTo>
                    <a:pt x="12191" y="88900"/>
                  </a:lnTo>
                  <a:lnTo>
                    <a:pt x="41782" y="24384"/>
                  </a:lnTo>
                  <a:lnTo>
                    <a:pt x="69722" y="95123"/>
                  </a:lnTo>
                  <a:lnTo>
                    <a:pt x="71881" y="95376"/>
                  </a:lnTo>
                  <a:lnTo>
                    <a:pt x="114045" y="32131"/>
                  </a:lnTo>
                  <a:lnTo>
                    <a:pt x="129412" y="101473"/>
                  </a:lnTo>
                  <a:lnTo>
                    <a:pt x="141604" y="102743"/>
                  </a:lnTo>
                  <a:lnTo>
                    <a:pt x="120395" y="8509"/>
                  </a:lnTo>
                  <a:lnTo>
                    <a:pt x="117093" y="8128"/>
                  </a:lnTo>
                  <a:lnTo>
                    <a:pt x="73025" y="75437"/>
                  </a:lnTo>
                  <a:lnTo>
                    <a:pt x="43941" y="381"/>
                  </a:lnTo>
                  <a:lnTo>
                    <a:pt x="4076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5" name="object 165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5550408" y="4942344"/>
              <a:ext cx="175336" cy="173850"/>
            </a:xfrm>
            <a:prstGeom prst="rect">
              <a:avLst/>
            </a:prstGeom>
          </p:spPr>
        </p:pic>
        <p:sp>
          <p:nvSpPr>
            <p:cNvPr id="166" name="object 166"/>
            <p:cNvSpPr/>
            <p:nvPr/>
          </p:nvSpPr>
          <p:spPr>
            <a:xfrm>
              <a:off x="5562472" y="4957952"/>
              <a:ext cx="98425" cy="97155"/>
            </a:xfrm>
            <a:custGeom>
              <a:avLst/>
              <a:gdLst/>
              <a:ahLst/>
              <a:cxnLst/>
              <a:rect l="l" t="t" r="r" b="b"/>
              <a:pathLst>
                <a:path w="98425" h="97154">
                  <a:moveTo>
                    <a:pt x="93131" y="80264"/>
                  </a:moveTo>
                  <a:lnTo>
                    <a:pt x="81534" y="80264"/>
                  </a:lnTo>
                  <a:lnTo>
                    <a:pt x="80517" y="96012"/>
                  </a:lnTo>
                  <a:lnTo>
                    <a:pt x="92075" y="96774"/>
                  </a:lnTo>
                  <a:lnTo>
                    <a:pt x="93131" y="80264"/>
                  </a:lnTo>
                  <a:close/>
                </a:path>
                <a:path w="98425" h="97154">
                  <a:moveTo>
                    <a:pt x="50164" y="0"/>
                  </a:moveTo>
                  <a:lnTo>
                    <a:pt x="9429" y="18917"/>
                  </a:lnTo>
                  <a:lnTo>
                    <a:pt x="0" y="44831"/>
                  </a:lnTo>
                  <a:lnTo>
                    <a:pt x="216" y="54522"/>
                  </a:lnTo>
                  <a:lnTo>
                    <a:pt x="25955" y="91376"/>
                  </a:lnTo>
                  <a:lnTo>
                    <a:pt x="50926" y="96520"/>
                  </a:lnTo>
                  <a:lnTo>
                    <a:pt x="57785" y="95377"/>
                  </a:lnTo>
                  <a:lnTo>
                    <a:pt x="64135" y="92837"/>
                  </a:lnTo>
                  <a:lnTo>
                    <a:pt x="70357" y="90170"/>
                  </a:lnTo>
                  <a:lnTo>
                    <a:pt x="76200" y="85979"/>
                  </a:lnTo>
                  <a:lnTo>
                    <a:pt x="76437" y="85725"/>
                  </a:lnTo>
                  <a:lnTo>
                    <a:pt x="52069" y="85725"/>
                  </a:lnTo>
                  <a:lnTo>
                    <a:pt x="45592" y="85344"/>
                  </a:lnTo>
                  <a:lnTo>
                    <a:pt x="15621" y="64643"/>
                  </a:lnTo>
                  <a:lnTo>
                    <a:pt x="12700" y="58674"/>
                  </a:lnTo>
                  <a:lnTo>
                    <a:pt x="11429" y="52324"/>
                  </a:lnTo>
                  <a:lnTo>
                    <a:pt x="11811" y="45974"/>
                  </a:lnTo>
                  <a:lnTo>
                    <a:pt x="12318" y="39497"/>
                  </a:lnTo>
                  <a:lnTo>
                    <a:pt x="14224" y="33401"/>
                  </a:lnTo>
                  <a:lnTo>
                    <a:pt x="21589" y="22225"/>
                  </a:lnTo>
                  <a:lnTo>
                    <a:pt x="26288" y="17907"/>
                  </a:lnTo>
                  <a:lnTo>
                    <a:pt x="32003" y="15113"/>
                  </a:lnTo>
                  <a:lnTo>
                    <a:pt x="37718" y="12192"/>
                  </a:lnTo>
                  <a:lnTo>
                    <a:pt x="43814" y="11049"/>
                  </a:lnTo>
                  <a:lnTo>
                    <a:pt x="77435" y="11049"/>
                  </a:lnTo>
                  <a:lnTo>
                    <a:pt x="76073" y="9652"/>
                  </a:lnTo>
                  <a:lnTo>
                    <a:pt x="64388" y="2540"/>
                  </a:lnTo>
                  <a:lnTo>
                    <a:pt x="57657" y="508"/>
                  </a:lnTo>
                  <a:lnTo>
                    <a:pt x="50164" y="0"/>
                  </a:lnTo>
                  <a:close/>
                </a:path>
                <a:path w="98425" h="97154">
                  <a:moveTo>
                    <a:pt x="77435" y="11049"/>
                  </a:moveTo>
                  <a:lnTo>
                    <a:pt x="43814" y="11049"/>
                  </a:lnTo>
                  <a:lnTo>
                    <a:pt x="50418" y="11430"/>
                  </a:lnTo>
                  <a:lnTo>
                    <a:pt x="57703" y="12551"/>
                  </a:lnTo>
                  <a:lnTo>
                    <a:pt x="84010" y="43233"/>
                  </a:lnTo>
                  <a:lnTo>
                    <a:pt x="84097" y="52324"/>
                  </a:lnTo>
                  <a:lnTo>
                    <a:pt x="83692" y="57785"/>
                  </a:lnTo>
                  <a:lnTo>
                    <a:pt x="64135" y="81534"/>
                  </a:lnTo>
                  <a:lnTo>
                    <a:pt x="58292" y="84455"/>
                  </a:lnTo>
                  <a:lnTo>
                    <a:pt x="52069" y="85725"/>
                  </a:lnTo>
                  <a:lnTo>
                    <a:pt x="76437" y="85725"/>
                  </a:lnTo>
                  <a:lnTo>
                    <a:pt x="81534" y="80264"/>
                  </a:lnTo>
                  <a:lnTo>
                    <a:pt x="93131" y="80264"/>
                  </a:lnTo>
                  <a:lnTo>
                    <a:pt x="96893" y="21463"/>
                  </a:lnTo>
                  <a:lnTo>
                    <a:pt x="85216" y="21463"/>
                  </a:lnTo>
                  <a:lnTo>
                    <a:pt x="81152" y="14859"/>
                  </a:lnTo>
                  <a:lnTo>
                    <a:pt x="77435" y="11049"/>
                  </a:lnTo>
                  <a:close/>
                </a:path>
                <a:path w="98425" h="97154">
                  <a:moveTo>
                    <a:pt x="86360" y="4699"/>
                  </a:moveTo>
                  <a:lnTo>
                    <a:pt x="85216" y="21463"/>
                  </a:lnTo>
                  <a:lnTo>
                    <a:pt x="96893" y="21463"/>
                  </a:lnTo>
                  <a:lnTo>
                    <a:pt x="97916" y="5461"/>
                  </a:lnTo>
                  <a:lnTo>
                    <a:pt x="86360" y="4699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7" name="object 167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5669279" y="4948466"/>
              <a:ext cx="157060" cy="170649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5681979" y="4964429"/>
              <a:ext cx="79375" cy="93980"/>
            </a:xfrm>
            <a:custGeom>
              <a:avLst/>
              <a:gdLst/>
              <a:ahLst/>
              <a:cxnLst/>
              <a:rect l="l" t="t" r="r" b="b"/>
              <a:pathLst>
                <a:path w="79375" h="93979">
                  <a:moveTo>
                    <a:pt x="2667" y="0"/>
                  </a:moveTo>
                  <a:lnTo>
                    <a:pt x="0" y="91440"/>
                  </a:lnTo>
                  <a:lnTo>
                    <a:pt x="11684" y="91821"/>
                  </a:lnTo>
                  <a:lnTo>
                    <a:pt x="12954" y="47752"/>
                  </a:lnTo>
                  <a:lnTo>
                    <a:pt x="66167" y="49276"/>
                  </a:lnTo>
                  <a:lnTo>
                    <a:pt x="64897" y="93345"/>
                  </a:lnTo>
                  <a:lnTo>
                    <a:pt x="76708" y="93726"/>
                  </a:lnTo>
                  <a:lnTo>
                    <a:pt x="79375" y="2286"/>
                  </a:lnTo>
                  <a:lnTo>
                    <a:pt x="67564" y="1905"/>
                  </a:lnTo>
                  <a:lnTo>
                    <a:pt x="66548" y="38227"/>
                  </a:lnTo>
                  <a:lnTo>
                    <a:pt x="13335" y="36703"/>
                  </a:lnTo>
                  <a:lnTo>
                    <a:pt x="14350" y="381"/>
                  </a:lnTo>
                  <a:lnTo>
                    <a:pt x="266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5763767" y="4951425"/>
              <a:ext cx="176822" cy="181279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5776214" y="4966970"/>
              <a:ext cx="99060" cy="104139"/>
            </a:xfrm>
            <a:custGeom>
              <a:avLst/>
              <a:gdLst/>
              <a:ahLst/>
              <a:cxnLst/>
              <a:rect l="l" t="t" r="r" b="b"/>
              <a:pathLst>
                <a:path w="99060" h="104139">
                  <a:moveTo>
                    <a:pt x="60200" y="18160"/>
                  </a:moveTo>
                  <a:lnTo>
                    <a:pt x="49149" y="18160"/>
                  </a:lnTo>
                  <a:lnTo>
                    <a:pt x="74930" y="81406"/>
                  </a:lnTo>
                  <a:lnTo>
                    <a:pt x="22606" y="81533"/>
                  </a:lnTo>
                  <a:lnTo>
                    <a:pt x="0" y="81533"/>
                  </a:lnTo>
                  <a:lnTo>
                    <a:pt x="126" y="103758"/>
                  </a:lnTo>
                  <a:lnTo>
                    <a:pt x="11684" y="103758"/>
                  </a:lnTo>
                  <a:lnTo>
                    <a:pt x="11684" y="91566"/>
                  </a:lnTo>
                  <a:lnTo>
                    <a:pt x="98678" y="91439"/>
                  </a:lnTo>
                  <a:lnTo>
                    <a:pt x="98678" y="81406"/>
                  </a:lnTo>
                  <a:lnTo>
                    <a:pt x="87630" y="81406"/>
                  </a:lnTo>
                  <a:lnTo>
                    <a:pt x="60200" y="18160"/>
                  </a:lnTo>
                  <a:close/>
                </a:path>
                <a:path w="99060" h="104139">
                  <a:moveTo>
                    <a:pt x="98678" y="91439"/>
                  </a:moveTo>
                  <a:lnTo>
                    <a:pt x="87375" y="91439"/>
                  </a:lnTo>
                  <a:lnTo>
                    <a:pt x="87375" y="103123"/>
                  </a:lnTo>
                  <a:lnTo>
                    <a:pt x="98678" y="102996"/>
                  </a:lnTo>
                  <a:lnTo>
                    <a:pt x="98678" y="91439"/>
                  </a:lnTo>
                  <a:close/>
                </a:path>
                <a:path w="99060" h="104139">
                  <a:moveTo>
                    <a:pt x="52324" y="0"/>
                  </a:moveTo>
                  <a:lnTo>
                    <a:pt x="46227" y="0"/>
                  </a:lnTo>
                  <a:lnTo>
                    <a:pt x="11175" y="81533"/>
                  </a:lnTo>
                  <a:lnTo>
                    <a:pt x="22606" y="81533"/>
                  </a:lnTo>
                  <a:lnTo>
                    <a:pt x="49149" y="18160"/>
                  </a:lnTo>
                  <a:lnTo>
                    <a:pt x="60200" y="18160"/>
                  </a:lnTo>
                  <a:lnTo>
                    <a:pt x="5232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1" name="object 17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5876544" y="4948466"/>
              <a:ext cx="157060" cy="170649"/>
            </a:xfrm>
            <a:prstGeom prst="rect">
              <a:avLst/>
            </a:prstGeom>
          </p:spPr>
        </p:pic>
        <p:sp>
          <p:nvSpPr>
            <p:cNvPr id="172" name="object 172"/>
            <p:cNvSpPr/>
            <p:nvPr/>
          </p:nvSpPr>
          <p:spPr>
            <a:xfrm>
              <a:off x="5888354" y="4963922"/>
              <a:ext cx="80010" cy="93980"/>
            </a:xfrm>
            <a:custGeom>
              <a:avLst/>
              <a:gdLst/>
              <a:ahLst/>
              <a:cxnLst/>
              <a:rect l="l" t="t" r="r" b="b"/>
              <a:pathLst>
                <a:path w="80010" h="93979">
                  <a:moveTo>
                    <a:pt x="76708" y="0"/>
                  </a:moveTo>
                  <a:lnTo>
                    <a:pt x="64897" y="380"/>
                  </a:lnTo>
                  <a:lnTo>
                    <a:pt x="66167" y="36702"/>
                  </a:lnTo>
                  <a:lnTo>
                    <a:pt x="12954" y="38480"/>
                  </a:lnTo>
                  <a:lnTo>
                    <a:pt x="11684" y="2158"/>
                  </a:lnTo>
                  <a:lnTo>
                    <a:pt x="0" y="2539"/>
                  </a:lnTo>
                  <a:lnTo>
                    <a:pt x="2921" y="93979"/>
                  </a:lnTo>
                  <a:lnTo>
                    <a:pt x="14732" y="93598"/>
                  </a:lnTo>
                  <a:lnTo>
                    <a:pt x="13335" y="49529"/>
                  </a:lnTo>
                  <a:lnTo>
                    <a:pt x="66421" y="47751"/>
                  </a:lnTo>
                  <a:lnTo>
                    <a:pt x="67945" y="91820"/>
                  </a:lnTo>
                  <a:lnTo>
                    <a:pt x="79756" y="91439"/>
                  </a:lnTo>
                  <a:lnTo>
                    <a:pt x="7670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3" name="object 173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5975603" y="4940820"/>
              <a:ext cx="173850" cy="173850"/>
            </a:xfrm>
            <a:prstGeom prst="rect">
              <a:avLst/>
            </a:prstGeom>
          </p:spPr>
        </p:pic>
        <p:sp>
          <p:nvSpPr>
            <p:cNvPr id="174" name="object 174"/>
            <p:cNvSpPr/>
            <p:nvPr/>
          </p:nvSpPr>
          <p:spPr>
            <a:xfrm>
              <a:off x="5988558" y="4957572"/>
              <a:ext cx="95250" cy="96520"/>
            </a:xfrm>
            <a:custGeom>
              <a:avLst/>
              <a:gdLst/>
              <a:ahLst/>
              <a:cxnLst/>
              <a:rect l="l" t="t" r="r" b="b"/>
              <a:pathLst>
                <a:path w="95250" h="96520">
                  <a:moveTo>
                    <a:pt x="44576" y="0"/>
                  </a:moveTo>
                  <a:lnTo>
                    <a:pt x="10540" y="17652"/>
                  </a:lnTo>
                  <a:lnTo>
                    <a:pt x="0" y="51307"/>
                  </a:lnTo>
                  <a:lnTo>
                    <a:pt x="1474" y="60551"/>
                  </a:lnTo>
                  <a:lnTo>
                    <a:pt x="31480" y="93646"/>
                  </a:lnTo>
                  <a:lnTo>
                    <a:pt x="50800" y="96011"/>
                  </a:lnTo>
                  <a:lnTo>
                    <a:pt x="60733" y="94412"/>
                  </a:lnTo>
                  <a:lnTo>
                    <a:pt x="69595" y="91122"/>
                  </a:lnTo>
                  <a:lnTo>
                    <a:pt x="77410" y="86117"/>
                  </a:lnTo>
                  <a:lnTo>
                    <a:pt x="78317" y="85216"/>
                  </a:lnTo>
                  <a:lnTo>
                    <a:pt x="43561" y="85216"/>
                  </a:lnTo>
                  <a:lnTo>
                    <a:pt x="37464" y="84073"/>
                  </a:lnTo>
                  <a:lnTo>
                    <a:pt x="31750" y="81279"/>
                  </a:lnTo>
                  <a:lnTo>
                    <a:pt x="26162" y="78612"/>
                  </a:lnTo>
                  <a:lnTo>
                    <a:pt x="21589" y="74421"/>
                  </a:lnTo>
                  <a:lnTo>
                    <a:pt x="18033" y="68960"/>
                  </a:lnTo>
                  <a:lnTo>
                    <a:pt x="14350" y="63500"/>
                  </a:lnTo>
                  <a:lnTo>
                    <a:pt x="12445" y="57403"/>
                  </a:lnTo>
                  <a:lnTo>
                    <a:pt x="11977" y="51307"/>
                  </a:lnTo>
                  <a:lnTo>
                    <a:pt x="12130" y="43342"/>
                  </a:lnTo>
                  <a:lnTo>
                    <a:pt x="13668" y="36385"/>
                  </a:lnTo>
                  <a:lnTo>
                    <a:pt x="45212" y="11429"/>
                  </a:lnTo>
                  <a:lnTo>
                    <a:pt x="78588" y="11429"/>
                  </a:lnTo>
                  <a:lnTo>
                    <a:pt x="72687" y="6768"/>
                  </a:lnTo>
                  <a:lnTo>
                    <a:pt x="64071" y="2524"/>
                  </a:lnTo>
                  <a:lnTo>
                    <a:pt x="54693" y="255"/>
                  </a:lnTo>
                  <a:lnTo>
                    <a:pt x="44576" y="0"/>
                  </a:lnTo>
                  <a:close/>
                </a:path>
                <a:path w="95250" h="96520">
                  <a:moveTo>
                    <a:pt x="78588" y="11429"/>
                  </a:moveTo>
                  <a:lnTo>
                    <a:pt x="45212" y="11429"/>
                  </a:lnTo>
                  <a:lnTo>
                    <a:pt x="52331" y="11646"/>
                  </a:lnTo>
                  <a:lnTo>
                    <a:pt x="59023" y="13255"/>
                  </a:lnTo>
                  <a:lnTo>
                    <a:pt x="83438" y="46100"/>
                  </a:lnTo>
                  <a:lnTo>
                    <a:pt x="83819" y="52704"/>
                  </a:lnTo>
                  <a:lnTo>
                    <a:pt x="82550" y="58927"/>
                  </a:lnTo>
                  <a:lnTo>
                    <a:pt x="50037" y="84835"/>
                  </a:lnTo>
                  <a:lnTo>
                    <a:pt x="43561" y="85216"/>
                  </a:lnTo>
                  <a:lnTo>
                    <a:pt x="78317" y="85216"/>
                  </a:lnTo>
                  <a:lnTo>
                    <a:pt x="95250" y="45084"/>
                  </a:lnTo>
                  <a:lnTo>
                    <a:pt x="93894" y="35939"/>
                  </a:lnTo>
                  <a:lnTo>
                    <a:pt x="90979" y="27543"/>
                  </a:lnTo>
                  <a:lnTo>
                    <a:pt x="86516" y="19885"/>
                  </a:lnTo>
                  <a:lnTo>
                    <a:pt x="80517" y="12953"/>
                  </a:lnTo>
                  <a:lnTo>
                    <a:pt x="78588" y="11429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5" name="object 175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6088379" y="4895024"/>
              <a:ext cx="166192" cy="211899"/>
            </a:xfrm>
            <a:prstGeom prst="rect">
              <a:avLst/>
            </a:prstGeom>
          </p:spPr>
        </p:pic>
        <p:sp>
          <p:nvSpPr>
            <p:cNvPr id="176" name="object 176"/>
            <p:cNvSpPr/>
            <p:nvPr/>
          </p:nvSpPr>
          <p:spPr>
            <a:xfrm>
              <a:off x="6100698" y="4911598"/>
              <a:ext cx="88900" cy="134620"/>
            </a:xfrm>
            <a:custGeom>
              <a:avLst/>
              <a:gdLst/>
              <a:ahLst/>
              <a:cxnLst/>
              <a:rect l="l" t="t" r="r" b="b"/>
              <a:pathLst>
                <a:path w="88900" h="134620">
                  <a:moveTo>
                    <a:pt x="11684" y="42290"/>
                  </a:moveTo>
                  <a:lnTo>
                    <a:pt x="0" y="43433"/>
                  </a:lnTo>
                  <a:lnTo>
                    <a:pt x="8889" y="134493"/>
                  </a:lnTo>
                  <a:lnTo>
                    <a:pt x="10413" y="134238"/>
                  </a:lnTo>
                  <a:lnTo>
                    <a:pt x="30560" y="109600"/>
                  </a:lnTo>
                  <a:lnTo>
                    <a:pt x="18287" y="109600"/>
                  </a:lnTo>
                  <a:lnTo>
                    <a:pt x="11684" y="42290"/>
                  </a:lnTo>
                  <a:close/>
                </a:path>
                <a:path w="88900" h="134620">
                  <a:moveTo>
                    <a:pt x="81994" y="61087"/>
                  </a:moveTo>
                  <a:lnTo>
                    <a:pt x="70230" y="61087"/>
                  </a:lnTo>
                  <a:lnTo>
                    <a:pt x="76708" y="127762"/>
                  </a:lnTo>
                  <a:lnTo>
                    <a:pt x="88391" y="126618"/>
                  </a:lnTo>
                  <a:lnTo>
                    <a:pt x="81994" y="61087"/>
                  </a:lnTo>
                  <a:close/>
                </a:path>
                <a:path w="88900" h="134620">
                  <a:moveTo>
                    <a:pt x="79501" y="35559"/>
                  </a:moveTo>
                  <a:lnTo>
                    <a:pt x="78612" y="35687"/>
                  </a:lnTo>
                  <a:lnTo>
                    <a:pt x="18287" y="109600"/>
                  </a:lnTo>
                  <a:lnTo>
                    <a:pt x="30560" y="109600"/>
                  </a:lnTo>
                  <a:lnTo>
                    <a:pt x="70230" y="61087"/>
                  </a:lnTo>
                  <a:lnTo>
                    <a:pt x="81994" y="61087"/>
                  </a:lnTo>
                  <a:lnTo>
                    <a:pt x="79501" y="35559"/>
                  </a:lnTo>
                  <a:close/>
                </a:path>
                <a:path w="88900" h="134620">
                  <a:moveTo>
                    <a:pt x="17525" y="4699"/>
                  </a:moveTo>
                  <a:lnTo>
                    <a:pt x="6476" y="5841"/>
                  </a:lnTo>
                  <a:lnTo>
                    <a:pt x="8381" y="10794"/>
                  </a:lnTo>
                  <a:lnTo>
                    <a:pt x="12064" y="14731"/>
                  </a:lnTo>
                  <a:lnTo>
                    <a:pt x="17525" y="17525"/>
                  </a:lnTo>
                  <a:lnTo>
                    <a:pt x="23113" y="20319"/>
                  </a:lnTo>
                  <a:lnTo>
                    <a:pt x="29972" y="21335"/>
                  </a:lnTo>
                  <a:lnTo>
                    <a:pt x="38100" y="20574"/>
                  </a:lnTo>
                  <a:lnTo>
                    <a:pt x="46354" y="19684"/>
                  </a:lnTo>
                  <a:lnTo>
                    <a:pt x="52831" y="17399"/>
                  </a:lnTo>
                  <a:lnTo>
                    <a:pt x="59390" y="12064"/>
                  </a:lnTo>
                  <a:lnTo>
                    <a:pt x="32892" y="12064"/>
                  </a:lnTo>
                  <a:lnTo>
                    <a:pt x="29083" y="11683"/>
                  </a:lnTo>
                  <a:lnTo>
                    <a:pt x="22478" y="9397"/>
                  </a:lnTo>
                  <a:lnTo>
                    <a:pt x="19685" y="7493"/>
                  </a:lnTo>
                  <a:lnTo>
                    <a:pt x="17525" y="4699"/>
                  </a:lnTo>
                  <a:close/>
                </a:path>
                <a:path w="88900" h="134620">
                  <a:moveTo>
                    <a:pt x="65786" y="0"/>
                  </a:moveTo>
                  <a:lnTo>
                    <a:pt x="55117" y="1015"/>
                  </a:lnTo>
                  <a:lnTo>
                    <a:pt x="52959" y="4571"/>
                  </a:lnTo>
                  <a:lnTo>
                    <a:pt x="50546" y="6984"/>
                  </a:lnTo>
                  <a:lnTo>
                    <a:pt x="48005" y="8635"/>
                  </a:lnTo>
                  <a:lnTo>
                    <a:pt x="45338" y="10159"/>
                  </a:lnTo>
                  <a:lnTo>
                    <a:pt x="41783" y="11175"/>
                  </a:lnTo>
                  <a:lnTo>
                    <a:pt x="37337" y="11556"/>
                  </a:lnTo>
                  <a:lnTo>
                    <a:pt x="32892" y="12064"/>
                  </a:lnTo>
                  <a:lnTo>
                    <a:pt x="59390" y="12064"/>
                  </a:lnTo>
                  <a:lnTo>
                    <a:pt x="62356" y="9651"/>
                  </a:lnTo>
                  <a:lnTo>
                    <a:pt x="65024" y="5079"/>
                  </a:lnTo>
                  <a:lnTo>
                    <a:pt x="6578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7" name="object 177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6236208" y="4913414"/>
              <a:ext cx="178308" cy="210400"/>
            </a:xfrm>
            <a:prstGeom prst="rect">
              <a:avLst/>
            </a:prstGeom>
          </p:spPr>
        </p:pic>
        <p:sp>
          <p:nvSpPr>
            <p:cNvPr id="178" name="object 178"/>
            <p:cNvSpPr/>
            <p:nvPr/>
          </p:nvSpPr>
          <p:spPr>
            <a:xfrm>
              <a:off x="6248146" y="4929239"/>
              <a:ext cx="101600" cy="133985"/>
            </a:xfrm>
            <a:custGeom>
              <a:avLst/>
              <a:gdLst/>
              <a:ahLst/>
              <a:cxnLst/>
              <a:rect l="l" t="t" r="r" b="b"/>
              <a:pathLst>
                <a:path w="101600" h="133985">
                  <a:moveTo>
                    <a:pt x="11683" y="8012"/>
                  </a:moveTo>
                  <a:lnTo>
                    <a:pt x="0" y="9790"/>
                  </a:lnTo>
                  <a:lnTo>
                    <a:pt x="18161" y="133361"/>
                  </a:lnTo>
                  <a:lnTo>
                    <a:pt x="29844" y="131710"/>
                  </a:lnTo>
                  <a:lnTo>
                    <a:pt x="22605" y="83069"/>
                  </a:lnTo>
                  <a:lnTo>
                    <a:pt x="40660" y="83069"/>
                  </a:lnTo>
                  <a:lnTo>
                    <a:pt x="33781" y="80529"/>
                  </a:lnTo>
                  <a:lnTo>
                    <a:pt x="28701" y="76846"/>
                  </a:lnTo>
                  <a:lnTo>
                    <a:pt x="24891" y="71766"/>
                  </a:lnTo>
                  <a:lnTo>
                    <a:pt x="20954" y="66686"/>
                  </a:lnTo>
                  <a:lnTo>
                    <a:pt x="18541" y="60717"/>
                  </a:lnTo>
                  <a:lnTo>
                    <a:pt x="17525" y="53859"/>
                  </a:lnTo>
                  <a:lnTo>
                    <a:pt x="17073" y="46265"/>
                  </a:lnTo>
                  <a:lnTo>
                    <a:pt x="18002" y="39112"/>
                  </a:lnTo>
                  <a:lnTo>
                    <a:pt x="20312" y="32410"/>
                  </a:lnTo>
                  <a:lnTo>
                    <a:pt x="24002" y="26173"/>
                  </a:lnTo>
                  <a:lnTo>
                    <a:pt x="25339" y="24649"/>
                  </a:lnTo>
                  <a:lnTo>
                    <a:pt x="14096" y="24649"/>
                  </a:lnTo>
                  <a:lnTo>
                    <a:pt x="11683" y="8012"/>
                  </a:lnTo>
                  <a:close/>
                </a:path>
                <a:path w="101600" h="133985">
                  <a:moveTo>
                    <a:pt x="40660" y="83069"/>
                  </a:moveTo>
                  <a:lnTo>
                    <a:pt x="22605" y="83069"/>
                  </a:lnTo>
                  <a:lnTo>
                    <a:pt x="28448" y="88276"/>
                  </a:lnTo>
                  <a:lnTo>
                    <a:pt x="34543" y="91959"/>
                  </a:lnTo>
                  <a:lnTo>
                    <a:pt x="41020" y="93991"/>
                  </a:lnTo>
                  <a:lnTo>
                    <a:pt x="47498" y="96150"/>
                  </a:lnTo>
                  <a:lnTo>
                    <a:pt x="83450" y="85990"/>
                  </a:lnTo>
                  <a:lnTo>
                    <a:pt x="52450" y="85990"/>
                  </a:lnTo>
                  <a:lnTo>
                    <a:pt x="46227" y="85228"/>
                  </a:lnTo>
                  <a:lnTo>
                    <a:pt x="40660" y="83069"/>
                  </a:lnTo>
                  <a:close/>
                </a:path>
                <a:path w="101600" h="133985">
                  <a:moveTo>
                    <a:pt x="83828" y="10933"/>
                  </a:moveTo>
                  <a:lnTo>
                    <a:pt x="54355" y="10933"/>
                  </a:lnTo>
                  <a:lnTo>
                    <a:pt x="60578" y="11568"/>
                  </a:lnTo>
                  <a:lnTo>
                    <a:pt x="72516" y="16394"/>
                  </a:lnTo>
                  <a:lnTo>
                    <a:pt x="77469" y="20204"/>
                  </a:lnTo>
                  <a:lnTo>
                    <a:pt x="81533" y="25538"/>
                  </a:lnTo>
                  <a:lnTo>
                    <a:pt x="85598" y="30745"/>
                  </a:lnTo>
                  <a:lnTo>
                    <a:pt x="88137" y="36587"/>
                  </a:lnTo>
                  <a:lnTo>
                    <a:pt x="89153" y="43064"/>
                  </a:lnTo>
                  <a:lnTo>
                    <a:pt x="90042" y="49414"/>
                  </a:lnTo>
                  <a:lnTo>
                    <a:pt x="89280" y="55764"/>
                  </a:lnTo>
                  <a:lnTo>
                    <a:pt x="86867" y="61987"/>
                  </a:lnTo>
                  <a:lnTo>
                    <a:pt x="84454" y="68337"/>
                  </a:lnTo>
                  <a:lnTo>
                    <a:pt x="80771" y="73544"/>
                  </a:lnTo>
                  <a:lnTo>
                    <a:pt x="75691" y="77608"/>
                  </a:lnTo>
                  <a:lnTo>
                    <a:pt x="70738" y="81672"/>
                  </a:lnTo>
                  <a:lnTo>
                    <a:pt x="65024" y="84085"/>
                  </a:lnTo>
                  <a:lnTo>
                    <a:pt x="58800" y="84974"/>
                  </a:lnTo>
                  <a:lnTo>
                    <a:pt x="52450" y="85990"/>
                  </a:lnTo>
                  <a:lnTo>
                    <a:pt x="83450" y="85990"/>
                  </a:lnTo>
                  <a:lnTo>
                    <a:pt x="86042" y="84016"/>
                  </a:lnTo>
                  <a:lnTo>
                    <a:pt x="92328" y="76846"/>
                  </a:lnTo>
                  <a:lnTo>
                    <a:pt x="97158" y="68605"/>
                  </a:lnTo>
                  <a:lnTo>
                    <a:pt x="100202" y="59876"/>
                  </a:lnTo>
                  <a:lnTo>
                    <a:pt x="101437" y="50647"/>
                  </a:lnTo>
                  <a:lnTo>
                    <a:pt x="100837" y="40905"/>
                  </a:lnTo>
                  <a:lnTo>
                    <a:pt x="98601" y="31646"/>
                  </a:lnTo>
                  <a:lnTo>
                    <a:pt x="94757" y="23316"/>
                  </a:lnTo>
                  <a:lnTo>
                    <a:pt x="89318" y="15938"/>
                  </a:lnTo>
                  <a:lnTo>
                    <a:pt x="83828" y="10933"/>
                  </a:lnTo>
                  <a:close/>
                </a:path>
                <a:path w="101600" h="133985">
                  <a:moveTo>
                    <a:pt x="56649" y="0"/>
                  </a:moveTo>
                  <a:lnTo>
                    <a:pt x="47243" y="519"/>
                  </a:lnTo>
                  <a:lnTo>
                    <a:pt x="39877" y="1535"/>
                  </a:lnTo>
                  <a:lnTo>
                    <a:pt x="33400" y="4075"/>
                  </a:lnTo>
                  <a:lnTo>
                    <a:pt x="27939" y="8139"/>
                  </a:lnTo>
                  <a:lnTo>
                    <a:pt x="22351" y="12203"/>
                  </a:lnTo>
                  <a:lnTo>
                    <a:pt x="17779" y="17664"/>
                  </a:lnTo>
                  <a:lnTo>
                    <a:pt x="14096" y="24649"/>
                  </a:lnTo>
                  <a:lnTo>
                    <a:pt x="25339" y="24649"/>
                  </a:lnTo>
                  <a:lnTo>
                    <a:pt x="28787" y="20716"/>
                  </a:lnTo>
                  <a:lnTo>
                    <a:pt x="34369" y="16521"/>
                  </a:lnTo>
                  <a:lnTo>
                    <a:pt x="40737" y="13565"/>
                  </a:lnTo>
                  <a:lnTo>
                    <a:pt x="47878" y="11822"/>
                  </a:lnTo>
                  <a:lnTo>
                    <a:pt x="54355" y="10933"/>
                  </a:lnTo>
                  <a:lnTo>
                    <a:pt x="83828" y="10933"/>
                  </a:lnTo>
                  <a:lnTo>
                    <a:pt x="82295" y="9536"/>
                  </a:lnTo>
                  <a:lnTo>
                    <a:pt x="74175" y="4484"/>
                  </a:lnTo>
                  <a:lnTo>
                    <a:pt x="65627" y="1313"/>
                  </a:lnTo>
                  <a:lnTo>
                    <a:pt x="5664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6353555" y="4889030"/>
              <a:ext cx="179793" cy="17979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6365373" y="4905501"/>
              <a:ext cx="102870" cy="102235"/>
            </a:xfrm>
            <a:custGeom>
              <a:avLst/>
              <a:gdLst/>
              <a:ahLst/>
              <a:cxnLst/>
              <a:rect l="l" t="t" r="r" b="b"/>
              <a:pathLst>
                <a:path w="102870" h="102235">
                  <a:moveTo>
                    <a:pt x="46095" y="4953"/>
                  </a:moveTo>
                  <a:lnTo>
                    <a:pt x="8376" y="26162"/>
                  </a:lnTo>
                  <a:lnTo>
                    <a:pt x="0" y="52450"/>
                  </a:lnTo>
                  <a:lnTo>
                    <a:pt x="883" y="61975"/>
                  </a:lnTo>
                  <a:lnTo>
                    <a:pt x="28761" y="97875"/>
                  </a:lnTo>
                  <a:lnTo>
                    <a:pt x="46339" y="101824"/>
                  </a:lnTo>
                  <a:lnTo>
                    <a:pt x="55747" y="100965"/>
                  </a:lnTo>
                  <a:lnTo>
                    <a:pt x="62859" y="99695"/>
                  </a:lnTo>
                  <a:lnTo>
                    <a:pt x="69209" y="97028"/>
                  </a:lnTo>
                  <a:lnTo>
                    <a:pt x="74670" y="92837"/>
                  </a:lnTo>
                  <a:lnTo>
                    <a:pt x="76717" y="91312"/>
                  </a:lnTo>
                  <a:lnTo>
                    <a:pt x="48635" y="91312"/>
                  </a:lnTo>
                  <a:lnTo>
                    <a:pt x="42539" y="90678"/>
                  </a:lnTo>
                  <a:lnTo>
                    <a:pt x="12694" y="60071"/>
                  </a:lnTo>
                  <a:lnTo>
                    <a:pt x="11525" y="54229"/>
                  </a:lnTo>
                  <a:lnTo>
                    <a:pt x="11525" y="52450"/>
                  </a:lnTo>
                  <a:lnTo>
                    <a:pt x="11932" y="47371"/>
                  </a:lnTo>
                  <a:lnTo>
                    <a:pt x="14091" y="41021"/>
                  </a:lnTo>
                  <a:lnTo>
                    <a:pt x="16250" y="34798"/>
                  </a:lnTo>
                  <a:lnTo>
                    <a:pt x="19806" y="29464"/>
                  </a:lnTo>
                  <a:lnTo>
                    <a:pt x="24759" y="25400"/>
                  </a:lnTo>
                  <a:lnTo>
                    <a:pt x="29585" y="21209"/>
                  </a:lnTo>
                  <a:lnTo>
                    <a:pt x="35173" y="18542"/>
                  </a:lnTo>
                  <a:lnTo>
                    <a:pt x="41650" y="17272"/>
                  </a:lnTo>
                  <a:lnTo>
                    <a:pt x="49006" y="16631"/>
                  </a:lnTo>
                  <a:lnTo>
                    <a:pt x="75924" y="16631"/>
                  </a:lnTo>
                  <a:lnTo>
                    <a:pt x="72257" y="13208"/>
                  </a:lnTo>
                  <a:lnTo>
                    <a:pt x="66161" y="9398"/>
                  </a:lnTo>
                  <a:lnTo>
                    <a:pt x="53080" y="5334"/>
                  </a:lnTo>
                  <a:lnTo>
                    <a:pt x="46095" y="4953"/>
                  </a:lnTo>
                  <a:close/>
                </a:path>
                <a:path w="102870" h="102235">
                  <a:moveTo>
                    <a:pt x="100415" y="76581"/>
                  </a:moveTo>
                  <a:lnTo>
                    <a:pt x="88640" y="76581"/>
                  </a:lnTo>
                  <a:lnTo>
                    <a:pt x="91434" y="92075"/>
                  </a:lnTo>
                  <a:lnTo>
                    <a:pt x="102864" y="89916"/>
                  </a:lnTo>
                  <a:lnTo>
                    <a:pt x="100415" y="76581"/>
                  </a:lnTo>
                  <a:close/>
                </a:path>
                <a:path w="102870" h="102235">
                  <a:moveTo>
                    <a:pt x="75924" y="16631"/>
                  </a:moveTo>
                  <a:lnTo>
                    <a:pt x="49006" y="16631"/>
                  </a:lnTo>
                  <a:lnTo>
                    <a:pt x="56016" y="17383"/>
                  </a:lnTo>
                  <a:lnTo>
                    <a:pt x="62670" y="19540"/>
                  </a:lnTo>
                  <a:lnTo>
                    <a:pt x="85211" y="54229"/>
                  </a:lnTo>
                  <a:lnTo>
                    <a:pt x="84830" y="60579"/>
                  </a:lnTo>
                  <a:lnTo>
                    <a:pt x="54985" y="90170"/>
                  </a:lnTo>
                  <a:lnTo>
                    <a:pt x="48635" y="91312"/>
                  </a:lnTo>
                  <a:lnTo>
                    <a:pt x="76717" y="91312"/>
                  </a:lnTo>
                  <a:lnTo>
                    <a:pt x="80131" y="88773"/>
                  </a:lnTo>
                  <a:lnTo>
                    <a:pt x="84830" y="83312"/>
                  </a:lnTo>
                  <a:lnTo>
                    <a:pt x="88640" y="76581"/>
                  </a:lnTo>
                  <a:lnTo>
                    <a:pt x="100415" y="76581"/>
                  </a:lnTo>
                  <a:lnTo>
                    <a:pt x="89758" y="18542"/>
                  </a:lnTo>
                  <a:lnTo>
                    <a:pt x="77972" y="18542"/>
                  </a:lnTo>
                  <a:lnTo>
                    <a:pt x="75924" y="16631"/>
                  </a:lnTo>
                  <a:close/>
                </a:path>
                <a:path w="102870" h="102235">
                  <a:moveTo>
                    <a:pt x="86354" y="0"/>
                  </a:moveTo>
                  <a:lnTo>
                    <a:pt x="74924" y="2031"/>
                  </a:lnTo>
                  <a:lnTo>
                    <a:pt x="77972" y="18542"/>
                  </a:lnTo>
                  <a:lnTo>
                    <a:pt x="89758" y="18542"/>
                  </a:lnTo>
                  <a:lnTo>
                    <a:pt x="8635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1" name="object 181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6461759" y="4829581"/>
              <a:ext cx="181279" cy="216382"/>
            </a:xfrm>
            <a:prstGeom prst="rect">
              <a:avLst/>
            </a:prstGeom>
          </p:spPr>
        </p:pic>
        <p:sp>
          <p:nvSpPr>
            <p:cNvPr id="182" name="object 182"/>
            <p:cNvSpPr/>
            <p:nvPr/>
          </p:nvSpPr>
          <p:spPr>
            <a:xfrm>
              <a:off x="6474086" y="4845430"/>
              <a:ext cx="104139" cy="138430"/>
            </a:xfrm>
            <a:custGeom>
              <a:avLst/>
              <a:gdLst/>
              <a:ahLst/>
              <a:cxnLst/>
              <a:rect l="l" t="t" r="r" b="b"/>
              <a:pathLst>
                <a:path w="104140" h="138429">
                  <a:moveTo>
                    <a:pt x="78859" y="0"/>
                  </a:moveTo>
                  <a:lnTo>
                    <a:pt x="74795" y="1524"/>
                  </a:lnTo>
                  <a:lnTo>
                    <a:pt x="69842" y="3048"/>
                  </a:lnTo>
                  <a:lnTo>
                    <a:pt x="50419" y="8070"/>
                  </a:lnTo>
                  <a:lnTo>
                    <a:pt x="39394" y="11318"/>
                  </a:lnTo>
                  <a:lnTo>
                    <a:pt x="9009" y="29083"/>
                  </a:lnTo>
                  <a:lnTo>
                    <a:pt x="5199" y="33528"/>
                  </a:lnTo>
                  <a:lnTo>
                    <a:pt x="2532" y="40005"/>
                  </a:lnTo>
                  <a:lnTo>
                    <a:pt x="754" y="48641"/>
                  </a:lnTo>
                  <a:lnTo>
                    <a:pt x="110" y="54102"/>
                  </a:lnTo>
                  <a:lnTo>
                    <a:pt x="0" y="60690"/>
                  </a:lnTo>
                  <a:lnTo>
                    <a:pt x="119" y="64625"/>
                  </a:lnTo>
                  <a:lnTo>
                    <a:pt x="13042" y="112172"/>
                  </a:lnTo>
                  <a:lnTo>
                    <a:pt x="46395" y="137414"/>
                  </a:lnTo>
                  <a:lnTo>
                    <a:pt x="56081" y="138271"/>
                  </a:lnTo>
                  <a:lnTo>
                    <a:pt x="66159" y="137033"/>
                  </a:lnTo>
                  <a:lnTo>
                    <a:pt x="75543" y="134060"/>
                  </a:lnTo>
                  <a:lnTo>
                    <a:pt x="83701" y="129540"/>
                  </a:lnTo>
                  <a:lnTo>
                    <a:pt x="86516" y="127089"/>
                  </a:lnTo>
                  <a:lnTo>
                    <a:pt x="56464" y="127089"/>
                  </a:lnTo>
                  <a:lnTo>
                    <a:pt x="49491" y="126603"/>
                  </a:lnTo>
                  <a:lnTo>
                    <a:pt x="20947" y="98298"/>
                  </a:lnTo>
                  <a:lnTo>
                    <a:pt x="20021" y="90987"/>
                  </a:lnTo>
                  <a:lnTo>
                    <a:pt x="20487" y="83915"/>
                  </a:lnTo>
                  <a:lnTo>
                    <a:pt x="21174" y="81407"/>
                  </a:lnTo>
                  <a:lnTo>
                    <a:pt x="12692" y="81407"/>
                  </a:lnTo>
                  <a:lnTo>
                    <a:pt x="10152" y="61722"/>
                  </a:lnTo>
                  <a:lnTo>
                    <a:pt x="10533" y="55245"/>
                  </a:lnTo>
                  <a:lnTo>
                    <a:pt x="12057" y="48641"/>
                  </a:lnTo>
                  <a:lnTo>
                    <a:pt x="13454" y="43053"/>
                  </a:lnTo>
                  <a:lnTo>
                    <a:pt x="15740" y="38227"/>
                  </a:lnTo>
                  <a:lnTo>
                    <a:pt x="19042" y="34671"/>
                  </a:lnTo>
                  <a:lnTo>
                    <a:pt x="22344" y="30988"/>
                  </a:lnTo>
                  <a:lnTo>
                    <a:pt x="62627" y="16817"/>
                  </a:lnTo>
                  <a:lnTo>
                    <a:pt x="70319" y="14684"/>
                  </a:lnTo>
                  <a:lnTo>
                    <a:pt x="76534" y="12765"/>
                  </a:lnTo>
                  <a:lnTo>
                    <a:pt x="81272" y="11049"/>
                  </a:lnTo>
                  <a:lnTo>
                    <a:pt x="78859" y="0"/>
                  </a:lnTo>
                  <a:close/>
                </a:path>
                <a:path w="104140" h="138429">
                  <a:moveTo>
                    <a:pt x="86437" y="53526"/>
                  </a:moveTo>
                  <a:lnTo>
                    <a:pt x="54900" y="53526"/>
                  </a:lnTo>
                  <a:lnTo>
                    <a:pt x="61714" y="54102"/>
                  </a:lnTo>
                  <a:lnTo>
                    <a:pt x="68338" y="56106"/>
                  </a:lnTo>
                  <a:lnTo>
                    <a:pt x="91715" y="89465"/>
                  </a:lnTo>
                  <a:lnTo>
                    <a:pt x="91750" y="90987"/>
                  </a:lnTo>
                  <a:lnTo>
                    <a:pt x="91401" y="97091"/>
                  </a:lnTo>
                  <a:lnTo>
                    <a:pt x="63746" y="126111"/>
                  </a:lnTo>
                  <a:lnTo>
                    <a:pt x="56464" y="127089"/>
                  </a:lnTo>
                  <a:lnTo>
                    <a:pt x="86516" y="127089"/>
                  </a:lnTo>
                  <a:lnTo>
                    <a:pt x="103672" y="89465"/>
                  </a:lnTo>
                  <a:lnTo>
                    <a:pt x="102481" y="80010"/>
                  </a:lnTo>
                  <a:lnTo>
                    <a:pt x="99550" y="70893"/>
                  </a:lnTo>
                  <a:lnTo>
                    <a:pt x="95131" y="62801"/>
                  </a:lnTo>
                  <a:lnTo>
                    <a:pt x="89187" y="55737"/>
                  </a:lnTo>
                  <a:lnTo>
                    <a:pt x="86437" y="53526"/>
                  </a:lnTo>
                  <a:close/>
                </a:path>
                <a:path w="104140" h="138429">
                  <a:moveTo>
                    <a:pt x="55098" y="41943"/>
                  </a:moveTo>
                  <a:lnTo>
                    <a:pt x="19032" y="60690"/>
                  </a:lnTo>
                  <a:lnTo>
                    <a:pt x="12692" y="81407"/>
                  </a:lnTo>
                  <a:lnTo>
                    <a:pt x="21174" y="81407"/>
                  </a:lnTo>
                  <a:lnTo>
                    <a:pt x="22358" y="77081"/>
                  </a:lnTo>
                  <a:lnTo>
                    <a:pt x="25646" y="70485"/>
                  </a:lnTo>
                  <a:lnTo>
                    <a:pt x="54900" y="53526"/>
                  </a:lnTo>
                  <a:lnTo>
                    <a:pt x="86437" y="53526"/>
                  </a:lnTo>
                  <a:lnTo>
                    <a:pt x="81780" y="49784"/>
                  </a:lnTo>
                  <a:lnTo>
                    <a:pt x="73299" y="45233"/>
                  </a:lnTo>
                  <a:lnTo>
                    <a:pt x="64413" y="42624"/>
                  </a:lnTo>
                  <a:lnTo>
                    <a:pt x="55098" y="41943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3" name="object 183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6579108" y="4844808"/>
              <a:ext cx="173850" cy="173850"/>
            </a:xfrm>
            <a:prstGeom prst="rect">
              <a:avLst/>
            </a:prstGeom>
          </p:spPr>
        </p:pic>
        <p:sp>
          <p:nvSpPr>
            <p:cNvPr id="184" name="object 184"/>
            <p:cNvSpPr/>
            <p:nvPr/>
          </p:nvSpPr>
          <p:spPr>
            <a:xfrm>
              <a:off x="6592058" y="4860954"/>
              <a:ext cx="95885" cy="96520"/>
            </a:xfrm>
            <a:custGeom>
              <a:avLst/>
              <a:gdLst/>
              <a:ahLst/>
              <a:cxnLst/>
              <a:rect l="l" t="t" r="r" b="b"/>
              <a:pathLst>
                <a:path w="95884" h="96520">
                  <a:moveTo>
                    <a:pt x="45692" y="0"/>
                  </a:moveTo>
                  <a:lnTo>
                    <a:pt x="10974" y="16988"/>
                  </a:lnTo>
                  <a:lnTo>
                    <a:pt x="0" y="51355"/>
                  </a:lnTo>
                  <a:lnTo>
                    <a:pt x="1527" y="60422"/>
                  </a:lnTo>
                  <a:lnTo>
                    <a:pt x="31442" y="93765"/>
                  </a:lnTo>
                  <a:lnTo>
                    <a:pt x="49869" y="96381"/>
                  </a:lnTo>
                  <a:lnTo>
                    <a:pt x="59820" y="94712"/>
                  </a:lnTo>
                  <a:lnTo>
                    <a:pt x="69302" y="91307"/>
                  </a:lnTo>
                  <a:lnTo>
                    <a:pt x="77378" y="86425"/>
                  </a:lnTo>
                  <a:lnTo>
                    <a:pt x="78281" y="85568"/>
                  </a:lnTo>
                  <a:lnTo>
                    <a:pt x="44453" y="85568"/>
                  </a:lnTo>
                  <a:lnTo>
                    <a:pt x="32388" y="82266"/>
                  </a:lnTo>
                  <a:lnTo>
                    <a:pt x="11999" y="50315"/>
                  </a:lnTo>
                  <a:lnTo>
                    <a:pt x="12180" y="43229"/>
                  </a:lnTo>
                  <a:lnTo>
                    <a:pt x="38484" y="12797"/>
                  </a:lnTo>
                  <a:lnTo>
                    <a:pt x="45464" y="11701"/>
                  </a:lnTo>
                  <a:lnTo>
                    <a:pt x="78646" y="11701"/>
                  </a:lnTo>
                  <a:lnTo>
                    <a:pt x="73409" y="7590"/>
                  </a:lnTo>
                  <a:lnTo>
                    <a:pt x="64551" y="2996"/>
                  </a:lnTo>
                  <a:lnTo>
                    <a:pt x="55312" y="462"/>
                  </a:lnTo>
                  <a:lnTo>
                    <a:pt x="45692" y="0"/>
                  </a:lnTo>
                  <a:close/>
                </a:path>
                <a:path w="95884" h="96520">
                  <a:moveTo>
                    <a:pt x="78646" y="11701"/>
                  </a:moveTo>
                  <a:lnTo>
                    <a:pt x="45464" y="11701"/>
                  </a:lnTo>
                  <a:lnTo>
                    <a:pt x="52312" y="12035"/>
                  </a:lnTo>
                  <a:lnTo>
                    <a:pt x="59041" y="13797"/>
                  </a:lnTo>
                  <a:lnTo>
                    <a:pt x="83952" y="45587"/>
                  </a:lnTo>
                  <a:lnTo>
                    <a:pt x="84077" y="52421"/>
                  </a:lnTo>
                  <a:lnTo>
                    <a:pt x="80775" y="65121"/>
                  </a:lnTo>
                  <a:lnTo>
                    <a:pt x="77727" y="70455"/>
                  </a:lnTo>
                  <a:lnTo>
                    <a:pt x="68710" y="79218"/>
                  </a:lnTo>
                  <a:lnTo>
                    <a:pt x="63249" y="82266"/>
                  </a:lnTo>
                  <a:lnTo>
                    <a:pt x="50676" y="85568"/>
                  </a:lnTo>
                  <a:lnTo>
                    <a:pt x="78281" y="85568"/>
                  </a:lnTo>
                  <a:lnTo>
                    <a:pt x="95484" y="45587"/>
                  </a:lnTo>
                  <a:lnTo>
                    <a:pt x="93962" y="36357"/>
                  </a:lnTo>
                  <a:lnTo>
                    <a:pt x="90912" y="27682"/>
                  </a:lnTo>
                  <a:lnTo>
                    <a:pt x="86459" y="19956"/>
                  </a:lnTo>
                  <a:lnTo>
                    <a:pt x="80625" y="13255"/>
                  </a:lnTo>
                  <a:lnTo>
                    <a:pt x="78646" y="11701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5" name="object 185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6672071" y="4817414"/>
              <a:ext cx="137299" cy="175336"/>
            </a:xfrm>
            <a:prstGeom prst="rect">
              <a:avLst/>
            </a:prstGeom>
          </p:spPr>
        </p:pic>
        <p:sp>
          <p:nvSpPr>
            <p:cNvPr id="186" name="object 186"/>
            <p:cNvSpPr/>
            <p:nvPr/>
          </p:nvSpPr>
          <p:spPr>
            <a:xfrm>
              <a:off x="6683883" y="4833111"/>
              <a:ext cx="60960" cy="98425"/>
            </a:xfrm>
            <a:custGeom>
              <a:avLst/>
              <a:gdLst/>
              <a:ahLst/>
              <a:cxnLst/>
              <a:rect l="l" t="t" r="r" b="b"/>
              <a:pathLst>
                <a:path w="60959" h="98425">
                  <a:moveTo>
                    <a:pt x="57785" y="0"/>
                  </a:moveTo>
                  <a:lnTo>
                    <a:pt x="0" y="16890"/>
                  </a:lnTo>
                  <a:lnTo>
                    <a:pt x="2921" y="26669"/>
                  </a:lnTo>
                  <a:lnTo>
                    <a:pt x="26162" y="19938"/>
                  </a:lnTo>
                  <a:lnTo>
                    <a:pt x="48895" y="97917"/>
                  </a:lnTo>
                  <a:lnTo>
                    <a:pt x="60198" y="94614"/>
                  </a:lnTo>
                  <a:lnTo>
                    <a:pt x="37465" y="16637"/>
                  </a:lnTo>
                  <a:lnTo>
                    <a:pt x="60706" y="9779"/>
                  </a:lnTo>
                  <a:lnTo>
                    <a:pt x="5778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7" name="object 187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6742176" y="4785385"/>
              <a:ext cx="192125" cy="192125"/>
            </a:xfrm>
            <a:prstGeom prst="rect">
              <a:avLst/>
            </a:prstGeom>
          </p:spPr>
        </p:pic>
        <p:sp>
          <p:nvSpPr>
            <p:cNvPr id="188" name="object 188"/>
            <p:cNvSpPr/>
            <p:nvPr/>
          </p:nvSpPr>
          <p:spPr>
            <a:xfrm>
              <a:off x="6755003" y="4801361"/>
              <a:ext cx="114300" cy="114935"/>
            </a:xfrm>
            <a:custGeom>
              <a:avLst/>
              <a:gdLst/>
              <a:ahLst/>
              <a:cxnLst/>
              <a:rect l="l" t="t" r="r" b="b"/>
              <a:pathLst>
                <a:path w="114300" h="114935">
                  <a:moveTo>
                    <a:pt x="11049" y="24383"/>
                  </a:moveTo>
                  <a:lnTo>
                    <a:pt x="0" y="27939"/>
                  </a:lnTo>
                  <a:lnTo>
                    <a:pt x="28321" y="114935"/>
                  </a:lnTo>
                  <a:lnTo>
                    <a:pt x="67437" y="102235"/>
                  </a:lnTo>
                  <a:lnTo>
                    <a:pt x="68110" y="101726"/>
                  </a:lnTo>
                  <a:lnTo>
                    <a:pt x="36702" y="101726"/>
                  </a:lnTo>
                  <a:lnTo>
                    <a:pt x="26035" y="68833"/>
                  </a:lnTo>
                  <a:lnTo>
                    <a:pt x="43433" y="63245"/>
                  </a:lnTo>
                  <a:lnTo>
                    <a:pt x="49149" y="61975"/>
                  </a:lnTo>
                  <a:lnTo>
                    <a:pt x="75918" y="61975"/>
                  </a:lnTo>
                  <a:lnTo>
                    <a:pt x="73787" y="59055"/>
                  </a:lnTo>
                  <a:lnTo>
                    <a:pt x="73420" y="58800"/>
                  </a:lnTo>
                  <a:lnTo>
                    <a:pt x="22225" y="58800"/>
                  </a:lnTo>
                  <a:lnTo>
                    <a:pt x="11049" y="24383"/>
                  </a:lnTo>
                  <a:close/>
                </a:path>
                <a:path w="114300" h="114935">
                  <a:moveTo>
                    <a:pt x="75918" y="61975"/>
                  </a:moveTo>
                  <a:lnTo>
                    <a:pt x="49149" y="61975"/>
                  </a:lnTo>
                  <a:lnTo>
                    <a:pt x="52704" y="62102"/>
                  </a:lnTo>
                  <a:lnTo>
                    <a:pt x="56133" y="62356"/>
                  </a:lnTo>
                  <a:lnTo>
                    <a:pt x="68016" y="81623"/>
                  </a:lnTo>
                  <a:lnTo>
                    <a:pt x="65373" y="87995"/>
                  </a:lnTo>
                  <a:lnTo>
                    <a:pt x="59253" y="93295"/>
                  </a:lnTo>
                  <a:lnTo>
                    <a:pt x="49656" y="97536"/>
                  </a:lnTo>
                  <a:lnTo>
                    <a:pt x="36702" y="101726"/>
                  </a:lnTo>
                  <a:lnTo>
                    <a:pt x="68110" y="101726"/>
                  </a:lnTo>
                  <a:lnTo>
                    <a:pt x="74168" y="97155"/>
                  </a:lnTo>
                  <a:lnTo>
                    <a:pt x="77597" y="90424"/>
                  </a:lnTo>
                  <a:lnTo>
                    <a:pt x="80899" y="83693"/>
                  </a:lnTo>
                  <a:lnTo>
                    <a:pt x="81406" y="76835"/>
                  </a:lnTo>
                  <a:lnTo>
                    <a:pt x="78748" y="68452"/>
                  </a:lnTo>
                  <a:lnTo>
                    <a:pt x="77216" y="63754"/>
                  </a:lnTo>
                  <a:lnTo>
                    <a:pt x="75918" y="61975"/>
                  </a:lnTo>
                  <a:close/>
                </a:path>
                <a:path w="114300" h="114935">
                  <a:moveTo>
                    <a:pt x="85851" y="0"/>
                  </a:moveTo>
                  <a:lnTo>
                    <a:pt x="74675" y="3556"/>
                  </a:lnTo>
                  <a:lnTo>
                    <a:pt x="102997" y="90550"/>
                  </a:lnTo>
                  <a:lnTo>
                    <a:pt x="114173" y="86994"/>
                  </a:lnTo>
                  <a:lnTo>
                    <a:pt x="85851" y="0"/>
                  </a:lnTo>
                  <a:close/>
                </a:path>
                <a:path w="114300" h="114935">
                  <a:moveTo>
                    <a:pt x="58800" y="50545"/>
                  </a:moveTo>
                  <a:lnTo>
                    <a:pt x="48260" y="51054"/>
                  </a:lnTo>
                  <a:lnTo>
                    <a:pt x="41401" y="52577"/>
                  </a:lnTo>
                  <a:lnTo>
                    <a:pt x="22225" y="58800"/>
                  </a:lnTo>
                  <a:lnTo>
                    <a:pt x="73420" y="58800"/>
                  </a:lnTo>
                  <a:lnTo>
                    <a:pt x="63880" y="52196"/>
                  </a:lnTo>
                  <a:lnTo>
                    <a:pt x="58800" y="50545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982339" y="2090639"/>
              <a:ext cx="1899920" cy="2392045"/>
            </a:xfrm>
            <a:custGeom>
              <a:avLst/>
              <a:gdLst/>
              <a:ahLst/>
              <a:cxnLst/>
              <a:rect l="l" t="t" r="r" b="b"/>
              <a:pathLst>
                <a:path w="1899920" h="2392045">
                  <a:moveTo>
                    <a:pt x="1847735" y="0"/>
                  </a:moveTo>
                  <a:lnTo>
                    <a:pt x="1796018" y="889"/>
                  </a:lnTo>
                  <a:lnTo>
                    <a:pt x="1744660" y="2941"/>
                  </a:lnTo>
                  <a:lnTo>
                    <a:pt x="1693680" y="6141"/>
                  </a:lnTo>
                  <a:lnTo>
                    <a:pt x="1643095" y="10475"/>
                  </a:lnTo>
                  <a:lnTo>
                    <a:pt x="1592924" y="15927"/>
                  </a:lnTo>
                  <a:lnTo>
                    <a:pt x="1543185" y="22482"/>
                  </a:lnTo>
                  <a:lnTo>
                    <a:pt x="1493895" y="30127"/>
                  </a:lnTo>
                  <a:lnTo>
                    <a:pt x="1445074" y="38845"/>
                  </a:lnTo>
                  <a:lnTo>
                    <a:pt x="1396738" y="48622"/>
                  </a:lnTo>
                  <a:lnTo>
                    <a:pt x="1348906" y="59444"/>
                  </a:lnTo>
                  <a:lnTo>
                    <a:pt x="1301597" y="71294"/>
                  </a:lnTo>
                  <a:lnTo>
                    <a:pt x="1254828" y="84160"/>
                  </a:lnTo>
                  <a:lnTo>
                    <a:pt x="1208618" y="98024"/>
                  </a:lnTo>
                  <a:lnTo>
                    <a:pt x="1162984" y="112874"/>
                  </a:lnTo>
                  <a:lnTo>
                    <a:pt x="1117945" y="128693"/>
                  </a:lnTo>
                  <a:lnTo>
                    <a:pt x="1073519" y="145467"/>
                  </a:lnTo>
                  <a:lnTo>
                    <a:pt x="1029724" y="163182"/>
                  </a:lnTo>
                  <a:lnTo>
                    <a:pt x="986578" y="181821"/>
                  </a:lnTo>
                  <a:lnTo>
                    <a:pt x="944099" y="201372"/>
                  </a:lnTo>
                  <a:lnTo>
                    <a:pt x="902305" y="221817"/>
                  </a:lnTo>
                  <a:lnTo>
                    <a:pt x="861215" y="243144"/>
                  </a:lnTo>
                  <a:lnTo>
                    <a:pt x="820846" y="265336"/>
                  </a:lnTo>
                  <a:lnTo>
                    <a:pt x="781217" y="288379"/>
                  </a:lnTo>
                  <a:lnTo>
                    <a:pt x="742346" y="312258"/>
                  </a:lnTo>
                  <a:lnTo>
                    <a:pt x="704251" y="336959"/>
                  </a:lnTo>
                  <a:lnTo>
                    <a:pt x="666949" y="362466"/>
                  </a:lnTo>
                  <a:lnTo>
                    <a:pt x="630460" y="388765"/>
                  </a:lnTo>
                  <a:lnTo>
                    <a:pt x="594801" y="415840"/>
                  </a:lnTo>
                  <a:lnTo>
                    <a:pt x="559990" y="443677"/>
                  </a:lnTo>
                  <a:lnTo>
                    <a:pt x="526046" y="472261"/>
                  </a:lnTo>
                  <a:lnTo>
                    <a:pt x="492986" y="501577"/>
                  </a:lnTo>
                  <a:lnTo>
                    <a:pt x="460829" y="531611"/>
                  </a:lnTo>
                  <a:lnTo>
                    <a:pt x="429593" y="562346"/>
                  </a:lnTo>
                  <a:lnTo>
                    <a:pt x="399296" y="593770"/>
                  </a:lnTo>
                  <a:lnTo>
                    <a:pt x="369956" y="625866"/>
                  </a:lnTo>
                  <a:lnTo>
                    <a:pt x="341591" y="658620"/>
                  </a:lnTo>
                  <a:lnTo>
                    <a:pt x="314219" y="692017"/>
                  </a:lnTo>
                  <a:lnTo>
                    <a:pt x="287858" y="726041"/>
                  </a:lnTo>
                  <a:lnTo>
                    <a:pt x="262527" y="760680"/>
                  </a:lnTo>
                  <a:lnTo>
                    <a:pt x="238244" y="795916"/>
                  </a:lnTo>
                  <a:lnTo>
                    <a:pt x="215026" y="831736"/>
                  </a:lnTo>
                  <a:lnTo>
                    <a:pt x="192893" y="868125"/>
                  </a:lnTo>
                  <a:lnTo>
                    <a:pt x="171861" y="905067"/>
                  </a:lnTo>
                  <a:lnTo>
                    <a:pt x="151949" y="942549"/>
                  </a:lnTo>
                  <a:lnTo>
                    <a:pt x="133175" y="980554"/>
                  </a:lnTo>
                  <a:lnTo>
                    <a:pt x="115558" y="1019069"/>
                  </a:lnTo>
                  <a:lnTo>
                    <a:pt x="99115" y="1058078"/>
                  </a:lnTo>
                  <a:lnTo>
                    <a:pt x="83865" y="1097567"/>
                  </a:lnTo>
                  <a:lnTo>
                    <a:pt x="69825" y="1137520"/>
                  </a:lnTo>
                  <a:lnTo>
                    <a:pt x="57014" y="1177923"/>
                  </a:lnTo>
                  <a:lnTo>
                    <a:pt x="45450" y="1218761"/>
                  </a:lnTo>
                  <a:lnTo>
                    <a:pt x="35151" y="1260020"/>
                  </a:lnTo>
                  <a:lnTo>
                    <a:pt x="26135" y="1301683"/>
                  </a:lnTo>
                  <a:lnTo>
                    <a:pt x="18421" y="1343737"/>
                  </a:lnTo>
                  <a:lnTo>
                    <a:pt x="12025" y="1386166"/>
                  </a:lnTo>
                  <a:lnTo>
                    <a:pt x="6967" y="1428956"/>
                  </a:lnTo>
                  <a:lnTo>
                    <a:pt x="3265" y="1472091"/>
                  </a:lnTo>
                  <a:lnTo>
                    <a:pt x="936" y="1515558"/>
                  </a:lnTo>
                  <a:lnTo>
                    <a:pt x="0" y="1559340"/>
                  </a:lnTo>
                  <a:lnTo>
                    <a:pt x="628" y="1607958"/>
                  </a:lnTo>
                  <a:lnTo>
                    <a:pt x="3014" y="1656467"/>
                  </a:lnTo>
                  <a:lnTo>
                    <a:pt x="7148" y="1704833"/>
                  </a:lnTo>
                  <a:lnTo>
                    <a:pt x="13018" y="1753027"/>
                  </a:lnTo>
                  <a:lnTo>
                    <a:pt x="20614" y="1801014"/>
                  </a:lnTo>
                  <a:lnTo>
                    <a:pt x="29924" y="1848764"/>
                  </a:lnTo>
                  <a:lnTo>
                    <a:pt x="40940" y="1896244"/>
                  </a:lnTo>
                  <a:lnTo>
                    <a:pt x="53648" y="1943422"/>
                  </a:lnTo>
                  <a:lnTo>
                    <a:pt x="68040" y="1990267"/>
                  </a:lnTo>
                  <a:lnTo>
                    <a:pt x="84103" y="2036746"/>
                  </a:lnTo>
                  <a:lnTo>
                    <a:pt x="101829" y="2082827"/>
                  </a:lnTo>
                  <a:lnTo>
                    <a:pt x="121205" y="2128479"/>
                  </a:lnTo>
                  <a:lnTo>
                    <a:pt x="142220" y="2173669"/>
                  </a:lnTo>
                  <a:lnTo>
                    <a:pt x="164866" y="2218365"/>
                  </a:lnTo>
                  <a:lnTo>
                    <a:pt x="189130" y="2262535"/>
                  </a:lnTo>
                  <a:lnTo>
                    <a:pt x="215001" y="2306148"/>
                  </a:lnTo>
                  <a:lnTo>
                    <a:pt x="242470" y="2349170"/>
                  </a:lnTo>
                  <a:lnTo>
                    <a:pt x="271525" y="2391571"/>
                  </a:lnTo>
                  <a:lnTo>
                    <a:pt x="1052957" y="2005618"/>
                  </a:lnTo>
                  <a:lnTo>
                    <a:pt x="1019704" y="1970384"/>
                  </a:lnTo>
                  <a:lnTo>
                    <a:pt x="989564" y="1934368"/>
                  </a:lnTo>
                  <a:lnTo>
                    <a:pt x="962518" y="1897658"/>
                  </a:lnTo>
                  <a:lnTo>
                    <a:pt x="938547" y="1860340"/>
                  </a:lnTo>
                  <a:lnTo>
                    <a:pt x="917630" y="1822500"/>
                  </a:lnTo>
                  <a:lnTo>
                    <a:pt x="899749" y="1784225"/>
                  </a:lnTo>
                  <a:lnTo>
                    <a:pt x="884885" y="1745601"/>
                  </a:lnTo>
                  <a:lnTo>
                    <a:pt x="873017" y="1706713"/>
                  </a:lnTo>
                  <a:lnTo>
                    <a:pt x="864128" y="1667650"/>
                  </a:lnTo>
                  <a:lnTo>
                    <a:pt x="858196" y="1628496"/>
                  </a:lnTo>
                  <a:lnTo>
                    <a:pt x="855205" y="1589338"/>
                  </a:lnTo>
                  <a:lnTo>
                    <a:pt x="855132" y="1550263"/>
                  </a:lnTo>
                  <a:lnTo>
                    <a:pt x="857961" y="1511356"/>
                  </a:lnTo>
                  <a:lnTo>
                    <a:pt x="863671" y="1472705"/>
                  </a:lnTo>
                  <a:lnTo>
                    <a:pt x="872242" y="1434395"/>
                  </a:lnTo>
                  <a:lnTo>
                    <a:pt x="883657" y="1396513"/>
                  </a:lnTo>
                  <a:lnTo>
                    <a:pt x="897894" y="1359145"/>
                  </a:lnTo>
                  <a:lnTo>
                    <a:pt x="914936" y="1322377"/>
                  </a:lnTo>
                  <a:lnTo>
                    <a:pt x="934762" y="1286296"/>
                  </a:lnTo>
                  <a:lnTo>
                    <a:pt x="957354" y="1250989"/>
                  </a:lnTo>
                  <a:lnTo>
                    <a:pt x="982692" y="1216540"/>
                  </a:lnTo>
                  <a:lnTo>
                    <a:pt x="1010757" y="1183038"/>
                  </a:lnTo>
                  <a:lnTo>
                    <a:pt x="1041529" y="1150567"/>
                  </a:lnTo>
                  <a:lnTo>
                    <a:pt x="1074989" y="1119215"/>
                  </a:lnTo>
                  <a:lnTo>
                    <a:pt x="1111118" y="1089068"/>
                  </a:lnTo>
                  <a:lnTo>
                    <a:pt x="1149897" y="1060212"/>
                  </a:lnTo>
                  <a:lnTo>
                    <a:pt x="1191306" y="1032733"/>
                  </a:lnTo>
                  <a:lnTo>
                    <a:pt x="1235326" y="1006717"/>
                  </a:lnTo>
                  <a:lnTo>
                    <a:pt x="1281938" y="982252"/>
                  </a:lnTo>
                  <a:lnTo>
                    <a:pt x="1323694" y="962718"/>
                  </a:lnTo>
                  <a:lnTo>
                    <a:pt x="1366667" y="944748"/>
                  </a:lnTo>
                  <a:lnTo>
                    <a:pt x="1410773" y="928359"/>
                  </a:lnTo>
                  <a:lnTo>
                    <a:pt x="1455927" y="913569"/>
                  </a:lnTo>
                  <a:lnTo>
                    <a:pt x="1502042" y="900394"/>
                  </a:lnTo>
                  <a:lnTo>
                    <a:pt x="1549033" y="888853"/>
                  </a:lnTo>
                  <a:lnTo>
                    <a:pt x="1596816" y="878962"/>
                  </a:lnTo>
                  <a:lnTo>
                    <a:pt x="1645304" y="870740"/>
                  </a:lnTo>
                  <a:lnTo>
                    <a:pt x="1694413" y="864202"/>
                  </a:lnTo>
                  <a:lnTo>
                    <a:pt x="1744057" y="859367"/>
                  </a:lnTo>
                  <a:lnTo>
                    <a:pt x="1794151" y="856253"/>
                  </a:lnTo>
                  <a:lnTo>
                    <a:pt x="1844610" y="854875"/>
                  </a:lnTo>
                  <a:lnTo>
                    <a:pt x="1895348" y="855252"/>
                  </a:lnTo>
                  <a:lnTo>
                    <a:pt x="1899793" y="288"/>
                  </a:lnTo>
                  <a:lnTo>
                    <a:pt x="1847735" y="0"/>
                  </a:lnTo>
                  <a:close/>
                </a:path>
              </a:pathLst>
            </a:custGeom>
            <a:solidFill>
              <a:srgbClr val="6F9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0" name="object 190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184903" y="3319310"/>
              <a:ext cx="210400" cy="207225"/>
            </a:xfrm>
            <a:prstGeom prst="rect">
              <a:avLst/>
            </a:prstGeom>
          </p:spPr>
        </p:pic>
        <p:sp>
          <p:nvSpPr>
            <p:cNvPr id="191" name="object 191"/>
            <p:cNvSpPr/>
            <p:nvPr/>
          </p:nvSpPr>
          <p:spPr>
            <a:xfrm>
              <a:off x="4187190" y="3367024"/>
              <a:ext cx="135890" cy="132080"/>
            </a:xfrm>
            <a:custGeom>
              <a:avLst/>
              <a:gdLst/>
              <a:ahLst/>
              <a:cxnLst/>
              <a:rect l="l" t="t" r="r" b="b"/>
              <a:pathLst>
                <a:path w="135889" h="132079">
                  <a:moveTo>
                    <a:pt x="30987" y="0"/>
                  </a:moveTo>
                  <a:lnTo>
                    <a:pt x="26670" y="13462"/>
                  </a:lnTo>
                  <a:lnTo>
                    <a:pt x="99060" y="73787"/>
                  </a:lnTo>
                  <a:lnTo>
                    <a:pt x="4318" y="84200"/>
                  </a:lnTo>
                  <a:lnTo>
                    <a:pt x="0" y="97916"/>
                  </a:lnTo>
                  <a:lnTo>
                    <a:pt x="112268" y="84836"/>
                  </a:lnTo>
                  <a:lnTo>
                    <a:pt x="118237" y="89915"/>
                  </a:lnTo>
                  <a:lnTo>
                    <a:pt x="121665" y="93852"/>
                  </a:lnTo>
                  <a:lnTo>
                    <a:pt x="123698" y="99567"/>
                  </a:lnTo>
                  <a:lnTo>
                    <a:pt x="123571" y="102615"/>
                  </a:lnTo>
                  <a:lnTo>
                    <a:pt x="105156" y="120650"/>
                  </a:lnTo>
                  <a:lnTo>
                    <a:pt x="109600" y="131825"/>
                  </a:lnTo>
                  <a:lnTo>
                    <a:pt x="135284" y="101447"/>
                  </a:lnTo>
                  <a:lnTo>
                    <a:pt x="134413" y="94154"/>
                  </a:lnTo>
                  <a:lnTo>
                    <a:pt x="131232" y="87504"/>
                  </a:lnTo>
                  <a:lnTo>
                    <a:pt x="125730" y="81534"/>
                  </a:lnTo>
                  <a:lnTo>
                    <a:pt x="3098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2" name="object 192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4256532" y="3232454"/>
              <a:ext cx="192125" cy="184480"/>
            </a:xfrm>
            <a:prstGeom prst="rect">
              <a:avLst/>
            </a:prstGeom>
          </p:spPr>
        </p:pic>
        <p:sp>
          <p:nvSpPr>
            <p:cNvPr id="193" name="object 193"/>
            <p:cNvSpPr/>
            <p:nvPr/>
          </p:nvSpPr>
          <p:spPr>
            <a:xfrm>
              <a:off x="4258564" y="3280155"/>
              <a:ext cx="117475" cy="108585"/>
            </a:xfrm>
            <a:custGeom>
              <a:avLst/>
              <a:gdLst/>
              <a:ahLst/>
              <a:cxnLst/>
              <a:rect l="l" t="t" r="r" b="b"/>
              <a:pathLst>
                <a:path w="117475" h="108585">
                  <a:moveTo>
                    <a:pt x="29083" y="0"/>
                  </a:moveTo>
                  <a:lnTo>
                    <a:pt x="0" y="73914"/>
                  </a:lnTo>
                  <a:lnTo>
                    <a:pt x="88137" y="108585"/>
                  </a:lnTo>
                  <a:lnTo>
                    <a:pt x="92583" y="97282"/>
                  </a:lnTo>
                  <a:lnTo>
                    <a:pt x="15112" y="66802"/>
                  </a:lnTo>
                  <a:lnTo>
                    <a:pt x="35306" y="15494"/>
                  </a:lnTo>
                  <a:lnTo>
                    <a:pt x="112775" y="45974"/>
                  </a:lnTo>
                  <a:lnTo>
                    <a:pt x="117221" y="34671"/>
                  </a:lnTo>
                  <a:lnTo>
                    <a:pt x="2908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4" name="object 194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4297679" y="3130257"/>
              <a:ext cx="196596" cy="204254"/>
            </a:xfrm>
            <a:prstGeom prst="rect">
              <a:avLst/>
            </a:prstGeom>
          </p:spPr>
        </p:pic>
        <p:sp>
          <p:nvSpPr>
            <p:cNvPr id="195" name="object 195"/>
            <p:cNvSpPr/>
            <p:nvPr/>
          </p:nvSpPr>
          <p:spPr>
            <a:xfrm>
              <a:off x="4299839" y="3177238"/>
              <a:ext cx="122555" cy="129539"/>
            </a:xfrm>
            <a:custGeom>
              <a:avLst/>
              <a:gdLst/>
              <a:ahLst/>
              <a:cxnLst/>
              <a:rect l="l" t="t" r="r" b="b"/>
              <a:pathLst>
                <a:path w="122554" h="129539">
                  <a:moveTo>
                    <a:pt x="5080" y="63166"/>
                  </a:moveTo>
                  <a:lnTo>
                    <a:pt x="0" y="74215"/>
                  </a:lnTo>
                  <a:lnTo>
                    <a:pt x="117221" y="128952"/>
                  </a:lnTo>
                  <a:lnTo>
                    <a:pt x="122300" y="117903"/>
                  </a:lnTo>
                  <a:lnTo>
                    <a:pt x="76200" y="96440"/>
                  </a:lnTo>
                  <a:lnTo>
                    <a:pt x="83947" y="94408"/>
                  </a:lnTo>
                  <a:lnTo>
                    <a:pt x="90677" y="91233"/>
                  </a:lnTo>
                  <a:lnTo>
                    <a:pt x="93954" y="88566"/>
                  </a:lnTo>
                  <a:lnTo>
                    <a:pt x="61087" y="88566"/>
                  </a:lnTo>
                  <a:lnTo>
                    <a:pt x="54610" y="87296"/>
                  </a:lnTo>
                  <a:lnTo>
                    <a:pt x="48133" y="84248"/>
                  </a:lnTo>
                  <a:lnTo>
                    <a:pt x="41225" y="80269"/>
                  </a:lnTo>
                  <a:lnTo>
                    <a:pt x="35544" y="75374"/>
                  </a:lnTo>
                  <a:lnTo>
                    <a:pt x="31830" y="70532"/>
                  </a:lnTo>
                  <a:lnTo>
                    <a:pt x="20827" y="70532"/>
                  </a:lnTo>
                  <a:lnTo>
                    <a:pt x="5080" y="63166"/>
                  </a:lnTo>
                  <a:close/>
                </a:path>
                <a:path w="122554" h="129539">
                  <a:moveTo>
                    <a:pt x="95691" y="12112"/>
                  </a:moveTo>
                  <a:lnTo>
                    <a:pt x="66928" y="12112"/>
                  </a:lnTo>
                  <a:lnTo>
                    <a:pt x="73406" y="13382"/>
                  </a:lnTo>
                  <a:lnTo>
                    <a:pt x="79535" y="16192"/>
                  </a:lnTo>
                  <a:lnTo>
                    <a:pt x="102362" y="54022"/>
                  </a:lnTo>
                  <a:lnTo>
                    <a:pt x="101346" y="60372"/>
                  </a:lnTo>
                  <a:lnTo>
                    <a:pt x="98551" y="66214"/>
                  </a:lnTo>
                  <a:lnTo>
                    <a:pt x="95758" y="72310"/>
                  </a:lnTo>
                  <a:lnTo>
                    <a:pt x="91439" y="77390"/>
                  </a:lnTo>
                  <a:lnTo>
                    <a:pt x="85851" y="81327"/>
                  </a:lnTo>
                  <a:lnTo>
                    <a:pt x="80390" y="85391"/>
                  </a:lnTo>
                  <a:lnTo>
                    <a:pt x="74295" y="87550"/>
                  </a:lnTo>
                  <a:lnTo>
                    <a:pt x="61087" y="88566"/>
                  </a:lnTo>
                  <a:lnTo>
                    <a:pt x="93954" y="88566"/>
                  </a:lnTo>
                  <a:lnTo>
                    <a:pt x="113760" y="51530"/>
                  </a:lnTo>
                  <a:lnTo>
                    <a:pt x="113113" y="42162"/>
                  </a:lnTo>
                  <a:lnTo>
                    <a:pt x="110489" y="32686"/>
                  </a:lnTo>
                  <a:lnTo>
                    <a:pt x="106152" y="23802"/>
                  </a:lnTo>
                  <a:lnTo>
                    <a:pt x="100343" y="16176"/>
                  </a:lnTo>
                  <a:lnTo>
                    <a:pt x="95691" y="12112"/>
                  </a:lnTo>
                  <a:close/>
                </a:path>
                <a:path w="122554" h="129539">
                  <a:moveTo>
                    <a:pt x="65658" y="0"/>
                  </a:moveTo>
                  <a:lnTo>
                    <a:pt x="23749" y="19684"/>
                  </a:lnTo>
                  <a:lnTo>
                    <a:pt x="14097" y="42211"/>
                  </a:lnTo>
                  <a:lnTo>
                    <a:pt x="14477" y="49196"/>
                  </a:lnTo>
                  <a:lnTo>
                    <a:pt x="14732" y="56308"/>
                  </a:lnTo>
                  <a:lnTo>
                    <a:pt x="16890" y="63420"/>
                  </a:lnTo>
                  <a:lnTo>
                    <a:pt x="20827" y="70532"/>
                  </a:lnTo>
                  <a:lnTo>
                    <a:pt x="31830" y="70532"/>
                  </a:lnTo>
                  <a:lnTo>
                    <a:pt x="31077" y="69550"/>
                  </a:lnTo>
                  <a:lnTo>
                    <a:pt x="27812" y="62785"/>
                  </a:lnTo>
                  <a:lnTo>
                    <a:pt x="25814" y="55566"/>
                  </a:lnTo>
                  <a:lnTo>
                    <a:pt x="25352" y="48371"/>
                  </a:lnTo>
                  <a:lnTo>
                    <a:pt x="26437" y="41175"/>
                  </a:lnTo>
                  <a:lnTo>
                    <a:pt x="53086" y="13255"/>
                  </a:lnTo>
                  <a:lnTo>
                    <a:pt x="66928" y="12112"/>
                  </a:lnTo>
                  <a:lnTo>
                    <a:pt x="95691" y="12112"/>
                  </a:lnTo>
                  <a:lnTo>
                    <a:pt x="93094" y="9844"/>
                  </a:lnTo>
                  <a:lnTo>
                    <a:pt x="84327" y="4746"/>
                  </a:lnTo>
                  <a:lnTo>
                    <a:pt x="75041" y="1414"/>
                  </a:lnTo>
                  <a:lnTo>
                    <a:pt x="6565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6" name="object 196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4364735" y="3008325"/>
              <a:ext cx="190423" cy="190423"/>
            </a:xfrm>
            <a:prstGeom prst="rect">
              <a:avLst/>
            </a:prstGeom>
          </p:spPr>
        </p:pic>
        <p:sp>
          <p:nvSpPr>
            <p:cNvPr id="197" name="object 197"/>
            <p:cNvSpPr/>
            <p:nvPr/>
          </p:nvSpPr>
          <p:spPr>
            <a:xfrm>
              <a:off x="4367434" y="3055493"/>
              <a:ext cx="114935" cy="115570"/>
            </a:xfrm>
            <a:custGeom>
              <a:avLst/>
              <a:gdLst/>
              <a:ahLst/>
              <a:cxnLst/>
              <a:rect l="l" t="t" r="r" b="b"/>
              <a:pathLst>
                <a:path w="114935" h="115569">
                  <a:moveTo>
                    <a:pt x="31845" y="0"/>
                  </a:moveTo>
                  <a:lnTo>
                    <a:pt x="26003" y="10541"/>
                  </a:lnTo>
                  <a:lnTo>
                    <a:pt x="41243" y="18796"/>
                  </a:lnTo>
                  <a:lnTo>
                    <a:pt x="33242" y="19812"/>
                  </a:lnTo>
                  <a:lnTo>
                    <a:pt x="1928" y="51395"/>
                  </a:lnTo>
                  <a:lnTo>
                    <a:pt x="0" y="60610"/>
                  </a:lnTo>
                  <a:lnTo>
                    <a:pt x="23" y="70064"/>
                  </a:lnTo>
                  <a:lnTo>
                    <a:pt x="25749" y="109093"/>
                  </a:lnTo>
                  <a:lnTo>
                    <a:pt x="53984" y="115450"/>
                  </a:lnTo>
                  <a:lnTo>
                    <a:pt x="63722" y="113665"/>
                  </a:lnTo>
                  <a:lnTo>
                    <a:pt x="72911" y="110142"/>
                  </a:lnTo>
                  <a:lnTo>
                    <a:pt x="80851" y="105108"/>
                  </a:lnTo>
                  <a:lnTo>
                    <a:pt x="82749" y="103251"/>
                  </a:lnTo>
                  <a:lnTo>
                    <a:pt x="44291" y="103251"/>
                  </a:lnTo>
                  <a:lnTo>
                    <a:pt x="37814" y="101600"/>
                  </a:lnTo>
                  <a:lnTo>
                    <a:pt x="12160" y="72644"/>
                  </a:lnTo>
                  <a:lnTo>
                    <a:pt x="11779" y="59436"/>
                  </a:lnTo>
                  <a:lnTo>
                    <a:pt x="13303" y="53086"/>
                  </a:lnTo>
                  <a:lnTo>
                    <a:pt x="46489" y="27747"/>
                  </a:lnTo>
                  <a:lnTo>
                    <a:pt x="82534" y="27747"/>
                  </a:lnTo>
                  <a:lnTo>
                    <a:pt x="31845" y="0"/>
                  </a:lnTo>
                  <a:close/>
                </a:path>
                <a:path w="114935" h="115569">
                  <a:moveTo>
                    <a:pt x="82534" y="27747"/>
                  </a:moveTo>
                  <a:lnTo>
                    <a:pt x="46489" y="27747"/>
                  </a:lnTo>
                  <a:lnTo>
                    <a:pt x="53847" y="27924"/>
                  </a:lnTo>
                  <a:lnTo>
                    <a:pt x="61158" y="29600"/>
                  </a:lnTo>
                  <a:lnTo>
                    <a:pt x="68421" y="32766"/>
                  </a:lnTo>
                  <a:lnTo>
                    <a:pt x="74644" y="36195"/>
                  </a:lnTo>
                  <a:lnTo>
                    <a:pt x="79605" y="40780"/>
                  </a:lnTo>
                  <a:lnTo>
                    <a:pt x="83026" y="46355"/>
                  </a:lnTo>
                  <a:lnTo>
                    <a:pt x="86582" y="51943"/>
                  </a:lnTo>
                  <a:lnTo>
                    <a:pt x="88360" y="58166"/>
                  </a:lnTo>
                  <a:lnTo>
                    <a:pt x="88487" y="71882"/>
                  </a:lnTo>
                  <a:lnTo>
                    <a:pt x="86963" y="78232"/>
                  </a:lnTo>
                  <a:lnTo>
                    <a:pt x="44291" y="103251"/>
                  </a:lnTo>
                  <a:lnTo>
                    <a:pt x="82749" y="103251"/>
                  </a:lnTo>
                  <a:lnTo>
                    <a:pt x="99155" y="62865"/>
                  </a:lnTo>
                  <a:lnTo>
                    <a:pt x="97885" y="55626"/>
                  </a:lnTo>
                  <a:lnTo>
                    <a:pt x="94837" y="48133"/>
                  </a:lnTo>
                  <a:lnTo>
                    <a:pt x="113425" y="48133"/>
                  </a:lnTo>
                  <a:lnTo>
                    <a:pt x="114903" y="45466"/>
                  </a:lnTo>
                  <a:lnTo>
                    <a:pt x="82534" y="27747"/>
                  </a:lnTo>
                  <a:close/>
                </a:path>
                <a:path w="114935" h="115569">
                  <a:moveTo>
                    <a:pt x="113425" y="48133"/>
                  </a:moveTo>
                  <a:lnTo>
                    <a:pt x="94837" y="48133"/>
                  </a:lnTo>
                  <a:lnTo>
                    <a:pt x="109061" y="56007"/>
                  </a:lnTo>
                  <a:lnTo>
                    <a:pt x="113425" y="48133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8" name="object 198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4413503" y="2942805"/>
              <a:ext cx="176822" cy="162979"/>
            </a:xfrm>
            <a:prstGeom prst="rect">
              <a:avLst/>
            </a:prstGeom>
          </p:spPr>
        </p:pic>
        <p:sp>
          <p:nvSpPr>
            <p:cNvPr id="199" name="object 199"/>
            <p:cNvSpPr/>
            <p:nvPr/>
          </p:nvSpPr>
          <p:spPr>
            <a:xfrm>
              <a:off x="4415154" y="2989707"/>
              <a:ext cx="103505" cy="89535"/>
            </a:xfrm>
            <a:custGeom>
              <a:avLst/>
              <a:gdLst/>
              <a:ahLst/>
              <a:cxnLst/>
              <a:rect l="l" t="t" r="r" b="b"/>
              <a:pathLst>
                <a:path w="103504" h="89535">
                  <a:moveTo>
                    <a:pt x="38354" y="0"/>
                  </a:moveTo>
                  <a:lnTo>
                    <a:pt x="25527" y="2793"/>
                  </a:lnTo>
                  <a:lnTo>
                    <a:pt x="19558" y="7873"/>
                  </a:lnTo>
                  <a:lnTo>
                    <a:pt x="14224" y="16637"/>
                  </a:lnTo>
                  <a:lnTo>
                    <a:pt x="0" y="39623"/>
                  </a:lnTo>
                  <a:lnTo>
                    <a:pt x="80518" y="89407"/>
                  </a:lnTo>
                  <a:lnTo>
                    <a:pt x="90274" y="73659"/>
                  </a:lnTo>
                  <a:lnTo>
                    <a:pt x="78232" y="73659"/>
                  </a:lnTo>
                  <a:lnTo>
                    <a:pt x="50037" y="56260"/>
                  </a:lnTo>
                  <a:lnTo>
                    <a:pt x="53702" y="50291"/>
                  </a:lnTo>
                  <a:lnTo>
                    <a:pt x="40386" y="50291"/>
                  </a:lnTo>
                  <a:lnTo>
                    <a:pt x="15367" y="34797"/>
                  </a:lnTo>
                  <a:lnTo>
                    <a:pt x="34671" y="13715"/>
                  </a:lnTo>
                  <a:lnTo>
                    <a:pt x="38100" y="13334"/>
                  </a:lnTo>
                  <a:lnTo>
                    <a:pt x="59773" y="13334"/>
                  </a:lnTo>
                  <a:lnTo>
                    <a:pt x="57912" y="9397"/>
                  </a:lnTo>
                  <a:lnTo>
                    <a:pt x="49784" y="4317"/>
                  </a:lnTo>
                  <a:lnTo>
                    <a:pt x="44323" y="1015"/>
                  </a:lnTo>
                  <a:lnTo>
                    <a:pt x="38354" y="0"/>
                  </a:lnTo>
                  <a:close/>
                </a:path>
                <a:path w="103504" h="89535">
                  <a:moveTo>
                    <a:pt x="99532" y="31114"/>
                  </a:moveTo>
                  <a:lnTo>
                    <a:pt x="74549" y="31114"/>
                  </a:lnTo>
                  <a:lnTo>
                    <a:pt x="78867" y="31876"/>
                  </a:lnTo>
                  <a:lnTo>
                    <a:pt x="83312" y="34543"/>
                  </a:lnTo>
                  <a:lnTo>
                    <a:pt x="91694" y="48005"/>
                  </a:lnTo>
                  <a:lnTo>
                    <a:pt x="91059" y="50672"/>
                  </a:lnTo>
                  <a:lnTo>
                    <a:pt x="90297" y="53339"/>
                  </a:lnTo>
                  <a:lnTo>
                    <a:pt x="88265" y="57276"/>
                  </a:lnTo>
                  <a:lnTo>
                    <a:pt x="78232" y="73659"/>
                  </a:lnTo>
                  <a:lnTo>
                    <a:pt x="90274" y="73659"/>
                  </a:lnTo>
                  <a:lnTo>
                    <a:pt x="94996" y="66039"/>
                  </a:lnTo>
                  <a:lnTo>
                    <a:pt x="101520" y="52347"/>
                  </a:lnTo>
                  <a:lnTo>
                    <a:pt x="102997" y="40608"/>
                  </a:lnTo>
                  <a:lnTo>
                    <a:pt x="99532" y="31114"/>
                  </a:lnTo>
                  <a:close/>
                </a:path>
                <a:path w="103504" h="89535">
                  <a:moveTo>
                    <a:pt x="59773" y="13334"/>
                  </a:moveTo>
                  <a:lnTo>
                    <a:pt x="38100" y="13334"/>
                  </a:lnTo>
                  <a:lnTo>
                    <a:pt x="41402" y="14223"/>
                  </a:lnTo>
                  <a:lnTo>
                    <a:pt x="44704" y="16255"/>
                  </a:lnTo>
                  <a:lnTo>
                    <a:pt x="51943" y="28955"/>
                  </a:lnTo>
                  <a:lnTo>
                    <a:pt x="50673" y="33273"/>
                  </a:lnTo>
                  <a:lnTo>
                    <a:pt x="48387" y="37464"/>
                  </a:lnTo>
                  <a:lnTo>
                    <a:pt x="40386" y="50291"/>
                  </a:lnTo>
                  <a:lnTo>
                    <a:pt x="53702" y="50291"/>
                  </a:lnTo>
                  <a:lnTo>
                    <a:pt x="62357" y="36194"/>
                  </a:lnTo>
                  <a:lnTo>
                    <a:pt x="65912" y="33400"/>
                  </a:lnTo>
                  <a:lnTo>
                    <a:pt x="74549" y="31114"/>
                  </a:lnTo>
                  <a:lnTo>
                    <a:pt x="99532" y="31114"/>
                  </a:lnTo>
                  <a:lnTo>
                    <a:pt x="99425" y="30821"/>
                  </a:lnTo>
                  <a:lnTo>
                    <a:pt x="93460" y="25400"/>
                  </a:lnTo>
                  <a:lnTo>
                    <a:pt x="59690" y="25400"/>
                  </a:lnTo>
                  <a:lnTo>
                    <a:pt x="61171" y="16637"/>
                  </a:lnTo>
                  <a:lnTo>
                    <a:pt x="61153" y="16255"/>
                  </a:lnTo>
                  <a:lnTo>
                    <a:pt x="59773" y="13334"/>
                  </a:lnTo>
                  <a:close/>
                </a:path>
                <a:path w="103504" h="89535">
                  <a:moveTo>
                    <a:pt x="75104" y="18668"/>
                  </a:moveTo>
                  <a:lnTo>
                    <a:pt x="67355" y="20665"/>
                  </a:lnTo>
                  <a:lnTo>
                    <a:pt x="59690" y="25400"/>
                  </a:lnTo>
                  <a:lnTo>
                    <a:pt x="93460" y="25400"/>
                  </a:lnTo>
                  <a:lnTo>
                    <a:pt x="90805" y="22987"/>
                  </a:lnTo>
                  <a:lnTo>
                    <a:pt x="82925" y="19434"/>
                  </a:lnTo>
                  <a:lnTo>
                    <a:pt x="75104" y="18668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0" name="object 200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4479035" y="2878848"/>
              <a:ext cx="178308" cy="164706"/>
            </a:xfrm>
            <a:prstGeom prst="rect">
              <a:avLst/>
            </a:prstGeom>
          </p:spPr>
        </p:pic>
        <p:sp>
          <p:nvSpPr>
            <p:cNvPr id="201" name="object 201"/>
            <p:cNvSpPr/>
            <p:nvPr/>
          </p:nvSpPr>
          <p:spPr>
            <a:xfrm>
              <a:off x="4480814" y="2925318"/>
              <a:ext cx="104139" cy="91440"/>
            </a:xfrm>
            <a:custGeom>
              <a:avLst/>
              <a:gdLst/>
              <a:ahLst/>
              <a:cxnLst/>
              <a:rect l="l" t="t" r="r" b="b"/>
              <a:pathLst>
                <a:path w="104139" h="91439">
                  <a:moveTo>
                    <a:pt x="1270" y="0"/>
                  </a:moveTo>
                  <a:lnTo>
                    <a:pt x="0" y="1905"/>
                  </a:lnTo>
                  <a:lnTo>
                    <a:pt x="53721" y="91059"/>
                  </a:lnTo>
                  <a:lnTo>
                    <a:pt x="61087" y="80391"/>
                  </a:lnTo>
                  <a:lnTo>
                    <a:pt x="21844" y="15494"/>
                  </a:lnTo>
                  <a:lnTo>
                    <a:pt x="96774" y="28194"/>
                  </a:lnTo>
                  <a:lnTo>
                    <a:pt x="104012" y="17399"/>
                  </a:lnTo>
                  <a:lnTo>
                    <a:pt x="127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2" name="object 202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532376" y="2767596"/>
              <a:ext cx="175336" cy="173850"/>
            </a:xfrm>
            <a:prstGeom prst="rect">
              <a:avLst/>
            </a:prstGeom>
          </p:spPr>
        </p:pic>
        <p:sp>
          <p:nvSpPr>
            <p:cNvPr id="203" name="object 203"/>
            <p:cNvSpPr/>
            <p:nvPr/>
          </p:nvSpPr>
          <p:spPr>
            <a:xfrm>
              <a:off x="4534461" y="2815336"/>
              <a:ext cx="100965" cy="99060"/>
            </a:xfrm>
            <a:custGeom>
              <a:avLst/>
              <a:gdLst/>
              <a:ahLst/>
              <a:cxnLst/>
              <a:rect l="l" t="t" r="r" b="b"/>
              <a:pathLst>
                <a:path w="100964" h="99060">
                  <a:moveTo>
                    <a:pt x="48333" y="0"/>
                  </a:moveTo>
                  <a:lnTo>
                    <a:pt x="10233" y="19558"/>
                  </a:lnTo>
                  <a:lnTo>
                    <a:pt x="0" y="49490"/>
                  </a:lnTo>
                  <a:lnTo>
                    <a:pt x="1597" y="60325"/>
                  </a:lnTo>
                  <a:lnTo>
                    <a:pt x="28301" y="93666"/>
                  </a:lnTo>
                  <a:lnTo>
                    <a:pt x="55572" y="99060"/>
                  </a:lnTo>
                  <a:lnTo>
                    <a:pt x="65214" y="97414"/>
                  </a:lnTo>
                  <a:lnTo>
                    <a:pt x="74130" y="93614"/>
                  </a:lnTo>
                  <a:lnTo>
                    <a:pt x="82307" y="87647"/>
                  </a:lnTo>
                  <a:lnTo>
                    <a:pt x="82657" y="87264"/>
                  </a:lnTo>
                  <a:lnTo>
                    <a:pt x="49220" y="87264"/>
                  </a:lnTo>
                  <a:lnTo>
                    <a:pt x="42158" y="85979"/>
                  </a:lnTo>
                  <a:lnTo>
                    <a:pt x="35262" y="83264"/>
                  </a:lnTo>
                  <a:lnTo>
                    <a:pt x="28521" y="79121"/>
                  </a:lnTo>
                  <a:lnTo>
                    <a:pt x="34159" y="71754"/>
                  </a:lnTo>
                  <a:lnTo>
                    <a:pt x="20901" y="71754"/>
                  </a:lnTo>
                  <a:lnTo>
                    <a:pt x="15567" y="64515"/>
                  </a:lnTo>
                  <a:lnTo>
                    <a:pt x="12646" y="57530"/>
                  </a:lnTo>
                  <a:lnTo>
                    <a:pt x="12198" y="51815"/>
                  </a:lnTo>
                  <a:lnTo>
                    <a:pt x="12182" y="44455"/>
                  </a:lnTo>
                  <a:lnTo>
                    <a:pt x="13440" y="38179"/>
                  </a:lnTo>
                  <a:lnTo>
                    <a:pt x="42110" y="11937"/>
                  </a:lnTo>
                  <a:lnTo>
                    <a:pt x="52143" y="11684"/>
                  </a:lnTo>
                  <a:lnTo>
                    <a:pt x="80142" y="11684"/>
                  </a:lnTo>
                  <a:lnTo>
                    <a:pt x="80337" y="11429"/>
                  </a:lnTo>
                  <a:lnTo>
                    <a:pt x="72532" y="6357"/>
                  </a:lnTo>
                  <a:lnTo>
                    <a:pt x="64573" y="2762"/>
                  </a:lnTo>
                  <a:lnTo>
                    <a:pt x="56495" y="642"/>
                  </a:lnTo>
                  <a:lnTo>
                    <a:pt x="48333" y="0"/>
                  </a:lnTo>
                  <a:close/>
                </a:path>
                <a:path w="100964" h="99060">
                  <a:moveTo>
                    <a:pt x="94688" y="26288"/>
                  </a:moveTo>
                  <a:lnTo>
                    <a:pt x="84147" y="31114"/>
                  </a:lnTo>
                  <a:lnTo>
                    <a:pt x="86814" y="37846"/>
                  </a:lnTo>
                  <a:lnTo>
                    <a:pt x="88211" y="43306"/>
                  </a:lnTo>
                  <a:lnTo>
                    <a:pt x="88719" y="51815"/>
                  </a:lnTo>
                  <a:lnTo>
                    <a:pt x="88084" y="56261"/>
                  </a:lnTo>
                  <a:lnTo>
                    <a:pt x="86687" y="60833"/>
                  </a:lnTo>
                  <a:lnTo>
                    <a:pt x="85290" y="65531"/>
                  </a:lnTo>
                  <a:lnTo>
                    <a:pt x="49220" y="87264"/>
                  </a:lnTo>
                  <a:lnTo>
                    <a:pt x="82657" y="87264"/>
                  </a:lnTo>
                  <a:lnTo>
                    <a:pt x="100739" y="51815"/>
                  </a:lnTo>
                  <a:lnTo>
                    <a:pt x="100763" y="51053"/>
                  </a:lnTo>
                  <a:lnTo>
                    <a:pt x="99768" y="39242"/>
                  </a:lnTo>
                  <a:lnTo>
                    <a:pt x="97863" y="33019"/>
                  </a:lnTo>
                  <a:lnTo>
                    <a:pt x="94688" y="26288"/>
                  </a:lnTo>
                  <a:close/>
                </a:path>
                <a:path w="100964" h="99060">
                  <a:moveTo>
                    <a:pt x="80142" y="11684"/>
                  </a:moveTo>
                  <a:lnTo>
                    <a:pt x="52143" y="11684"/>
                  </a:lnTo>
                  <a:lnTo>
                    <a:pt x="57731" y="12953"/>
                  </a:lnTo>
                  <a:lnTo>
                    <a:pt x="63827" y="15621"/>
                  </a:lnTo>
                  <a:lnTo>
                    <a:pt x="20901" y="71754"/>
                  </a:lnTo>
                  <a:lnTo>
                    <a:pt x="34159" y="71754"/>
                  </a:lnTo>
                  <a:lnTo>
                    <a:pt x="80142" y="11684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4" name="object 204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4590288" y="2670048"/>
              <a:ext cx="199580" cy="196596"/>
            </a:xfrm>
            <a:prstGeom prst="rect">
              <a:avLst/>
            </a:prstGeom>
          </p:spPr>
        </p:pic>
        <p:sp>
          <p:nvSpPr>
            <p:cNvPr id="205" name="object 205"/>
            <p:cNvSpPr/>
            <p:nvPr/>
          </p:nvSpPr>
          <p:spPr>
            <a:xfrm>
              <a:off x="4593335" y="2717165"/>
              <a:ext cx="123825" cy="122555"/>
            </a:xfrm>
            <a:custGeom>
              <a:avLst/>
              <a:gdLst/>
              <a:ahLst/>
              <a:cxnLst/>
              <a:rect l="l" t="t" r="r" b="b"/>
              <a:pathLst>
                <a:path w="123825" h="122555">
                  <a:moveTo>
                    <a:pt x="51815" y="0"/>
                  </a:moveTo>
                  <a:lnTo>
                    <a:pt x="43814" y="9144"/>
                  </a:lnTo>
                  <a:lnTo>
                    <a:pt x="72389" y="33782"/>
                  </a:lnTo>
                  <a:lnTo>
                    <a:pt x="36449" y="75437"/>
                  </a:lnTo>
                  <a:lnTo>
                    <a:pt x="7874" y="50926"/>
                  </a:lnTo>
                  <a:lnTo>
                    <a:pt x="0" y="60198"/>
                  </a:lnTo>
                  <a:lnTo>
                    <a:pt x="71754" y="122047"/>
                  </a:lnTo>
                  <a:lnTo>
                    <a:pt x="79628" y="112775"/>
                  </a:lnTo>
                  <a:lnTo>
                    <a:pt x="45085" y="82931"/>
                  </a:lnTo>
                  <a:lnTo>
                    <a:pt x="81025" y="41275"/>
                  </a:lnTo>
                  <a:lnTo>
                    <a:pt x="115697" y="70993"/>
                  </a:lnTo>
                  <a:lnTo>
                    <a:pt x="123571" y="61722"/>
                  </a:lnTo>
                  <a:lnTo>
                    <a:pt x="5181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6" name="object 206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4663440" y="2587688"/>
              <a:ext cx="201269" cy="199580"/>
            </a:xfrm>
            <a:prstGeom prst="rect">
              <a:avLst/>
            </a:prstGeom>
          </p:spPr>
        </p:pic>
        <p:sp>
          <p:nvSpPr>
            <p:cNvPr id="207" name="object 207"/>
            <p:cNvSpPr/>
            <p:nvPr/>
          </p:nvSpPr>
          <p:spPr>
            <a:xfrm>
              <a:off x="4665979" y="2635123"/>
              <a:ext cx="125730" cy="125730"/>
            </a:xfrm>
            <a:custGeom>
              <a:avLst/>
              <a:gdLst/>
              <a:ahLst/>
              <a:cxnLst/>
              <a:rect l="l" t="t" r="r" b="b"/>
              <a:pathLst>
                <a:path w="125729" h="125730">
                  <a:moveTo>
                    <a:pt x="57531" y="0"/>
                  </a:moveTo>
                  <a:lnTo>
                    <a:pt x="56896" y="635"/>
                  </a:lnTo>
                  <a:lnTo>
                    <a:pt x="58928" y="99313"/>
                  </a:lnTo>
                  <a:lnTo>
                    <a:pt x="8509" y="50673"/>
                  </a:lnTo>
                  <a:lnTo>
                    <a:pt x="0" y="59309"/>
                  </a:lnTo>
                  <a:lnTo>
                    <a:pt x="68072" y="125222"/>
                  </a:lnTo>
                  <a:lnTo>
                    <a:pt x="69087" y="124205"/>
                  </a:lnTo>
                  <a:lnTo>
                    <a:pt x="67310" y="26288"/>
                  </a:lnTo>
                  <a:lnTo>
                    <a:pt x="117221" y="74549"/>
                  </a:lnTo>
                  <a:lnTo>
                    <a:pt x="125603" y="65786"/>
                  </a:lnTo>
                  <a:lnTo>
                    <a:pt x="5753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8" name="object 208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4757928" y="2522232"/>
              <a:ext cx="175336" cy="173850"/>
            </a:xfrm>
            <a:prstGeom prst="rect">
              <a:avLst/>
            </a:prstGeom>
          </p:spPr>
        </p:pic>
        <p:sp>
          <p:nvSpPr>
            <p:cNvPr id="209" name="object 209"/>
            <p:cNvSpPr/>
            <p:nvPr/>
          </p:nvSpPr>
          <p:spPr>
            <a:xfrm>
              <a:off x="4761103" y="2569073"/>
              <a:ext cx="100330" cy="99695"/>
            </a:xfrm>
            <a:custGeom>
              <a:avLst/>
              <a:gdLst/>
              <a:ahLst/>
              <a:cxnLst/>
              <a:rect l="l" t="t" r="r" b="b"/>
              <a:pathLst>
                <a:path w="100329" h="99694">
                  <a:moveTo>
                    <a:pt x="45555" y="0"/>
                  </a:moveTo>
                  <a:lnTo>
                    <a:pt x="8251" y="21427"/>
                  </a:lnTo>
                  <a:lnTo>
                    <a:pt x="0" y="51698"/>
                  </a:lnTo>
                  <a:lnTo>
                    <a:pt x="1335" y="60346"/>
                  </a:lnTo>
                  <a:lnTo>
                    <a:pt x="28035" y="94132"/>
                  </a:lnTo>
                  <a:lnTo>
                    <a:pt x="55967" y="99568"/>
                  </a:lnTo>
                  <a:lnTo>
                    <a:pt x="65373" y="97434"/>
                  </a:lnTo>
                  <a:lnTo>
                    <a:pt x="74445" y="93039"/>
                  </a:lnTo>
                  <a:lnTo>
                    <a:pt x="81188" y="87893"/>
                  </a:lnTo>
                  <a:lnTo>
                    <a:pt x="49149" y="87893"/>
                  </a:lnTo>
                  <a:lnTo>
                    <a:pt x="42027" y="86727"/>
                  </a:lnTo>
                  <a:lnTo>
                    <a:pt x="35321" y="84179"/>
                  </a:lnTo>
                  <a:lnTo>
                    <a:pt x="29021" y="80250"/>
                  </a:lnTo>
                  <a:lnTo>
                    <a:pt x="23113" y="74939"/>
                  </a:lnTo>
                  <a:lnTo>
                    <a:pt x="32630" y="66303"/>
                  </a:lnTo>
                  <a:lnTo>
                    <a:pt x="17018" y="66303"/>
                  </a:lnTo>
                  <a:lnTo>
                    <a:pt x="12954" y="58175"/>
                  </a:lnTo>
                  <a:lnTo>
                    <a:pt x="11302" y="50936"/>
                  </a:lnTo>
                  <a:lnTo>
                    <a:pt x="12064" y="44459"/>
                  </a:lnTo>
                  <a:lnTo>
                    <a:pt x="43434" y="11820"/>
                  </a:lnTo>
                  <a:lnTo>
                    <a:pt x="48641" y="11312"/>
                  </a:lnTo>
                  <a:lnTo>
                    <a:pt x="79513" y="11312"/>
                  </a:lnTo>
                  <a:lnTo>
                    <a:pt x="72262" y="6296"/>
                  </a:lnTo>
                  <a:lnTo>
                    <a:pt x="64694" y="2768"/>
                  </a:lnTo>
                  <a:lnTo>
                    <a:pt x="56769" y="644"/>
                  </a:lnTo>
                  <a:lnTo>
                    <a:pt x="45555" y="0"/>
                  </a:lnTo>
                  <a:close/>
                </a:path>
                <a:path w="100329" h="99694">
                  <a:moveTo>
                    <a:pt x="97662" y="34807"/>
                  </a:moveTo>
                  <a:lnTo>
                    <a:pt x="86360" y="37728"/>
                  </a:lnTo>
                  <a:lnTo>
                    <a:pt x="87757" y="44840"/>
                  </a:lnTo>
                  <a:lnTo>
                    <a:pt x="88091" y="48523"/>
                  </a:lnTo>
                  <a:lnTo>
                    <a:pt x="69169" y="83107"/>
                  </a:lnTo>
                  <a:lnTo>
                    <a:pt x="49149" y="87893"/>
                  </a:lnTo>
                  <a:lnTo>
                    <a:pt x="81188" y="87893"/>
                  </a:lnTo>
                  <a:lnTo>
                    <a:pt x="83185" y="86369"/>
                  </a:lnTo>
                  <a:lnTo>
                    <a:pt x="88392" y="81670"/>
                  </a:lnTo>
                  <a:lnTo>
                    <a:pt x="92329" y="76717"/>
                  </a:lnTo>
                  <a:lnTo>
                    <a:pt x="94996" y="71383"/>
                  </a:lnTo>
                  <a:lnTo>
                    <a:pt x="97662" y="66176"/>
                  </a:lnTo>
                  <a:lnTo>
                    <a:pt x="99187" y="60461"/>
                  </a:lnTo>
                  <a:lnTo>
                    <a:pt x="99822" y="54492"/>
                  </a:lnTo>
                  <a:lnTo>
                    <a:pt x="100330" y="48523"/>
                  </a:lnTo>
                  <a:lnTo>
                    <a:pt x="99568" y="42046"/>
                  </a:lnTo>
                  <a:lnTo>
                    <a:pt x="97662" y="34807"/>
                  </a:lnTo>
                  <a:close/>
                </a:path>
                <a:path w="100329" h="99694">
                  <a:moveTo>
                    <a:pt x="79513" y="11312"/>
                  </a:moveTo>
                  <a:lnTo>
                    <a:pt x="48641" y="11312"/>
                  </a:lnTo>
                  <a:lnTo>
                    <a:pt x="58420" y="12836"/>
                  </a:lnTo>
                  <a:lnTo>
                    <a:pt x="63626" y="15122"/>
                  </a:lnTo>
                  <a:lnTo>
                    <a:pt x="69214" y="18805"/>
                  </a:lnTo>
                  <a:lnTo>
                    <a:pt x="17018" y="66303"/>
                  </a:lnTo>
                  <a:lnTo>
                    <a:pt x="32630" y="66303"/>
                  </a:lnTo>
                  <a:lnTo>
                    <a:pt x="86233" y="17662"/>
                  </a:lnTo>
                  <a:lnTo>
                    <a:pt x="79513" y="11312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0" name="object 210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4387596" y="3985221"/>
              <a:ext cx="187451" cy="176822"/>
            </a:xfrm>
            <a:prstGeom prst="rect">
              <a:avLst/>
            </a:prstGeom>
          </p:spPr>
        </p:pic>
        <p:sp>
          <p:nvSpPr>
            <p:cNvPr id="211" name="object 211"/>
            <p:cNvSpPr/>
            <p:nvPr/>
          </p:nvSpPr>
          <p:spPr>
            <a:xfrm>
              <a:off x="4389501" y="4031742"/>
              <a:ext cx="113664" cy="103505"/>
            </a:xfrm>
            <a:custGeom>
              <a:avLst/>
              <a:gdLst/>
              <a:ahLst/>
              <a:cxnLst/>
              <a:rect l="l" t="t" r="r" b="b"/>
              <a:pathLst>
                <a:path w="113664" h="103504">
                  <a:moveTo>
                    <a:pt x="88519" y="0"/>
                  </a:moveTo>
                  <a:lnTo>
                    <a:pt x="56514" y="65531"/>
                  </a:lnTo>
                  <a:lnTo>
                    <a:pt x="0" y="34035"/>
                  </a:lnTo>
                  <a:lnTo>
                    <a:pt x="5461" y="50037"/>
                  </a:lnTo>
                  <a:lnTo>
                    <a:pt x="57276" y="78739"/>
                  </a:lnTo>
                  <a:lnTo>
                    <a:pt x="19558" y="91566"/>
                  </a:lnTo>
                  <a:lnTo>
                    <a:pt x="23495" y="103123"/>
                  </a:lnTo>
                  <a:lnTo>
                    <a:pt x="113157" y="72770"/>
                  </a:lnTo>
                  <a:lnTo>
                    <a:pt x="109220" y="61213"/>
                  </a:lnTo>
                  <a:lnTo>
                    <a:pt x="70993" y="74167"/>
                  </a:lnTo>
                  <a:lnTo>
                    <a:pt x="66548" y="71627"/>
                  </a:lnTo>
                  <a:lnTo>
                    <a:pt x="93979" y="16255"/>
                  </a:lnTo>
                  <a:lnTo>
                    <a:pt x="8851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2" name="object 21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366259" y="3886238"/>
              <a:ext cx="179793" cy="179793"/>
            </a:xfrm>
            <a:prstGeom prst="rect">
              <a:avLst/>
            </a:prstGeom>
          </p:spPr>
        </p:pic>
        <p:sp>
          <p:nvSpPr>
            <p:cNvPr id="213" name="object 213"/>
            <p:cNvSpPr/>
            <p:nvPr/>
          </p:nvSpPr>
          <p:spPr>
            <a:xfrm>
              <a:off x="4369180" y="3933444"/>
              <a:ext cx="104139" cy="105410"/>
            </a:xfrm>
            <a:custGeom>
              <a:avLst/>
              <a:gdLst/>
              <a:ahLst/>
              <a:cxnLst/>
              <a:rect l="l" t="t" r="r" b="b"/>
              <a:pathLst>
                <a:path w="104139" h="105410">
                  <a:moveTo>
                    <a:pt x="33928" y="23240"/>
                  </a:moveTo>
                  <a:lnTo>
                    <a:pt x="18923" y="23240"/>
                  </a:lnTo>
                  <a:lnTo>
                    <a:pt x="13081" y="28955"/>
                  </a:lnTo>
                  <a:lnTo>
                    <a:pt x="9017" y="35051"/>
                  </a:lnTo>
                  <a:lnTo>
                    <a:pt x="6731" y="41782"/>
                  </a:lnTo>
                  <a:lnTo>
                    <a:pt x="4318" y="48513"/>
                  </a:lnTo>
                  <a:lnTo>
                    <a:pt x="16898" y="88929"/>
                  </a:lnTo>
                  <a:lnTo>
                    <a:pt x="51099" y="105148"/>
                  </a:lnTo>
                  <a:lnTo>
                    <a:pt x="60960" y="104647"/>
                  </a:lnTo>
                  <a:lnTo>
                    <a:pt x="70798" y="102238"/>
                  </a:lnTo>
                  <a:lnTo>
                    <a:pt x="79565" y="98234"/>
                  </a:lnTo>
                  <a:lnTo>
                    <a:pt x="86451" y="93217"/>
                  </a:lnTo>
                  <a:lnTo>
                    <a:pt x="52959" y="93217"/>
                  </a:lnTo>
                  <a:lnTo>
                    <a:pt x="46355" y="92582"/>
                  </a:lnTo>
                  <a:lnTo>
                    <a:pt x="39878" y="90042"/>
                  </a:lnTo>
                  <a:lnTo>
                    <a:pt x="33401" y="87629"/>
                  </a:lnTo>
                  <a:lnTo>
                    <a:pt x="28194" y="83692"/>
                  </a:lnTo>
                  <a:lnTo>
                    <a:pt x="15902" y="53089"/>
                  </a:lnTo>
                  <a:lnTo>
                    <a:pt x="16922" y="45878"/>
                  </a:lnTo>
                  <a:lnTo>
                    <a:pt x="19419" y="39096"/>
                  </a:lnTo>
                  <a:lnTo>
                    <a:pt x="23368" y="32765"/>
                  </a:lnTo>
                  <a:lnTo>
                    <a:pt x="28465" y="27195"/>
                  </a:lnTo>
                  <a:lnTo>
                    <a:pt x="33928" y="23240"/>
                  </a:lnTo>
                  <a:close/>
                </a:path>
                <a:path w="104139" h="105410">
                  <a:moveTo>
                    <a:pt x="83661" y="16890"/>
                  </a:moveTo>
                  <a:lnTo>
                    <a:pt x="56134" y="16890"/>
                  </a:lnTo>
                  <a:lnTo>
                    <a:pt x="62738" y="17652"/>
                  </a:lnTo>
                  <a:lnTo>
                    <a:pt x="68834" y="19938"/>
                  </a:lnTo>
                  <a:lnTo>
                    <a:pt x="75057" y="22351"/>
                  </a:lnTo>
                  <a:lnTo>
                    <a:pt x="80137" y="26161"/>
                  </a:lnTo>
                  <a:lnTo>
                    <a:pt x="84328" y="31622"/>
                  </a:lnTo>
                  <a:lnTo>
                    <a:pt x="88519" y="36956"/>
                  </a:lnTo>
                  <a:lnTo>
                    <a:pt x="91186" y="43052"/>
                  </a:lnTo>
                  <a:lnTo>
                    <a:pt x="92075" y="49656"/>
                  </a:lnTo>
                  <a:lnTo>
                    <a:pt x="93091" y="56133"/>
                  </a:lnTo>
                  <a:lnTo>
                    <a:pt x="72263" y="88645"/>
                  </a:lnTo>
                  <a:lnTo>
                    <a:pt x="52959" y="93217"/>
                  </a:lnTo>
                  <a:lnTo>
                    <a:pt x="86451" y="93217"/>
                  </a:lnTo>
                  <a:lnTo>
                    <a:pt x="103927" y="58965"/>
                  </a:lnTo>
                  <a:lnTo>
                    <a:pt x="103399" y="49656"/>
                  </a:lnTo>
                  <a:lnTo>
                    <a:pt x="86233" y="18414"/>
                  </a:lnTo>
                  <a:lnTo>
                    <a:pt x="83661" y="16890"/>
                  </a:lnTo>
                  <a:close/>
                </a:path>
                <a:path w="104139" h="105410">
                  <a:moveTo>
                    <a:pt x="93726" y="0"/>
                  </a:moveTo>
                  <a:lnTo>
                    <a:pt x="0" y="13842"/>
                  </a:lnTo>
                  <a:lnTo>
                    <a:pt x="1778" y="25780"/>
                  </a:lnTo>
                  <a:lnTo>
                    <a:pt x="18923" y="23240"/>
                  </a:lnTo>
                  <a:lnTo>
                    <a:pt x="33928" y="23240"/>
                  </a:lnTo>
                  <a:lnTo>
                    <a:pt x="34432" y="22875"/>
                  </a:lnTo>
                  <a:lnTo>
                    <a:pt x="41280" y="19817"/>
                  </a:lnTo>
                  <a:lnTo>
                    <a:pt x="49022" y="18033"/>
                  </a:lnTo>
                  <a:lnTo>
                    <a:pt x="56134" y="16890"/>
                  </a:lnTo>
                  <a:lnTo>
                    <a:pt x="83661" y="16890"/>
                  </a:lnTo>
                  <a:lnTo>
                    <a:pt x="79375" y="14350"/>
                  </a:lnTo>
                  <a:lnTo>
                    <a:pt x="95504" y="11937"/>
                  </a:lnTo>
                  <a:lnTo>
                    <a:pt x="9372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364735" y="3811511"/>
              <a:ext cx="169163" cy="137299"/>
            </a:xfrm>
            <a:prstGeom prst="rect">
              <a:avLst/>
            </a:prstGeom>
          </p:spPr>
        </p:pic>
        <p:sp>
          <p:nvSpPr>
            <p:cNvPr id="215" name="object 215"/>
            <p:cNvSpPr/>
            <p:nvPr/>
          </p:nvSpPr>
          <p:spPr>
            <a:xfrm>
              <a:off x="4367148" y="3858005"/>
              <a:ext cx="95250" cy="63500"/>
            </a:xfrm>
            <a:custGeom>
              <a:avLst/>
              <a:gdLst/>
              <a:ahLst/>
              <a:cxnLst/>
              <a:rect l="l" t="t" r="r" b="b"/>
              <a:pathLst>
                <a:path w="95250" h="63500">
                  <a:moveTo>
                    <a:pt x="94741" y="0"/>
                  </a:moveTo>
                  <a:lnTo>
                    <a:pt x="0" y="1143"/>
                  </a:lnTo>
                  <a:lnTo>
                    <a:pt x="126" y="13335"/>
                  </a:lnTo>
                  <a:lnTo>
                    <a:pt x="41783" y="12827"/>
                  </a:lnTo>
                  <a:lnTo>
                    <a:pt x="42037" y="37846"/>
                  </a:lnTo>
                  <a:lnTo>
                    <a:pt x="40766" y="43053"/>
                  </a:lnTo>
                  <a:lnTo>
                    <a:pt x="35560" y="49276"/>
                  </a:lnTo>
                  <a:lnTo>
                    <a:pt x="28828" y="50927"/>
                  </a:lnTo>
                  <a:lnTo>
                    <a:pt x="635" y="51308"/>
                  </a:lnTo>
                  <a:lnTo>
                    <a:pt x="762" y="63246"/>
                  </a:lnTo>
                  <a:lnTo>
                    <a:pt x="33274" y="62865"/>
                  </a:lnTo>
                  <a:lnTo>
                    <a:pt x="40259" y="60452"/>
                  </a:lnTo>
                  <a:lnTo>
                    <a:pt x="50164" y="50927"/>
                  </a:lnTo>
                  <a:lnTo>
                    <a:pt x="52450" y="43815"/>
                  </a:lnTo>
                  <a:lnTo>
                    <a:pt x="52070" y="12700"/>
                  </a:lnTo>
                  <a:lnTo>
                    <a:pt x="94868" y="12192"/>
                  </a:lnTo>
                  <a:lnTo>
                    <a:pt x="9474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6" name="object 216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4366259" y="3691077"/>
              <a:ext cx="175336" cy="172135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4369180" y="3738582"/>
              <a:ext cx="100330" cy="97790"/>
            </a:xfrm>
            <a:custGeom>
              <a:avLst/>
              <a:gdLst/>
              <a:ahLst/>
              <a:cxnLst/>
              <a:rect l="l" t="t" r="r" b="b"/>
              <a:pathLst>
                <a:path w="100329" h="97789">
                  <a:moveTo>
                    <a:pt x="45632" y="0"/>
                  </a:moveTo>
                  <a:lnTo>
                    <a:pt x="6540" y="23141"/>
                  </a:lnTo>
                  <a:lnTo>
                    <a:pt x="0" y="44366"/>
                  </a:lnTo>
                  <a:lnTo>
                    <a:pt x="45" y="55604"/>
                  </a:lnTo>
                  <a:lnTo>
                    <a:pt x="21210" y="88987"/>
                  </a:lnTo>
                  <a:lnTo>
                    <a:pt x="54697" y="97476"/>
                  </a:lnTo>
                  <a:lnTo>
                    <a:pt x="63722" y="95833"/>
                  </a:lnTo>
                  <a:lnTo>
                    <a:pt x="72413" y="92523"/>
                  </a:lnTo>
                  <a:lnTo>
                    <a:pt x="80772" y="87546"/>
                  </a:lnTo>
                  <a:lnTo>
                    <a:pt x="83609" y="85006"/>
                  </a:lnTo>
                  <a:lnTo>
                    <a:pt x="47244" y="85006"/>
                  </a:lnTo>
                  <a:lnTo>
                    <a:pt x="47441" y="82847"/>
                  </a:lnTo>
                  <a:lnTo>
                    <a:pt x="36830" y="82847"/>
                  </a:lnTo>
                  <a:lnTo>
                    <a:pt x="28321" y="79545"/>
                  </a:lnTo>
                  <a:lnTo>
                    <a:pt x="11537" y="52071"/>
                  </a:lnTo>
                  <a:lnTo>
                    <a:pt x="11647" y="44366"/>
                  </a:lnTo>
                  <a:lnTo>
                    <a:pt x="12065" y="39667"/>
                  </a:lnTo>
                  <a:lnTo>
                    <a:pt x="13843" y="34460"/>
                  </a:lnTo>
                  <a:lnTo>
                    <a:pt x="16637" y="29634"/>
                  </a:lnTo>
                  <a:lnTo>
                    <a:pt x="19431" y="24681"/>
                  </a:lnTo>
                  <a:lnTo>
                    <a:pt x="22987" y="20871"/>
                  </a:lnTo>
                  <a:lnTo>
                    <a:pt x="27051" y="18204"/>
                  </a:lnTo>
                  <a:lnTo>
                    <a:pt x="31242" y="15410"/>
                  </a:lnTo>
                  <a:lnTo>
                    <a:pt x="36703" y="13505"/>
                  </a:lnTo>
                  <a:lnTo>
                    <a:pt x="43307" y="12489"/>
                  </a:lnTo>
                  <a:lnTo>
                    <a:pt x="53866" y="12489"/>
                  </a:lnTo>
                  <a:lnTo>
                    <a:pt x="54991" y="170"/>
                  </a:lnTo>
                  <a:lnTo>
                    <a:pt x="45632" y="0"/>
                  </a:lnTo>
                  <a:close/>
                </a:path>
                <a:path w="100329" h="97789">
                  <a:moveTo>
                    <a:pt x="75057" y="5123"/>
                  </a:moveTo>
                  <a:lnTo>
                    <a:pt x="68707" y="14902"/>
                  </a:lnTo>
                  <a:lnTo>
                    <a:pt x="74549" y="19093"/>
                  </a:lnTo>
                  <a:lnTo>
                    <a:pt x="78613" y="23030"/>
                  </a:lnTo>
                  <a:lnTo>
                    <a:pt x="88392" y="48049"/>
                  </a:lnTo>
                  <a:lnTo>
                    <a:pt x="87884" y="52875"/>
                  </a:lnTo>
                  <a:lnTo>
                    <a:pt x="62388" y="83577"/>
                  </a:lnTo>
                  <a:lnTo>
                    <a:pt x="47244" y="85006"/>
                  </a:lnTo>
                  <a:lnTo>
                    <a:pt x="83609" y="85006"/>
                  </a:lnTo>
                  <a:lnTo>
                    <a:pt x="99822" y="45890"/>
                  </a:lnTo>
                  <a:lnTo>
                    <a:pt x="99314" y="39540"/>
                  </a:lnTo>
                  <a:lnTo>
                    <a:pt x="81280" y="9060"/>
                  </a:lnTo>
                  <a:lnTo>
                    <a:pt x="75057" y="5123"/>
                  </a:lnTo>
                  <a:close/>
                </a:path>
                <a:path w="100329" h="97789">
                  <a:moveTo>
                    <a:pt x="53866" y="12489"/>
                  </a:moveTo>
                  <a:lnTo>
                    <a:pt x="43307" y="12489"/>
                  </a:lnTo>
                  <a:lnTo>
                    <a:pt x="36830" y="82847"/>
                  </a:lnTo>
                  <a:lnTo>
                    <a:pt x="47441" y="82847"/>
                  </a:lnTo>
                  <a:lnTo>
                    <a:pt x="53866" y="12489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8" name="object 218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4383023" y="3575354"/>
              <a:ext cx="175336" cy="175336"/>
            </a:xfrm>
            <a:prstGeom prst="rect">
              <a:avLst/>
            </a:prstGeom>
          </p:spPr>
        </p:pic>
        <p:sp>
          <p:nvSpPr>
            <p:cNvPr id="219" name="object 219"/>
            <p:cNvSpPr/>
            <p:nvPr/>
          </p:nvSpPr>
          <p:spPr>
            <a:xfrm>
              <a:off x="4385960" y="3621786"/>
              <a:ext cx="100330" cy="100965"/>
            </a:xfrm>
            <a:custGeom>
              <a:avLst/>
              <a:gdLst/>
              <a:ahLst/>
              <a:cxnLst/>
              <a:rect l="l" t="t" r="r" b="b"/>
              <a:pathLst>
                <a:path w="100329" h="100964">
                  <a:moveTo>
                    <a:pt x="31099" y="0"/>
                  </a:moveTo>
                  <a:lnTo>
                    <a:pt x="2270" y="32131"/>
                  </a:lnTo>
                  <a:lnTo>
                    <a:pt x="0" y="52578"/>
                  </a:lnTo>
                  <a:lnTo>
                    <a:pt x="752" y="59479"/>
                  </a:lnTo>
                  <a:lnTo>
                    <a:pt x="22211" y="92430"/>
                  </a:lnTo>
                  <a:lnTo>
                    <a:pt x="50434" y="100951"/>
                  </a:lnTo>
                  <a:lnTo>
                    <a:pt x="59864" y="99964"/>
                  </a:lnTo>
                  <a:lnTo>
                    <a:pt x="91265" y="77803"/>
                  </a:lnTo>
                  <a:lnTo>
                    <a:pt x="99933" y="44481"/>
                  </a:lnTo>
                  <a:lnTo>
                    <a:pt x="99413" y="37933"/>
                  </a:lnTo>
                  <a:lnTo>
                    <a:pt x="83776" y="27283"/>
                  </a:lnTo>
                  <a:lnTo>
                    <a:pt x="87328" y="36179"/>
                  </a:lnTo>
                  <a:lnTo>
                    <a:pt x="88642" y="45622"/>
                  </a:lnTo>
                  <a:lnTo>
                    <a:pt x="87741" y="55625"/>
                  </a:lnTo>
                  <a:lnTo>
                    <a:pt x="86344" y="62991"/>
                  </a:lnTo>
                  <a:lnTo>
                    <a:pt x="55610" y="88518"/>
                  </a:lnTo>
                  <a:lnTo>
                    <a:pt x="48879" y="89026"/>
                  </a:lnTo>
                  <a:lnTo>
                    <a:pt x="42021" y="87630"/>
                  </a:lnTo>
                  <a:lnTo>
                    <a:pt x="12033" y="57022"/>
                  </a:lnTo>
                  <a:lnTo>
                    <a:pt x="11424" y="49208"/>
                  </a:lnTo>
                  <a:lnTo>
                    <a:pt x="12303" y="40893"/>
                  </a:lnTo>
                  <a:lnTo>
                    <a:pt x="15303" y="31061"/>
                  </a:lnTo>
                  <a:lnTo>
                    <a:pt x="20113" y="22717"/>
                  </a:lnTo>
                  <a:lnTo>
                    <a:pt x="26733" y="15873"/>
                  </a:lnTo>
                  <a:lnTo>
                    <a:pt x="35163" y="10540"/>
                  </a:lnTo>
                  <a:lnTo>
                    <a:pt x="310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0" name="object 220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4399788" y="3496043"/>
              <a:ext cx="175336" cy="137299"/>
            </a:xfrm>
            <a:prstGeom prst="rect">
              <a:avLst/>
            </a:prstGeom>
          </p:spPr>
        </p:pic>
        <p:sp>
          <p:nvSpPr>
            <p:cNvPr id="221" name="object 221"/>
            <p:cNvSpPr/>
            <p:nvPr/>
          </p:nvSpPr>
          <p:spPr>
            <a:xfrm>
              <a:off x="4401946" y="3542664"/>
              <a:ext cx="101600" cy="63500"/>
            </a:xfrm>
            <a:custGeom>
              <a:avLst/>
              <a:gdLst/>
              <a:ahLst/>
              <a:cxnLst/>
              <a:rect l="l" t="t" r="r" b="b"/>
              <a:pathLst>
                <a:path w="101600" h="63500">
                  <a:moveTo>
                    <a:pt x="16128" y="0"/>
                  </a:moveTo>
                  <a:lnTo>
                    <a:pt x="0" y="60325"/>
                  </a:lnTo>
                  <a:lnTo>
                    <a:pt x="10160" y="62992"/>
                  </a:lnTo>
                  <a:lnTo>
                    <a:pt x="16637" y="38735"/>
                  </a:lnTo>
                  <a:lnTo>
                    <a:pt x="97916" y="60579"/>
                  </a:lnTo>
                  <a:lnTo>
                    <a:pt x="101091" y="48768"/>
                  </a:lnTo>
                  <a:lnTo>
                    <a:pt x="19812" y="27050"/>
                  </a:lnTo>
                  <a:lnTo>
                    <a:pt x="26288" y="2794"/>
                  </a:lnTo>
                  <a:lnTo>
                    <a:pt x="1612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2" name="object 222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4421123" y="3430524"/>
              <a:ext cx="176822" cy="150875"/>
            </a:xfrm>
            <a:prstGeom prst="rect">
              <a:avLst/>
            </a:prstGeom>
          </p:spPr>
        </p:pic>
        <p:sp>
          <p:nvSpPr>
            <p:cNvPr id="223" name="object 223"/>
            <p:cNvSpPr/>
            <p:nvPr/>
          </p:nvSpPr>
          <p:spPr>
            <a:xfrm>
              <a:off x="4423409" y="3477005"/>
              <a:ext cx="102235" cy="77470"/>
            </a:xfrm>
            <a:custGeom>
              <a:avLst/>
              <a:gdLst/>
              <a:ahLst/>
              <a:cxnLst/>
              <a:rect l="l" t="t" r="r" b="b"/>
              <a:pathLst>
                <a:path w="102235" h="77470">
                  <a:moveTo>
                    <a:pt x="34036" y="0"/>
                  </a:moveTo>
                  <a:lnTo>
                    <a:pt x="27939" y="508"/>
                  </a:lnTo>
                  <a:lnTo>
                    <a:pt x="22098" y="3429"/>
                  </a:lnTo>
                  <a:lnTo>
                    <a:pt x="16128" y="6223"/>
                  </a:lnTo>
                  <a:lnTo>
                    <a:pt x="11556" y="12573"/>
                  </a:lnTo>
                  <a:lnTo>
                    <a:pt x="0" y="48133"/>
                  </a:lnTo>
                  <a:lnTo>
                    <a:pt x="90169" y="77470"/>
                  </a:lnTo>
                  <a:lnTo>
                    <a:pt x="95002" y="62611"/>
                  </a:lnTo>
                  <a:lnTo>
                    <a:pt x="84074" y="62611"/>
                  </a:lnTo>
                  <a:lnTo>
                    <a:pt x="52577" y="52451"/>
                  </a:lnTo>
                  <a:lnTo>
                    <a:pt x="53729" y="48895"/>
                  </a:lnTo>
                  <a:lnTo>
                    <a:pt x="41910" y="48895"/>
                  </a:lnTo>
                  <a:lnTo>
                    <a:pt x="13842" y="39878"/>
                  </a:lnTo>
                  <a:lnTo>
                    <a:pt x="30861" y="13589"/>
                  </a:lnTo>
                  <a:lnTo>
                    <a:pt x="54278" y="13589"/>
                  </a:lnTo>
                  <a:lnTo>
                    <a:pt x="54101" y="11049"/>
                  </a:lnTo>
                  <a:lnTo>
                    <a:pt x="49149" y="4953"/>
                  </a:lnTo>
                  <a:lnTo>
                    <a:pt x="40004" y="2032"/>
                  </a:lnTo>
                  <a:lnTo>
                    <a:pt x="34036" y="0"/>
                  </a:lnTo>
                  <a:close/>
                </a:path>
                <a:path w="102235" h="77470">
                  <a:moveTo>
                    <a:pt x="98531" y="21844"/>
                  </a:moveTo>
                  <a:lnTo>
                    <a:pt x="74929" y="21844"/>
                  </a:lnTo>
                  <a:lnTo>
                    <a:pt x="79755" y="23495"/>
                  </a:lnTo>
                  <a:lnTo>
                    <a:pt x="83565" y="24638"/>
                  </a:lnTo>
                  <a:lnTo>
                    <a:pt x="86487" y="26670"/>
                  </a:lnTo>
                  <a:lnTo>
                    <a:pt x="88391" y="29210"/>
                  </a:lnTo>
                  <a:lnTo>
                    <a:pt x="90297" y="31877"/>
                  </a:lnTo>
                  <a:lnTo>
                    <a:pt x="91186" y="34544"/>
                  </a:lnTo>
                  <a:lnTo>
                    <a:pt x="91059" y="40005"/>
                  </a:lnTo>
                  <a:lnTo>
                    <a:pt x="90042" y="44323"/>
                  </a:lnTo>
                  <a:lnTo>
                    <a:pt x="84074" y="62611"/>
                  </a:lnTo>
                  <a:lnTo>
                    <a:pt x="95002" y="62611"/>
                  </a:lnTo>
                  <a:lnTo>
                    <a:pt x="98678" y="51308"/>
                  </a:lnTo>
                  <a:lnTo>
                    <a:pt x="101725" y="36399"/>
                  </a:lnTo>
                  <a:lnTo>
                    <a:pt x="100377" y="24622"/>
                  </a:lnTo>
                  <a:lnTo>
                    <a:pt x="98531" y="21844"/>
                  </a:lnTo>
                  <a:close/>
                </a:path>
                <a:path w="102235" h="77470">
                  <a:moveTo>
                    <a:pt x="54278" y="13589"/>
                  </a:moveTo>
                  <a:lnTo>
                    <a:pt x="34289" y="13589"/>
                  </a:lnTo>
                  <a:lnTo>
                    <a:pt x="37973" y="14859"/>
                  </a:lnTo>
                  <a:lnTo>
                    <a:pt x="41528" y="16002"/>
                  </a:lnTo>
                  <a:lnTo>
                    <a:pt x="44195" y="17780"/>
                  </a:lnTo>
                  <a:lnTo>
                    <a:pt x="45719" y="20447"/>
                  </a:lnTo>
                  <a:lnTo>
                    <a:pt x="47243" y="22987"/>
                  </a:lnTo>
                  <a:lnTo>
                    <a:pt x="48005" y="25400"/>
                  </a:lnTo>
                  <a:lnTo>
                    <a:pt x="47794" y="29210"/>
                  </a:lnTo>
                  <a:lnTo>
                    <a:pt x="47720" y="30099"/>
                  </a:lnTo>
                  <a:lnTo>
                    <a:pt x="46609" y="34544"/>
                  </a:lnTo>
                  <a:lnTo>
                    <a:pt x="44323" y="41402"/>
                  </a:lnTo>
                  <a:lnTo>
                    <a:pt x="41910" y="48895"/>
                  </a:lnTo>
                  <a:lnTo>
                    <a:pt x="53729" y="48895"/>
                  </a:lnTo>
                  <a:lnTo>
                    <a:pt x="59816" y="30099"/>
                  </a:lnTo>
                  <a:lnTo>
                    <a:pt x="62611" y="26416"/>
                  </a:lnTo>
                  <a:lnTo>
                    <a:pt x="70485" y="22098"/>
                  </a:lnTo>
                  <a:lnTo>
                    <a:pt x="74929" y="21844"/>
                  </a:lnTo>
                  <a:lnTo>
                    <a:pt x="98531" y="21844"/>
                  </a:lnTo>
                  <a:lnTo>
                    <a:pt x="97434" y="20193"/>
                  </a:lnTo>
                  <a:lnTo>
                    <a:pt x="54737" y="20193"/>
                  </a:lnTo>
                  <a:lnTo>
                    <a:pt x="54278" y="13589"/>
                  </a:lnTo>
                  <a:close/>
                </a:path>
                <a:path w="102235" h="77470">
                  <a:moveTo>
                    <a:pt x="75900" y="8870"/>
                  </a:moveTo>
                  <a:lnTo>
                    <a:pt x="68119" y="9969"/>
                  </a:lnTo>
                  <a:lnTo>
                    <a:pt x="61077" y="13735"/>
                  </a:lnTo>
                  <a:lnTo>
                    <a:pt x="54737" y="20193"/>
                  </a:lnTo>
                  <a:lnTo>
                    <a:pt x="97434" y="20193"/>
                  </a:lnTo>
                  <a:lnTo>
                    <a:pt x="94624" y="15964"/>
                  </a:lnTo>
                  <a:lnTo>
                    <a:pt x="84454" y="10414"/>
                  </a:lnTo>
                  <a:lnTo>
                    <a:pt x="75900" y="887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4" name="object 224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4459223" y="3322370"/>
              <a:ext cx="173850" cy="175336"/>
            </a:xfrm>
            <a:prstGeom prst="rect">
              <a:avLst/>
            </a:prstGeom>
          </p:spPr>
        </p:pic>
        <p:sp>
          <p:nvSpPr>
            <p:cNvPr id="225" name="object 225"/>
            <p:cNvSpPr/>
            <p:nvPr/>
          </p:nvSpPr>
          <p:spPr>
            <a:xfrm>
              <a:off x="4460954" y="3370230"/>
              <a:ext cx="100330" cy="99695"/>
            </a:xfrm>
            <a:custGeom>
              <a:avLst/>
              <a:gdLst/>
              <a:ahLst/>
              <a:cxnLst/>
              <a:rect l="l" t="t" r="r" b="b"/>
              <a:pathLst>
                <a:path w="100329" h="99695">
                  <a:moveTo>
                    <a:pt x="50085" y="0"/>
                  </a:moveTo>
                  <a:lnTo>
                    <a:pt x="8491" y="21826"/>
                  </a:lnTo>
                  <a:lnTo>
                    <a:pt x="0" y="51307"/>
                  </a:lnTo>
                  <a:lnTo>
                    <a:pt x="1462" y="61142"/>
                  </a:lnTo>
                  <a:lnTo>
                    <a:pt x="32051" y="95599"/>
                  </a:lnTo>
                  <a:lnTo>
                    <a:pt x="50625" y="99266"/>
                  </a:lnTo>
                  <a:lnTo>
                    <a:pt x="59983" y="98331"/>
                  </a:lnTo>
                  <a:lnTo>
                    <a:pt x="69389" y="95599"/>
                  </a:lnTo>
                  <a:lnTo>
                    <a:pt x="78150" y="91076"/>
                  </a:lnTo>
                  <a:lnTo>
                    <a:pt x="82358" y="87598"/>
                  </a:lnTo>
                  <a:lnTo>
                    <a:pt x="49704" y="87598"/>
                  </a:lnTo>
                  <a:lnTo>
                    <a:pt x="43227" y="86709"/>
                  </a:lnTo>
                  <a:lnTo>
                    <a:pt x="13118" y="56961"/>
                  </a:lnTo>
                  <a:lnTo>
                    <a:pt x="12284" y="48196"/>
                  </a:lnTo>
                  <a:lnTo>
                    <a:pt x="12701" y="42725"/>
                  </a:lnTo>
                  <a:lnTo>
                    <a:pt x="42106" y="13227"/>
                  </a:lnTo>
                  <a:lnTo>
                    <a:pt x="49402" y="12445"/>
                  </a:lnTo>
                  <a:lnTo>
                    <a:pt x="82642" y="12445"/>
                  </a:lnTo>
                  <a:lnTo>
                    <a:pt x="76995" y="8090"/>
                  </a:lnTo>
                  <a:lnTo>
                    <a:pt x="68373" y="3778"/>
                  </a:lnTo>
                  <a:lnTo>
                    <a:pt x="59229" y="1019"/>
                  </a:lnTo>
                  <a:lnTo>
                    <a:pt x="50085" y="0"/>
                  </a:lnTo>
                  <a:close/>
                </a:path>
                <a:path w="100329" h="99695">
                  <a:moveTo>
                    <a:pt x="82642" y="12445"/>
                  </a:moveTo>
                  <a:lnTo>
                    <a:pt x="49402" y="12445"/>
                  </a:lnTo>
                  <a:lnTo>
                    <a:pt x="56723" y="13140"/>
                  </a:lnTo>
                  <a:lnTo>
                    <a:pt x="64055" y="15335"/>
                  </a:lnTo>
                  <a:lnTo>
                    <a:pt x="87804" y="44545"/>
                  </a:lnTo>
                  <a:lnTo>
                    <a:pt x="88820" y="51022"/>
                  </a:lnTo>
                  <a:lnTo>
                    <a:pt x="63166" y="85693"/>
                  </a:lnTo>
                  <a:lnTo>
                    <a:pt x="56435" y="86582"/>
                  </a:lnTo>
                  <a:lnTo>
                    <a:pt x="49704" y="87598"/>
                  </a:lnTo>
                  <a:lnTo>
                    <a:pt x="82358" y="87598"/>
                  </a:lnTo>
                  <a:lnTo>
                    <a:pt x="85566" y="84947"/>
                  </a:lnTo>
                  <a:lnTo>
                    <a:pt x="91624" y="77221"/>
                  </a:lnTo>
                  <a:lnTo>
                    <a:pt x="96313" y="67913"/>
                  </a:lnTo>
                  <a:lnTo>
                    <a:pt x="99266" y="57935"/>
                  </a:lnTo>
                  <a:lnTo>
                    <a:pt x="100123" y="48196"/>
                  </a:lnTo>
                  <a:lnTo>
                    <a:pt x="98885" y="38695"/>
                  </a:lnTo>
                  <a:lnTo>
                    <a:pt x="95551" y="29432"/>
                  </a:lnTo>
                  <a:lnTo>
                    <a:pt x="90572" y="20905"/>
                  </a:lnTo>
                  <a:lnTo>
                    <a:pt x="84391" y="13795"/>
                  </a:lnTo>
                  <a:lnTo>
                    <a:pt x="82642" y="12445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6" name="object 226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4501896" y="3192818"/>
              <a:ext cx="210400" cy="219544"/>
            </a:xfrm>
            <a:prstGeom prst="rect">
              <a:avLst/>
            </a:prstGeom>
          </p:spPr>
        </p:pic>
        <p:sp>
          <p:nvSpPr>
            <p:cNvPr id="227" name="object 227"/>
            <p:cNvSpPr/>
            <p:nvPr/>
          </p:nvSpPr>
          <p:spPr>
            <a:xfrm>
              <a:off x="4504690" y="3239261"/>
              <a:ext cx="135890" cy="145415"/>
            </a:xfrm>
            <a:custGeom>
              <a:avLst/>
              <a:gdLst/>
              <a:ahLst/>
              <a:cxnLst/>
              <a:rect l="l" t="t" r="r" b="b"/>
              <a:pathLst>
                <a:path w="135889" h="145414">
                  <a:moveTo>
                    <a:pt x="36575" y="0"/>
                  </a:moveTo>
                  <a:lnTo>
                    <a:pt x="35051" y="3048"/>
                  </a:lnTo>
                  <a:lnTo>
                    <a:pt x="84836" y="69850"/>
                  </a:lnTo>
                  <a:lnTo>
                    <a:pt x="1397" y="71500"/>
                  </a:lnTo>
                  <a:lnTo>
                    <a:pt x="0" y="74422"/>
                  </a:lnTo>
                  <a:lnTo>
                    <a:pt x="70738" y="145287"/>
                  </a:lnTo>
                  <a:lnTo>
                    <a:pt x="76326" y="133858"/>
                  </a:lnTo>
                  <a:lnTo>
                    <a:pt x="24002" y="82041"/>
                  </a:lnTo>
                  <a:lnTo>
                    <a:pt x="102743" y="80010"/>
                  </a:lnTo>
                  <a:lnTo>
                    <a:pt x="103759" y="77977"/>
                  </a:lnTo>
                  <a:lnTo>
                    <a:pt x="57276" y="14604"/>
                  </a:lnTo>
                  <a:lnTo>
                    <a:pt x="130175" y="24257"/>
                  </a:lnTo>
                  <a:lnTo>
                    <a:pt x="135762" y="12826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8" name="object 228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4599432" y="3046488"/>
              <a:ext cx="173850" cy="173850"/>
            </a:xfrm>
            <a:prstGeom prst="rect">
              <a:avLst/>
            </a:prstGeom>
          </p:spPr>
        </p:pic>
        <p:sp>
          <p:nvSpPr>
            <p:cNvPr id="229" name="object 229"/>
            <p:cNvSpPr/>
            <p:nvPr/>
          </p:nvSpPr>
          <p:spPr>
            <a:xfrm>
              <a:off x="4601511" y="3093245"/>
              <a:ext cx="100330" cy="99695"/>
            </a:xfrm>
            <a:custGeom>
              <a:avLst/>
              <a:gdLst/>
              <a:ahLst/>
              <a:cxnLst/>
              <a:rect l="l" t="t" r="r" b="b"/>
              <a:pathLst>
                <a:path w="100329" h="99694">
                  <a:moveTo>
                    <a:pt x="49666" y="0"/>
                  </a:moveTo>
                  <a:lnTo>
                    <a:pt x="13975" y="14928"/>
                  </a:lnTo>
                  <a:lnTo>
                    <a:pt x="0" y="52409"/>
                  </a:lnTo>
                  <a:lnTo>
                    <a:pt x="1857" y="62577"/>
                  </a:lnTo>
                  <a:lnTo>
                    <a:pt x="32603" y="96123"/>
                  </a:lnTo>
                  <a:lnTo>
                    <a:pt x="50994" y="99413"/>
                  </a:lnTo>
                  <a:lnTo>
                    <a:pt x="60785" y="98391"/>
                  </a:lnTo>
                  <a:lnTo>
                    <a:pt x="70187" y="95486"/>
                  </a:lnTo>
                  <a:lnTo>
                    <a:pt x="78565" y="90771"/>
                  </a:lnTo>
                  <a:lnTo>
                    <a:pt x="82132" y="87596"/>
                  </a:lnTo>
                  <a:lnTo>
                    <a:pt x="56340" y="87596"/>
                  </a:lnTo>
                  <a:lnTo>
                    <a:pt x="49609" y="87215"/>
                  </a:lnTo>
                  <a:lnTo>
                    <a:pt x="15916" y="64942"/>
                  </a:lnTo>
                  <a:lnTo>
                    <a:pt x="12267" y="50276"/>
                  </a:lnTo>
                  <a:lnTo>
                    <a:pt x="12620" y="43098"/>
                  </a:lnTo>
                  <a:lnTo>
                    <a:pt x="40973" y="13428"/>
                  </a:lnTo>
                  <a:lnTo>
                    <a:pt x="48569" y="12471"/>
                  </a:lnTo>
                  <a:lnTo>
                    <a:pt x="82323" y="12471"/>
                  </a:lnTo>
                  <a:lnTo>
                    <a:pt x="76152" y="7840"/>
                  </a:lnTo>
                  <a:lnTo>
                    <a:pt x="67625" y="3480"/>
                  </a:lnTo>
                  <a:lnTo>
                    <a:pt x="58800" y="871"/>
                  </a:lnTo>
                  <a:lnTo>
                    <a:pt x="49666" y="0"/>
                  </a:lnTo>
                  <a:close/>
                </a:path>
                <a:path w="100329" h="99694">
                  <a:moveTo>
                    <a:pt x="82323" y="12471"/>
                  </a:moveTo>
                  <a:lnTo>
                    <a:pt x="48569" y="12471"/>
                  </a:lnTo>
                  <a:lnTo>
                    <a:pt x="55927" y="13015"/>
                  </a:lnTo>
                  <a:lnTo>
                    <a:pt x="63047" y="15035"/>
                  </a:lnTo>
                  <a:lnTo>
                    <a:pt x="88344" y="45051"/>
                  </a:lnTo>
                  <a:lnTo>
                    <a:pt x="87836" y="58005"/>
                  </a:lnTo>
                  <a:lnTo>
                    <a:pt x="85931" y="64101"/>
                  </a:lnTo>
                  <a:lnTo>
                    <a:pt x="82248" y="69816"/>
                  </a:lnTo>
                  <a:lnTo>
                    <a:pt x="78692" y="75531"/>
                  </a:lnTo>
                  <a:lnTo>
                    <a:pt x="74120" y="79976"/>
                  </a:lnTo>
                  <a:lnTo>
                    <a:pt x="68405" y="83151"/>
                  </a:lnTo>
                  <a:lnTo>
                    <a:pt x="62690" y="86199"/>
                  </a:lnTo>
                  <a:lnTo>
                    <a:pt x="56340" y="87596"/>
                  </a:lnTo>
                  <a:lnTo>
                    <a:pt x="82132" y="87596"/>
                  </a:lnTo>
                  <a:lnTo>
                    <a:pt x="99976" y="47658"/>
                  </a:lnTo>
                  <a:lnTo>
                    <a:pt x="98377" y="37939"/>
                  </a:lnTo>
                  <a:lnTo>
                    <a:pt x="94994" y="28700"/>
                  </a:lnTo>
                  <a:lnTo>
                    <a:pt x="90169" y="20603"/>
                  </a:lnTo>
                  <a:lnTo>
                    <a:pt x="83893" y="13650"/>
                  </a:lnTo>
                  <a:lnTo>
                    <a:pt x="82323" y="12471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0" name="object 230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4636008" y="2912300"/>
              <a:ext cx="202755" cy="208724"/>
            </a:xfrm>
            <a:prstGeom prst="rect">
              <a:avLst/>
            </a:prstGeom>
          </p:spPr>
        </p:pic>
        <p:sp>
          <p:nvSpPr>
            <p:cNvPr id="231" name="object 231"/>
            <p:cNvSpPr/>
            <p:nvPr/>
          </p:nvSpPr>
          <p:spPr>
            <a:xfrm>
              <a:off x="4638547" y="2958972"/>
              <a:ext cx="128905" cy="135255"/>
            </a:xfrm>
            <a:custGeom>
              <a:avLst/>
              <a:gdLst/>
              <a:ahLst/>
              <a:cxnLst/>
              <a:rect l="l" t="t" r="r" b="b"/>
              <a:pathLst>
                <a:path w="128904" h="135255">
                  <a:moveTo>
                    <a:pt x="33654" y="0"/>
                  </a:moveTo>
                  <a:lnTo>
                    <a:pt x="31623" y="3937"/>
                  </a:lnTo>
                  <a:lnTo>
                    <a:pt x="28828" y="8509"/>
                  </a:lnTo>
                  <a:lnTo>
                    <a:pt x="25273" y="13842"/>
                  </a:lnTo>
                  <a:lnTo>
                    <a:pt x="17436" y="25848"/>
                  </a:lnTo>
                  <a:lnTo>
                    <a:pt x="0" y="64769"/>
                  </a:lnTo>
                  <a:lnTo>
                    <a:pt x="70" y="68072"/>
                  </a:lnTo>
                  <a:lnTo>
                    <a:pt x="17589" y="103886"/>
                  </a:lnTo>
                  <a:lnTo>
                    <a:pt x="60944" y="131810"/>
                  </a:lnTo>
                  <a:lnTo>
                    <a:pt x="84581" y="134747"/>
                  </a:lnTo>
                  <a:lnTo>
                    <a:pt x="94944" y="132316"/>
                  </a:lnTo>
                  <a:lnTo>
                    <a:pt x="104139" y="128063"/>
                  </a:lnTo>
                  <a:lnTo>
                    <a:pt x="110955" y="122912"/>
                  </a:lnTo>
                  <a:lnTo>
                    <a:pt x="77942" y="122912"/>
                  </a:lnTo>
                  <a:lnTo>
                    <a:pt x="70802" y="121888"/>
                  </a:lnTo>
                  <a:lnTo>
                    <a:pt x="63948" y="119483"/>
                  </a:lnTo>
                  <a:lnTo>
                    <a:pt x="57403" y="115697"/>
                  </a:lnTo>
                  <a:lnTo>
                    <a:pt x="51641" y="110722"/>
                  </a:lnTo>
                  <a:lnTo>
                    <a:pt x="49866" y="108457"/>
                  </a:lnTo>
                  <a:lnTo>
                    <a:pt x="39369" y="108457"/>
                  </a:lnTo>
                  <a:lnTo>
                    <a:pt x="23749" y="94996"/>
                  </a:lnTo>
                  <a:lnTo>
                    <a:pt x="19557" y="89788"/>
                  </a:lnTo>
                  <a:lnTo>
                    <a:pt x="16382" y="84074"/>
                  </a:lnTo>
                  <a:lnTo>
                    <a:pt x="13207" y="78486"/>
                  </a:lnTo>
                  <a:lnTo>
                    <a:pt x="11684" y="73025"/>
                  </a:lnTo>
                  <a:lnTo>
                    <a:pt x="11811" y="62991"/>
                  </a:lnTo>
                  <a:lnTo>
                    <a:pt x="13049" y="58038"/>
                  </a:lnTo>
                  <a:lnTo>
                    <a:pt x="13159" y="57747"/>
                  </a:lnTo>
                  <a:lnTo>
                    <a:pt x="17906" y="47751"/>
                  </a:lnTo>
                  <a:lnTo>
                    <a:pt x="21843" y="40893"/>
                  </a:lnTo>
                  <a:lnTo>
                    <a:pt x="27559" y="32385"/>
                  </a:lnTo>
                  <a:lnTo>
                    <a:pt x="32964" y="24143"/>
                  </a:lnTo>
                  <a:lnTo>
                    <a:pt x="37369" y="17129"/>
                  </a:lnTo>
                  <a:lnTo>
                    <a:pt x="40774" y="11328"/>
                  </a:lnTo>
                  <a:lnTo>
                    <a:pt x="43179" y="6730"/>
                  </a:lnTo>
                  <a:lnTo>
                    <a:pt x="33654" y="0"/>
                  </a:lnTo>
                  <a:close/>
                </a:path>
                <a:path w="128904" h="135255">
                  <a:moveTo>
                    <a:pt x="110793" y="48065"/>
                  </a:moveTo>
                  <a:lnTo>
                    <a:pt x="79632" y="48065"/>
                  </a:lnTo>
                  <a:lnTo>
                    <a:pt x="86899" y="49021"/>
                  </a:lnTo>
                  <a:lnTo>
                    <a:pt x="93833" y="51407"/>
                  </a:lnTo>
                  <a:lnTo>
                    <a:pt x="116637" y="86778"/>
                  </a:lnTo>
                  <a:lnTo>
                    <a:pt x="115824" y="93932"/>
                  </a:lnTo>
                  <a:lnTo>
                    <a:pt x="85343" y="122554"/>
                  </a:lnTo>
                  <a:lnTo>
                    <a:pt x="77942" y="122912"/>
                  </a:lnTo>
                  <a:lnTo>
                    <a:pt x="110955" y="122912"/>
                  </a:lnTo>
                  <a:lnTo>
                    <a:pt x="128466" y="86667"/>
                  </a:lnTo>
                  <a:lnTo>
                    <a:pt x="127635" y="76835"/>
                  </a:lnTo>
                  <a:lnTo>
                    <a:pt x="124942" y="67355"/>
                  </a:lnTo>
                  <a:lnTo>
                    <a:pt x="120665" y="58912"/>
                  </a:lnTo>
                  <a:lnTo>
                    <a:pt x="114794" y="51492"/>
                  </a:lnTo>
                  <a:lnTo>
                    <a:pt x="110793" y="48065"/>
                  </a:lnTo>
                  <a:close/>
                </a:path>
                <a:path w="128904" h="135255">
                  <a:moveTo>
                    <a:pt x="80365" y="35619"/>
                  </a:moveTo>
                  <a:lnTo>
                    <a:pt x="44517" y="48625"/>
                  </a:lnTo>
                  <a:lnTo>
                    <a:pt x="29463" y="81279"/>
                  </a:lnTo>
                  <a:lnTo>
                    <a:pt x="29940" y="88116"/>
                  </a:lnTo>
                  <a:lnTo>
                    <a:pt x="31750" y="94916"/>
                  </a:lnTo>
                  <a:lnTo>
                    <a:pt x="34893" y="101693"/>
                  </a:lnTo>
                  <a:lnTo>
                    <a:pt x="39369" y="108457"/>
                  </a:lnTo>
                  <a:lnTo>
                    <a:pt x="49866" y="108457"/>
                  </a:lnTo>
                  <a:lnTo>
                    <a:pt x="47116" y="104949"/>
                  </a:lnTo>
                  <a:lnTo>
                    <a:pt x="43830" y="98391"/>
                  </a:lnTo>
                  <a:lnTo>
                    <a:pt x="41782" y="91059"/>
                  </a:lnTo>
                  <a:lnTo>
                    <a:pt x="41070" y="83462"/>
                  </a:lnTo>
                  <a:lnTo>
                    <a:pt x="41798" y="76295"/>
                  </a:lnTo>
                  <a:lnTo>
                    <a:pt x="72009" y="48513"/>
                  </a:lnTo>
                  <a:lnTo>
                    <a:pt x="79632" y="48065"/>
                  </a:lnTo>
                  <a:lnTo>
                    <a:pt x="110793" y="48065"/>
                  </a:lnTo>
                  <a:lnTo>
                    <a:pt x="107314" y="45085"/>
                  </a:lnTo>
                  <a:lnTo>
                    <a:pt x="98792" y="40088"/>
                  </a:lnTo>
                  <a:lnTo>
                    <a:pt x="89804" y="36925"/>
                  </a:lnTo>
                  <a:lnTo>
                    <a:pt x="80365" y="35619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2" name="object 232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4719828" y="2852902"/>
              <a:ext cx="192125" cy="213385"/>
            </a:xfrm>
            <a:prstGeom prst="rect">
              <a:avLst/>
            </a:prstGeom>
          </p:spPr>
        </p:pic>
        <p:sp>
          <p:nvSpPr>
            <p:cNvPr id="233" name="object 233"/>
            <p:cNvSpPr/>
            <p:nvPr/>
          </p:nvSpPr>
          <p:spPr>
            <a:xfrm>
              <a:off x="4721605" y="2899693"/>
              <a:ext cx="118110" cy="139700"/>
            </a:xfrm>
            <a:custGeom>
              <a:avLst/>
              <a:gdLst/>
              <a:ahLst/>
              <a:cxnLst/>
              <a:rect l="l" t="t" r="r" b="b"/>
              <a:pathLst>
                <a:path w="118110" h="139700">
                  <a:moveTo>
                    <a:pt x="7620" y="48357"/>
                  </a:moveTo>
                  <a:lnTo>
                    <a:pt x="0" y="57755"/>
                  </a:lnTo>
                  <a:lnTo>
                    <a:pt x="100330" y="139416"/>
                  </a:lnTo>
                  <a:lnTo>
                    <a:pt x="107950" y="130018"/>
                  </a:lnTo>
                  <a:lnTo>
                    <a:pt x="68453" y="97887"/>
                  </a:lnTo>
                  <a:lnTo>
                    <a:pt x="76581" y="97760"/>
                  </a:lnTo>
                  <a:lnTo>
                    <a:pt x="83693" y="96363"/>
                  </a:lnTo>
                  <a:lnTo>
                    <a:pt x="96647" y="90521"/>
                  </a:lnTo>
                  <a:lnTo>
                    <a:pt x="98722" y="88870"/>
                  </a:lnTo>
                  <a:lnTo>
                    <a:pt x="68707" y="88870"/>
                  </a:lnTo>
                  <a:lnTo>
                    <a:pt x="55753" y="86584"/>
                  </a:lnTo>
                  <a:lnTo>
                    <a:pt x="30939" y="59279"/>
                  </a:lnTo>
                  <a:lnTo>
                    <a:pt x="21082" y="59279"/>
                  </a:lnTo>
                  <a:lnTo>
                    <a:pt x="7620" y="48357"/>
                  </a:lnTo>
                  <a:close/>
                </a:path>
                <a:path w="118110" h="139700">
                  <a:moveTo>
                    <a:pt x="99202" y="11527"/>
                  </a:moveTo>
                  <a:lnTo>
                    <a:pt x="66421" y="11527"/>
                  </a:lnTo>
                  <a:lnTo>
                    <a:pt x="73152" y="12670"/>
                  </a:lnTo>
                  <a:lnTo>
                    <a:pt x="80010" y="13940"/>
                  </a:lnTo>
                  <a:lnTo>
                    <a:pt x="105410" y="43404"/>
                  </a:lnTo>
                  <a:lnTo>
                    <a:pt x="106172" y="49881"/>
                  </a:lnTo>
                  <a:lnTo>
                    <a:pt x="104140" y="63216"/>
                  </a:lnTo>
                  <a:lnTo>
                    <a:pt x="75184" y="88108"/>
                  </a:lnTo>
                  <a:lnTo>
                    <a:pt x="68707" y="88870"/>
                  </a:lnTo>
                  <a:lnTo>
                    <a:pt x="98722" y="88870"/>
                  </a:lnTo>
                  <a:lnTo>
                    <a:pt x="117506" y="54230"/>
                  </a:lnTo>
                  <a:lnTo>
                    <a:pt x="117266" y="45987"/>
                  </a:lnTo>
                  <a:lnTo>
                    <a:pt x="117141" y="44039"/>
                  </a:lnTo>
                  <a:lnTo>
                    <a:pt x="115198" y="34754"/>
                  </a:lnTo>
                  <a:lnTo>
                    <a:pt x="111426" y="25957"/>
                  </a:lnTo>
                  <a:lnTo>
                    <a:pt x="105916" y="18041"/>
                  </a:lnTo>
                  <a:lnTo>
                    <a:pt x="99202" y="11527"/>
                  </a:lnTo>
                  <a:close/>
                </a:path>
                <a:path w="118110" h="139700">
                  <a:moveTo>
                    <a:pt x="72390" y="0"/>
                  </a:moveTo>
                  <a:lnTo>
                    <a:pt x="29464" y="17623"/>
                  </a:lnTo>
                  <a:lnTo>
                    <a:pt x="18769" y="45987"/>
                  </a:lnTo>
                  <a:lnTo>
                    <a:pt x="19050" y="51405"/>
                  </a:lnTo>
                  <a:lnTo>
                    <a:pt x="21082" y="59279"/>
                  </a:lnTo>
                  <a:lnTo>
                    <a:pt x="30939" y="59279"/>
                  </a:lnTo>
                  <a:lnTo>
                    <a:pt x="29718" y="53437"/>
                  </a:lnTo>
                  <a:lnTo>
                    <a:pt x="29579" y="45987"/>
                  </a:lnTo>
                  <a:lnTo>
                    <a:pt x="53594" y="14448"/>
                  </a:lnTo>
                  <a:lnTo>
                    <a:pt x="66421" y="11527"/>
                  </a:lnTo>
                  <a:lnTo>
                    <a:pt x="99202" y="11527"/>
                  </a:lnTo>
                  <a:lnTo>
                    <a:pt x="98679" y="11019"/>
                  </a:lnTo>
                  <a:lnTo>
                    <a:pt x="90487" y="5472"/>
                  </a:lnTo>
                  <a:lnTo>
                    <a:pt x="81724" y="1795"/>
                  </a:lnTo>
                  <a:lnTo>
                    <a:pt x="7239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4" name="object 234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4814315" y="2746273"/>
              <a:ext cx="192125" cy="192125"/>
            </a:xfrm>
            <a:prstGeom prst="rect">
              <a:avLst/>
            </a:prstGeom>
          </p:spPr>
        </p:pic>
        <p:sp>
          <p:nvSpPr>
            <p:cNvPr id="235" name="object 235"/>
            <p:cNvSpPr/>
            <p:nvPr/>
          </p:nvSpPr>
          <p:spPr>
            <a:xfrm>
              <a:off x="4815840" y="2793365"/>
              <a:ext cx="118110" cy="118110"/>
            </a:xfrm>
            <a:custGeom>
              <a:avLst/>
              <a:gdLst/>
              <a:ahLst/>
              <a:cxnLst/>
              <a:rect l="l" t="t" r="r" b="b"/>
              <a:pathLst>
                <a:path w="118110" h="118110">
                  <a:moveTo>
                    <a:pt x="45212" y="19558"/>
                  </a:moveTo>
                  <a:lnTo>
                    <a:pt x="37846" y="20193"/>
                  </a:lnTo>
                  <a:lnTo>
                    <a:pt x="31114" y="22606"/>
                  </a:lnTo>
                  <a:lnTo>
                    <a:pt x="24384" y="24892"/>
                  </a:lnTo>
                  <a:lnTo>
                    <a:pt x="525" y="59886"/>
                  </a:lnTo>
                  <a:lnTo>
                    <a:pt x="0" y="69723"/>
                  </a:lnTo>
                  <a:lnTo>
                    <a:pt x="1337" y="79583"/>
                  </a:lnTo>
                  <a:lnTo>
                    <a:pt x="23806" y="110357"/>
                  </a:lnTo>
                  <a:lnTo>
                    <a:pt x="51435" y="117983"/>
                  </a:lnTo>
                  <a:lnTo>
                    <a:pt x="61219" y="116889"/>
                  </a:lnTo>
                  <a:lnTo>
                    <a:pt x="70183" y="113998"/>
                  </a:lnTo>
                  <a:lnTo>
                    <a:pt x="78313" y="109321"/>
                  </a:lnTo>
                  <a:lnTo>
                    <a:pt x="81582" y="106425"/>
                  </a:lnTo>
                  <a:lnTo>
                    <a:pt x="48768" y="106425"/>
                  </a:lnTo>
                  <a:lnTo>
                    <a:pt x="35306" y="103124"/>
                  </a:lnTo>
                  <a:lnTo>
                    <a:pt x="14097" y="78612"/>
                  </a:lnTo>
                  <a:lnTo>
                    <a:pt x="11937" y="72009"/>
                  </a:lnTo>
                  <a:lnTo>
                    <a:pt x="27993" y="36812"/>
                  </a:lnTo>
                  <a:lnTo>
                    <a:pt x="48513" y="29972"/>
                  </a:lnTo>
                  <a:lnTo>
                    <a:pt x="80859" y="29972"/>
                  </a:lnTo>
                  <a:lnTo>
                    <a:pt x="70797" y="20574"/>
                  </a:lnTo>
                  <a:lnTo>
                    <a:pt x="53212" y="20574"/>
                  </a:lnTo>
                  <a:lnTo>
                    <a:pt x="45212" y="19558"/>
                  </a:lnTo>
                  <a:close/>
                </a:path>
                <a:path w="118110" h="118110">
                  <a:moveTo>
                    <a:pt x="80859" y="29972"/>
                  </a:moveTo>
                  <a:lnTo>
                    <a:pt x="48513" y="29972"/>
                  </a:lnTo>
                  <a:lnTo>
                    <a:pt x="56088" y="30497"/>
                  </a:lnTo>
                  <a:lnTo>
                    <a:pt x="63198" y="32464"/>
                  </a:lnTo>
                  <a:lnTo>
                    <a:pt x="86868" y="57531"/>
                  </a:lnTo>
                  <a:lnTo>
                    <a:pt x="88900" y="63881"/>
                  </a:lnTo>
                  <a:lnTo>
                    <a:pt x="73660" y="99060"/>
                  </a:lnTo>
                  <a:lnTo>
                    <a:pt x="48768" y="106425"/>
                  </a:lnTo>
                  <a:lnTo>
                    <a:pt x="81582" y="106425"/>
                  </a:lnTo>
                  <a:lnTo>
                    <a:pt x="98810" y="72009"/>
                  </a:lnTo>
                  <a:lnTo>
                    <a:pt x="98868" y="69723"/>
                  </a:lnTo>
                  <a:lnTo>
                    <a:pt x="97917" y="62230"/>
                  </a:lnTo>
                  <a:lnTo>
                    <a:pt x="115399" y="62230"/>
                  </a:lnTo>
                  <a:lnTo>
                    <a:pt x="80859" y="29972"/>
                  </a:lnTo>
                  <a:close/>
                </a:path>
                <a:path w="118110" h="118110">
                  <a:moveTo>
                    <a:pt x="115399" y="62230"/>
                  </a:moveTo>
                  <a:lnTo>
                    <a:pt x="97917" y="62230"/>
                  </a:lnTo>
                  <a:lnTo>
                    <a:pt x="109727" y="73406"/>
                  </a:lnTo>
                  <a:lnTo>
                    <a:pt x="117983" y="64643"/>
                  </a:lnTo>
                  <a:lnTo>
                    <a:pt x="115399" y="62230"/>
                  </a:lnTo>
                  <a:close/>
                </a:path>
                <a:path w="118110" h="118110">
                  <a:moveTo>
                    <a:pt x="48768" y="0"/>
                  </a:moveTo>
                  <a:lnTo>
                    <a:pt x="40512" y="8762"/>
                  </a:lnTo>
                  <a:lnTo>
                    <a:pt x="53212" y="20574"/>
                  </a:lnTo>
                  <a:lnTo>
                    <a:pt x="70797" y="20574"/>
                  </a:lnTo>
                  <a:lnTo>
                    <a:pt x="4876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6" name="object 236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4885944" y="2700489"/>
              <a:ext cx="166192" cy="167678"/>
            </a:xfrm>
            <a:prstGeom prst="rect">
              <a:avLst/>
            </a:prstGeom>
          </p:spPr>
        </p:pic>
        <p:sp>
          <p:nvSpPr>
            <p:cNvPr id="237" name="object 237"/>
            <p:cNvSpPr/>
            <p:nvPr/>
          </p:nvSpPr>
          <p:spPr>
            <a:xfrm>
              <a:off x="4887595" y="2746883"/>
              <a:ext cx="92710" cy="93980"/>
            </a:xfrm>
            <a:custGeom>
              <a:avLst/>
              <a:gdLst/>
              <a:ahLst/>
              <a:cxnLst/>
              <a:rect l="l" t="t" r="r" b="b"/>
              <a:pathLst>
                <a:path w="92710" h="93980">
                  <a:moveTo>
                    <a:pt x="38734" y="0"/>
                  </a:moveTo>
                  <a:lnTo>
                    <a:pt x="4063" y="20431"/>
                  </a:lnTo>
                  <a:lnTo>
                    <a:pt x="0" y="35305"/>
                  </a:lnTo>
                  <a:lnTo>
                    <a:pt x="10921" y="36702"/>
                  </a:lnTo>
                  <a:lnTo>
                    <a:pt x="12191" y="28447"/>
                  </a:lnTo>
                  <a:lnTo>
                    <a:pt x="15112" y="22097"/>
                  </a:lnTo>
                  <a:lnTo>
                    <a:pt x="24002" y="13715"/>
                  </a:lnTo>
                  <a:lnTo>
                    <a:pt x="28066" y="11937"/>
                  </a:lnTo>
                  <a:lnTo>
                    <a:pt x="36194" y="12572"/>
                  </a:lnTo>
                  <a:lnTo>
                    <a:pt x="39624" y="14224"/>
                  </a:lnTo>
                  <a:lnTo>
                    <a:pt x="45974" y="20827"/>
                  </a:lnTo>
                  <a:lnTo>
                    <a:pt x="47370" y="24764"/>
                  </a:lnTo>
                  <a:lnTo>
                    <a:pt x="46100" y="33274"/>
                  </a:lnTo>
                  <a:lnTo>
                    <a:pt x="44322" y="36829"/>
                  </a:lnTo>
                  <a:lnTo>
                    <a:pt x="36829" y="44068"/>
                  </a:lnTo>
                  <a:lnTo>
                    <a:pt x="44068" y="51688"/>
                  </a:lnTo>
                  <a:lnTo>
                    <a:pt x="52958" y="43179"/>
                  </a:lnTo>
                  <a:lnTo>
                    <a:pt x="57150" y="41528"/>
                  </a:lnTo>
                  <a:lnTo>
                    <a:pt x="66675" y="41275"/>
                  </a:lnTo>
                  <a:lnTo>
                    <a:pt x="70865" y="43052"/>
                  </a:lnTo>
                  <a:lnTo>
                    <a:pt x="78231" y="50800"/>
                  </a:lnTo>
                  <a:lnTo>
                    <a:pt x="79882" y="55117"/>
                  </a:lnTo>
                  <a:lnTo>
                    <a:pt x="79375" y="64769"/>
                  </a:lnTo>
                  <a:lnTo>
                    <a:pt x="77088" y="69341"/>
                  </a:lnTo>
                  <a:lnTo>
                    <a:pt x="65912" y="79882"/>
                  </a:lnTo>
                  <a:lnTo>
                    <a:pt x="58165" y="82676"/>
                  </a:lnTo>
                  <a:lnTo>
                    <a:pt x="49402" y="81914"/>
                  </a:lnTo>
                  <a:lnTo>
                    <a:pt x="49783" y="93471"/>
                  </a:lnTo>
                  <a:lnTo>
                    <a:pt x="86129" y="75578"/>
                  </a:lnTo>
                  <a:lnTo>
                    <a:pt x="92201" y="58165"/>
                  </a:lnTo>
                  <a:lnTo>
                    <a:pt x="91820" y="50037"/>
                  </a:lnTo>
                  <a:lnTo>
                    <a:pt x="62585" y="29398"/>
                  </a:lnTo>
                  <a:lnTo>
                    <a:pt x="54228" y="31495"/>
                  </a:lnTo>
                  <a:lnTo>
                    <a:pt x="56161" y="25161"/>
                  </a:lnTo>
                  <a:lnTo>
                    <a:pt x="56070" y="19113"/>
                  </a:lnTo>
                  <a:lnTo>
                    <a:pt x="53978" y="13350"/>
                  </a:lnTo>
                  <a:lnTo>
                    <a:pt x="49910" y="7874"/>
                  </a:lnTo>
                  <a:lnTo>
                    <a:pt x="44830" y="2539"/>
                  </a:lnTo>
                  <a:lnTo>
                    <a:pt x="3873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8" name="object 238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4954523" y="2630474"/>
              <a:ext cx="173850" cy="175336"/>
            </a:xfrm>
            <a:prstGeom prst="rect">
              <a:avLst/>
            </a:prstGeom>
          </p:spPr>
        </p:pic>
        <p:sp>
          <p:nvSpPr>
            <p:cNvPr id="239" name="object 239"/>
            <p:cNvSpPr/>
            <p:nvPr/>
          </p:nvSpPr>
          <p:spPr>
            <a:xfrm>
              <a:off x="4956302" y="2678177"/>
              <a:ext cx="99695" cy="99695"/>
            </a:xfrm>
            <a:custGeom>
              <a:avLst/>
              <a:gdLst/>
              <a:ahLst/>
              <a:cxnLst/>
              <a:rect l="l" t="t" r="r" b="b"/>
              <a:pathLst>
                <a:path w="99695" h="99694">
                  <a:moveTo>
                    <a:pt x="45317" y="0"/>
                  </a:moveTo>
                  <a:lnTo>
                    <a:pt x="10269" y="19057"/>
                  </a:lnTo>
                  <a:lnTo>
                    <a:pt x="0" y="47115"/>
                  </a:lnTo>
                  <a:lnTo>
                    <a:pt x="525" y="56566"/>
                  </a:lnTo>
                  <a:lnTo>
                    <a:pt x="26574" y="93676"/>
                  </a:lnTo>
                  <a:lnTo>
                    <a:pt x="54711" y="99526"/>
                  </a:lnTo>
                  <a:lnTo>
                    <a:pt x="64150" y="97692"/>
                  </a:lnTo>
                  <a:lnTo>
                    <a:pt x="73138" y="93811"/>
                  </a:lnTo>
                  <a:lnTo>
                    <a:pt x="80930" y="88390"/>
                  </a:lnTo>
                  <a:lnTo>
                    <a:pt x="50419" y="88390"/>
                  </a:lnTo>
                  <a:lnTo>
                    <a:pt x="44069" y="87755"/>
                  </a:lnTo>
                  <a:lnTo>
                    <a:pt x="37719" y="85342"/>
                  </a:lnTo>
                  <a:lnTo>
                    <a:pt x="31369" y="83056"/>
                  </a:lnTo>
                  <a:lnTo>
                    <a:pt x="26035" y="79119"/>
                  </a:lnTo>
                  <a:lnTo>
                    <a:pt x="12573" y="46099"/>
                  </a:lnTo>
                  <a:lnTo>
                    <a:pt x="13789" y="38647"/>
                  </a:lnTo>
                  <a:lnTo>
                    <a:pt x="44900" y="12501"/>
                  </a:lnTo>
                  <a:lnTo>
                    <a:pt x="82054" y="12501"/>
                  </a:lnTo>
                  <a:lnTo>
                    <a:pt x="80914" y="11344"/>
                  </a:lnTo>
                  <a:lnTo>
                    <a:pt x="73342" y="6125"/>
                  </a:lnTo>
                  <a:lnTo>
                    <a:pt x="64912" y="2478"/>
                  </a:lnTo>
                  <a:lnTo>
                    <a:pt x="55625" y="379"/>
                  </a:lnTo>
                  <a:lnTo>
                    <a:pt x="45317" y="0"/>
                  </a:lnTo>
                  <a:close/>
                </a:path>
                <a:path w="99695" h="99694">
                  <a:moveTo>
                    <a:pt x="82054" y="12501"/>
                  </a:moveTo>
                  <a:lnTo>
                    <a:pt x="44900" y="12501"/>
                  </a:lnTo>
                  <a:lnTo>
                    <a:pt x="52450" y="12571"/>
                  </a:lnTo>
                  <a:lnTo>
                    <a:pt x="59928" y="13999"/>
                  </a:lnTo>
                  <a:lnTo>
                    <a:pt x="88137" y="50798"/>
                  </a:lnTo>
                  <a:lnTo>
                    <a:pt x="87630" y="57275"/>
                  </a:lnTo>
                  <a:lnTo>
                    <a:pt x="83058" y="69467"/>
                  </a:lnTo>
                  <a:lnTo>
                    <a:pt x="79375" y="74674"/>
                  </a:lnTo>
                  <a:lnTo>
                    <a:pt x="74168" y="78992"/>
                  </a:lnTo>
                  <a:lnTo>
                    <a:pt x="69087" y="83310"/>
                  </a:lnTo>
                  <a:lnTo>
                    <a:pt x="63246" y="86104"/>
                  </a:lnTo>
                  <a:lnTo>
                    <a:pt x="50419" y="88390"/>
                  </a:lnTo>
                  <a:lnTo>
                    <a:pt x="80930" y="88390"/>
                  </a:lnTo>
                  <a:lnTo>
                    <a:pt x="99424" y="53695"/>
                  </a:lnTo>
                  <a:lnTo>
                    <a:pt x="99060" y="43805"/>
                  </a:lnTo>
                  <a:lnTo>
                    <a:pt x="96964" y="34637"/>
                  </a:lnTo>
                  <a:lnTo>
                    <a:pt x="93154" y="26088"/>
                  </a:lnTo>
                  <a:lnTo>
                    <a:pt x="87630" y="18159"/>
                  </a:lnTo>
                  <a:lnTo>
                    <a:pt x="82054" y="12501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0" name="object 240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5032247" y="2574086"/>
              <a:ext cx="170649" cy="175336"/>
            </a:xfrm>
            <a:prstGeom prst="rect">
              <a:avLst/>
            </a:prstGeom>
          </p:spPr>
        </p:pic>
        <p:sp>
          <p:nvSpPr>
            <p:cNvPr id="241" name="object 241"/>
            <p:cNvSpPr/>
            <p:nvPr/>
          </p:nvSpPr>
          <p:spPr>
            <a:xfrm>
              <a:off x="5033898" y="2620391"/>
              <a:ext cx="95885" cy="101600"/>
            </a:xfrm>
            <a:custGeom>
              <a:avLst/>
              <a:gdLst/>
              <a:ahLst/>
              <a:cxnLst/>
              <a:rect l="l" t="t" r="r" b="b"/>
              <a:pathLst>
                <a:path w="95885" h="101600">
                  <a:moveTo>
                    <a:pt x="37718" y="0"/>
                  </a:moveTo>
                  <a:lnTo>
                    <a:pt x="30352" y="2412"/>
                  </a:lnTo>
                  <a:lnTo>
                    <a:pt x="0" y="24384"/>
                  </a:lnTo>
                  <a:lnTo>
                    <a:pt x="55625" y="101092"/>
                  </a:lnTo>
                  <a:lnTo>
                    <a:pt x="76975" y="85598"/>
                  </a:lnTo>
                  <a:lnTo>
                    <a:pt x="59436" y="85598"/>
                  </a:lnTo>
                  <a:lnTo>
                    <a:pt x="40004" y="58674"/>
                  </a:lnTo>
                  <a:lnTo>
                    <a:pt x="52457" y="49657"/>
                  </a:lnTo>
                  <a:lnTo>
                    <a:pt x="33400" y="49657"/>
                  </a:lnTo>
                  <a:lnTo>
                    <a:pt x="16128" y="25781"/>
                  </a:lnTo>
                  <a:lnTo>
                    <a:pt x="36195" y="12573"/>
                  </a:lnTo>
                  <a:lnTo>
                    <a:pt x="60616" y="12573"/>
                  </a:lnTo>
                  <a:lnTo>
                    <a:pt x="59562" y="10668"/>
                  </a:lnTo>
                  <a:lnTo>
                    <a:pt x="55752" y="5461"/>
                  </a:lnTo>
                  <a:lnTo>
                    <a:pt x="50673" y="2286"/>
                  </a:lnTo>
                  <a:lnTo>
                    <a:pt x="37718" y="0"/>
                  </a:lnTo>
                  <a:close/>
                </a:path>
                <a:path w="95885" h="101600">
                  <a:moveTo>
                    <a:pt x="90484" y="43687"/>
                  </a:moveTo>
                  <a:lnTo>
                    <a:pt x="63373" y="43687"/>
                  </a:lnTo>
                  <a:lnTo>
                    <a:pt x="67817" y="44196"/>
                  </a:lnTo>
                  <a:lnTo>
                    <a:pt x="72262" y="44831"/>
                  </a:lnTo>
                  <a:lnTo>
                    <a:pt x="76073" y="47244"/>
                  </a:lnTo>
                  <a:lnTo>
                    <a:pt x="78993" y="51308"/>
                  </a:lnTo>
                  <a:lnTo>
                    <a:pt x="81406" y="54610"/>
                  </a:lnTo>
                  <a:lnTo>
                    <a:pt x="82550" y="57785"/>
                  </a:lnTo>
                  <a:lnTo>
                    <a:pt x="82498" y="64452"/>
                  </a:lnTo>
                  <a:lnTo>
                    <a:pt x="81787" y="67056"/>
                  </a:lnTo>
                  <a:lnTo>
                    <a:pt x="80010" y="69214"/>
                  </a:lnTo>
                  <a:lnTo>
                    <a:pt x="78359" y="71374"/>
                  </a:lnTo>
                  <a:lnTo>
                    <a:pt x="75056" y="74295"/>
                  </a:lnTo>
                  <a:lnTo>
                    <a:pt x="59436" y="85598"/>
                  </a:lnTo>
                  <a:lnTo>
                    <a:pt x="76975" y="85598"/>
                  </a:lnTo>
                  <a:lnTo>
                    <a:pt x="77850" y="84962"/>
                  </a:lnTo>
                  <a:lnTo>
                    <a:pt x="89138" y="74743"/>
                  </a:lnTo>
                  <a:lnTo>
                    <a:pt x="94996" y="64452"/>
                  </a:lnTo>
                  <a:lnTo>
                    <a:pt x="95424" y="54066"/>
                  </a:lnTo>
                  <a:lnTo>
                    <a:pt x="90484" y="43687"/>
                  </a:lnTo>
                  <a:close/>
                </a:path>
                <a:path w="95885" h="101600">
                  <a:moveTo>
                    <a:pt x="60616" y="12573"/>
                  </a:moveTo>
                  <a:lnTo>
                    <a:pt x="38862" y="12573"/>
                  </a:lnTo>
                  <a:lnTo>
                    <a:pt x="42037" y="13588"/>
                  </a:lnTo>
                  <a:lnTo>
                    <a:pt x="45212" y="14478"/>
                  </a:lnTo>
                  <a:lnTo>
                    <a:pt x="48005" y="16510"/>
                  </a:lnTo>
                  <a:lnTo>
                    <a:pt x="50291" y="19812"/>
                  </a:lnTo>
                  <a:lnTo>
                    <a:pt x="52577" y="22860"/>
                  </a:lnTo>
                  <a:lnTo>
                    <a:pt x="53593" y="25781"/>
                  </a:lnTo>
                  <a:lnTo>
                    <a:pt x="33400" y="49657"/>
                  </a:lnTo>
                  <a:lnTo>
                    <a:pt x="52457" y="49657"/>
                  </a:lnTo>
                  <a:lnTo>
                    <a:pt x="54737" y="48006"/>
                  </a:lnTo>
                  <a:lnTo>
                    <a:pt x="59054" y="44958"/>
                  </a:lnTo>
                  <a:lnTo>
                    <a:pt x="63373" y="43687"/>
                  </a:lnTo>
                  <a:lnTo>
                    <a:pt x="90484" y="43687"/>
                  </a:lnTo>
                  <a:lnTo>
                    <a:pt x="84494" y="37248"/>
                  </a:lnTo>
                  <a:lnTo>
                    <a:pt x="78248" y="33909"/>
                  </a:lnTo>
                  <a:lnTo>
                    <a:pt x="60705" y="33909"/>
                  </a:lnTo>
                  <a:lnTo>
                    <a:pt x="63349" y="28098"/>
                  </a:lnTo>
                  <a:lnTo>
                    <a:pt x="64039" y="22288"/>
                  </a:lnTo>
                  <a:lnTo>
                    <a:pt x="62777" y="16478"/>
                  </a:lnTo>
                  <a:lnTo>
                    <a:pt x="60616" y="12573"/>
                  </a:lnTo>
                  <a:close/>
                </a:path>
                <a:path w="95885" h="101600">
                  <a:moveTo>
                    <a:pt x="69635" y="32434"/>
                  </a:moveTo>
                  <a:lnTo>
                    <a:pt x="60705" y="33909"/>
                  </a:lnTo>
                  <a:lnTo>
                    <a:pt x="78248" y="33909"/>
                  </a:lnTo>
                  <a:lnTo>
                    <a:pt x="77565" y="33543"/>
                  </a:lnTo>
                  <a:lnTo>
                    <a:pt x="69635" y="32434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2" name="object 242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5116067" y="2497785"/>
              <a:ext cx="190423" cy="190423"/>
            </a:xfrm>
            <a:prstGeom prst="rect">
              <a:avLst/>
            </a:prstGeom>
          </p:spPr>
        </p:pic>
        <p:sp>
          <p:nvSpPr>
            <p:cNvPr id="243" name="object 243"/>
            <p:cNvSpPr/>
            <p:nvPr/>
          </p:nvSpPr>
          <p:spPr>
            <a:xfrm>
              <a:off x="5117961" y="2545334"/>
              <a:ext cx="116839" cy="116205"/>
            </a:xfrm>
            <a:custGeom>
              <a:avLst/>
              <a:gdLst/>
              <a:ahLst/>
              <a:cxnLst/>
              <a:rect l="l" t="t" r="r" b="b"/>
              <a:pathLst>
                <a:path w="116839" h="116205">
                  <a:moveTo>
                    <a:pt x="51192" y="16510"/>
                  </a:moveTo>
                  <a:lnTo>
                    <a:pt x="44080" y="17017"/>
                  </a:lnTo>
                  <a:lnTo>
                    <a:pt x="36968" y="17399"/>
                  </a:lnTo>
                  <a:lnTo>
                    <a:pt x="30110" y="19685"/>
                  </a:lnTo>
                  <a:lnTo>
                    <a:pt x="1408" y="53975"/>
                  </a:lnTo>
                  <a:lnTo>
                    <a:pt x="0" y="63811"/>
                  </a:lnTo>
                  <a:lnTo>
                    <a:pt x="468" y="72389"/>
                  </a:lnTo>
                  <a:lnTo>
                    <a:pt x="20316" y="106076"/>
                  </a:lnTo>
                  <a:lnTo>
                    <a:pt x="47523" y="115968"/>
                  </a:lnTo>
                  <a:lnTo>
                    <a:pt x="56892" y="115617"/>
                  </a:lnTo>
                  <a:lnTo>
                    <a:pt x="65950" y="113337"/>
                  </a:lnTo>
                  <a:lnTo>
                    <a:pt x="74687" y="109092"/>
                  </a:lnTo>
                  <a:lnTo>
                    <a:pt x="81164" y="105155"/>
                  </a:lnTo>
                  <a:lnTo>
                    <a:pt x="82233" y="104139"/>
                  </a:lnTo>
                  <a:lnTo>
                    <a:pt x="44842" y="104139"/>
                  </a:lnTo>
                  <a:lnTo>
                    <a:pt x="38365" y="102488"/>
                  </a:lnTo>
                  <a:lnTo>
                    <a:pt x="32396" y="99060"/>
                  </a:lnTo>
                  <a:lnTo>
                    <a:pt x="26300" y="95630"/>
                  </a:lnTo>
                  <a:lnTo>
                    <a:pt x="21474" y="91058"/>
                  </a:lnTo>
                  <a:lnTo>
                    <a:pt x="12358" y="59308"/>
                  </a:lnTo>
                  <a:lnTo>
                    <a:pt x="13727" y="53086"/>
                  </a:lnTo>
                  <a:lnTo>
                    <a:pt x="44382" y="28035"/>
                  </a:lnTo>
                  <a:lnTo>
                    <a:pt x="51583" y="27682"/>
                  </a:lnTo>
                  <a:lnTo>
                    <a:pt x="84069" y="27682"/>
                  </a:lnTo>
                  <a:lnTo>
                    <a:pt x="80153" y="21208"/>
                  </a:lnTo>
                  <a:lnTo>
                    <a:pt x="66051" y="21208"/>
                  </a:lnTo>
                  <a:lnTo>
                    <a:pt x="58558" y="17906"/>
                  </a:lnTo>
                  <a:lnTo>
                    <a:pt x="51192" y="16510"/>
                  </a:lnTo>
                  <a:close/>
                </a:path>
                <a:path w="116839" h="116205">
                  <a:moveTo>
                    <a:pt x="84069" y="27682"/>
                  </a:moveTo>
                  <a:lnTo>
                    <a:pt x="51583" y="27682"/>
                  </a:lnTo>
                  <a:lnTo>
                    <a:pt x="58939" y="28828"/>
                  </a:lnTo>
                  <a:lnTo>
                    <a:pt x="66040" y="31448"/>
                  </a:lnTo>
                  <a:lnTo>
                    <a:pt x="88403" y="65912"/>
                  </a:lnTo>
                  <a:lnTo>
                    <a:pt x="88530" y="72389"/>
                  </a:lnTo>
                  <a:lnTo>
                    <a:pt x="87006" y="78739"/>
                  </a:lnTo>
                  <a:lnTo>
                    <a:pt x="83577" y="84708"/>
                  </a:lnTo>
                  <a:lnTo>
                    <a:pt x="80275" y="90677"/>
                  </a:lnTo>
                  <a:lnTo>
                    <a:pt x="75703" y="95376"/>
                  </a:lnTo>
                  <a:lnTo>
                    <a:pt x="69988" y="98805"/>
                  </a:lnTo>
                  <a:lnTo>
                    <a:pt x="64400" y="102235"/>
                  </a:lnTo>
                  <a:lnTo>
                    <a:pt x="58177" y="104012"/>
                  </a:lnTo>
                  <a:lnTo>
                    <a:pt x="51446" y="104012"/>
                  </a:lnTo>
                  <a:lnTo>
                    <a:pt x="44842" y="104139"/>
                  </a:lnTo>
                  <a:lnTo>
                    <a:pt x="82233" y="104139"/>
                  </a:lnTo>
                  <a:lnTo>
                    <a:pt x="86371" y="100202"/>
                  </a:lnTo>
                  <a:lnTo>
                    <a:pt x="93991" y="88264"/>
                  </a:lnTo>
                  <a:lnTo>
                    <a:pt x="96404" y="81279"/>
                  </a:lnTo>
                  <a:lnTo>
                    <a:pt x="97547" y="73405"/>
                  </a:lnTo>
                  <a:lnTo>
                    <a:pt x="111733" y="73405"/>
                  </a:lnTo>
                  <a:lnTo>
                    <a:pt x="84069" y="27682"/>
                  </a:lnTo>
                  <a:close/>
                </a:path>
                <a:path w="116839" h="116205">
                  <a:moveTo>
                    <a:pt x="111733" y="73405"/>
                  </a:moveTo>
                  <a:lnTo>
                    <a:pt x="97547" y="73405"/>
                  </a:lnTo>
                  <a:lnTo>
                    <a:pt x="106056" y="87249"/>
                  </a:lnTo>
                  <a:lnTo>
                    <a:pt x="116343" y="81025"/>
                  </a:lnTo>
                  <a:lnTo>
                    <a:pt x="111733" y="73405"/>
                  </a:lnTo>
                  <a:close/>
                </a:path>
                <a:path w="116839" h="116205">
                  <a:moveTo>
                    <a:pt x="67321" y="0"/>
                  </a:moveTo>
                  <a:lnTo>
                    <a:pt x="57034" y="6223"/>
                  </a:lnTo>
                  <a:lnTo>
                    <a:pt x="66051" y="21208"/>
                  </a:lnTo>
                  <a:lnTo>
                    <a:pt x="80153" y="21208"/>
                  </a:lnTo>
                  <a:lnTo>
                    <a:pt x="6732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4" name="object 244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5212079" y="2450655"/>
              <a:ext cx="185966" cy="193611"/>
            </a:xfrm>
            <a:prstGeom prst="rect">
              <a:avLst/>
            </a:prstGeom>
          </p:spPr>
        </p:pic>
        <p:sp>
          <p:nvSpPr>
            <p:cNvPr id="245" name="object 245"/>
            <p:cNvSpPr/>
            <p:nvPr/>
          </p:nvSpPr>
          <p:spPr>
            <a:xfrm>
              <a:off x="5213603" y="2497327"/>
              <a:ext cx="112395" cy="119380"/>
            </a:xfrm>
            <a:custGeom>
              <a:avLst/>
              <a:gdLst/>
              <a:ahLst/>
              <a:cxnLst/>
              <a:rect l="l" t="t" r="r" b="b"/>
              <a:pathLst>
                <a:path w="112395" h="119380">
                  <a:moveTo>
                    <a:pt x="72136" y="0"/>
                  </a:moveTo>
                  <a:lnTo>
                    <a:pt x="61087" y="5080"/>
                  </a:lnTo>
                  <a:lnTo>
                    <a:pt x="76835" y="39243"/>
                  </a:lnTo>
                  <a:lnTo>
                    <a:pt x="26797" y="62484"/>
                  </a:lnTo>
                  <a:lnTo>
                    <a:pt x="11049" y="28321"/>
                  </a:lnTo>
                  <a:lnTo>
                    <a:pt x="0" y="33400"/>
                  </a:lnTo>
                  <a:lnTo>
                    <a:pt x="39750" y="119380"/>
                  </a:lnTo>
                  <a:lnTo>
                    <a:pt x="50800" y="114300"/>
                  </a:lnTo>
                  <a:lnTo>
                    <a:pt x="31750" y="72898"/>
                  </a:lnTo>
                  <a:lnTo>
                    <a:pt x="81661" y="49657"/>
                  </a:lnTo>
                  <a:lnTo>
                    <a:pt x="100837" y="91059"/>
                  </a:lnTo>
                  <a:lnTo>
                    <a:pt x="111887" y="85979"/>
                  </a:lnTo>
                  <a:lnTo>
                    <a:pt x="7213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6" name="object 246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5314188" y="2414054"/>
              <a:ext cx="181279" cy="188937"/>
            </a:xfrm>
            <a:prstGeom prst="rect">
              <a:avLst/>
            </a:prstGeom>
          </p:spPr>
        </p:pic>
        <p:sp>
          <p:nvSpPr>
            <p:cNvPr id="247" name="object 247"/>
            <p:cNvSpPr/>
            <p:nvPr/>
          </p:nvSpPr>
          <p:spPr>
            <a:xfrm>
              <a:off x="5316220" y="2460625"/>
              <a:ext cx="107314" cy="115570"/>
            </a:xfrm>
            <a:custGeom>
              <a:avLst/>
              <a:gdLst/>
              <a:ahLst/>
              <a:cxnLst/>
              <a:rect l="l" t="t" r="r" b="b"/>
              <a:pathLst>
                <a:path w="107314" h="115569">
                  <a:moveTo>
                    <a:pt x="78993" y="0"/>
                  </a:moveTo>
                  <a:lnTo>
                    <a:pt x="78104" y="380"/>
                  </a:lnTo>
                  <a:lnTo>
                    <a:pt x="32638" y="88011"/>
                  </a:lnTo>
                  <a:lnTo>
                    <a:pt x="11683" y="21209"/>
                  </a:lnTo>
                  <a:lnTo>
                    <a:pt x="0" y="24764"/>
                  </a:lnTo>
                  <a:lnTo>
                    <a:pt x="28447" y="115188"/>
                  </a:lnTo>
                  <a:lnTo>
                    <a:pt x="29844" y="114680"/>
                  </a:lnTo>
                  <a:lnTo>
                    <a:pt x="74929" y="27812"/>
                  </a:lnTo>
                  <a:lnTo>
                    <a:pt x="95630" y="94107"/>
                  </a:lnTo>
                  <a:lnTo>
                    <a:pt x="107314" y="90424"/>
                  </a:lnTo>
                  <a:lnTo>
                    <a:pt x="7899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8" name="object 248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5425440" y="2398776"/>
              <a:ext cx="141732" cy="178308"/>
            </a:xfrm>
            <a:prstGeom prst="rect">
              <a:avLst/>
            </a:prstGeom>
          </p:spPr>
        </p:pic>
        <p:sp>
          <p:nvSpPr>
            <p:cNvPr id="249" name="object 249"/>
            <p:cNvSpPr/>
            <p:nvPr/>
          </p:nvSpPr>
          <p:spPr>
            <a:xfrm>
              <a:off x="5426836" y="2445765"/>
              <a:ext cx="67945" cy="103505"/>
            </a:xfrm>
            <a:custGeom>
              <a:avLst/>
              <a:gdLst/>
              <a:ahLst/>
              <a:cxnLst/>
              <a:rect l="l" t="t" r="r" b="b"/>
              <a:pathLst>
                <a:path w="67945" h="103505">
                  <a:moveTo>
                    <a:pt x="40365" y="55625"/>
                  </a:moveTo>
                  <a:lnTo>
                    <a:pt x="28955" y="55625"/>
                  </a:lnTo>
                  <a:lnTo>
                    <a:pt x="7620" y="103250"/>
                  </a:lnTo>
                  <a:lnTo>
                    <a:pt x="20700" y="101092"/>
                  </a:lnTo>
                  <a:lnTo>
                    <a:pt x="40365" y="55625"/>
                  </a:lnTo>
                  <a:close/>
                </a:path>
                <a:path w="67945" h="103505">
                  <a:moveTo>
                    <a:pt x="61497" y="53594"/>
                  </a:moveTo>
                  <a:lnTo>
                    <a:pt x="49149" y="53594"/>
                  </a:lnTo>
                  <a:lnTo>
                    <a:pt x="55879" y="95376"/>
                  </a:lnTo>
                  <a:lnTo>
                    <a:pt x="67945" y="93472"/>
                  </a:lnTo>
                  <a:lnTo>
                    <a:pt x="61497" y="53594"/>
                  </a:lnTo>
                  <a:close/>
                </a:path>
                <a:path w="67945" h="103505">
                  <a:moveTo>
                    <a:pt x="52832" y="0"/>
                  </a:moveTo>
                  <a:lnTo>
                    <a:pt x="16255" y="5842"/>
                  </a:lnTo>
                  <a:lnTo>
                    <a:pt x="10033" y="9271"/>
                  </a:lnTo>
                  <a:lnTo>
                    <a:pt x="5841" y="14605"/>
                  </a:lnTo>
                  <a:lnTo>
                    <a:pt x="1524" y="19938"/>
                  </a:lnTo>
                  <a:lnTo>
                    <a:pt x="0" y="26670"/>
                  </a:lnTo>
                  <a:lnTo>
                    <a:pt x="1397" y="34925"/>
                  </a:lnTo>
                  <a:lnTo>
                    <a:pt x="2412" y="41529"/>
                  </a:lnTo>
                  <a:lnTo>
                    <a:pt x="5461" y="46736"/>
                  </a:lnTo>
                  <a:lnTo>
                    <a:pt x="15621" y="54101"/>
                  </a:lnTo>
                  <a:lnTo>
                    <a:pt x="21716" y="55880"/>
                  </a:lnTo>
                  <a:lnTo>
                    <a:pt x="28955" y="55625"/>
                  </a:lnTo>
                  <a:lnTo>
                    <a:pt x="40365" y="55625"/>
                  </a:lnTo>
                  <a:lnTo>
                    <a:pt x="40639" y="54991"/>
                  </a:lnTo>
                  <a:lnTo>
                    <a:pt x="49149" y="53594"/>
                  </a:lnTo>
                  <a:lnTo>
                    <a:pt x="61497" y="53594"/>
                  </a:lnTo>
                  <a:lnTo>
                    <a:pt x="60306" y="46228"/>
                  </a:lnTo>
                  <a:lnTo>
                    <a:pt x="27686" y="46228"/>
                  </a:lnTo>
                  <a:lnTo>
                    <a:pt x="25146" y="46100"/>
                  </a:lnTo>
                  <a:lnTo>
                    <a:pt x="12446" y="29591"/>
                  </a:lnTo>
                  <a:lnTo>
                    <a:pt x="12700" y="26162"/>
                  </a:lnTo>
                  <a:lnTo>
                    <a:pt x="42545" y="12319"/>
                  </a:lnTo>
                  <a:lnTo>
                    <a:pt x="54823" y="12319"/>
                  </a:lnTo>
                  <a:lnTo>
                    <a:pt x="52832" y="0"/>
                  </a:lnTo>
                  <a:close/>
                </a:path>
                <a:path w="67945" h="103505">
                  <a:moveTo>
                    <a:pt x="54823" y="12319"/>
                  </a:moveTo>
                  <a:lnTo>
                    <a:pt x="42545" y="12319"/>
                  </a:lnTo>
                  <a:lnTo>
                    <a:pt x="47498" y="43307"/>
                  </a:lnTo>
                  <a:lnTo>
                    <a:pt x="32512" y="45720"/>
                  </a:lnTo>
                  <a:lnTo>
                    <a:pt x="27686" y="46228"/>
                  </a:lnTo>
                  <a:lnTo>
                    <a:pt x="60306" y="46228"/>
                  </a:lnTo>
                  <a:lnTo>
                    <a:pt x="54823" y="12319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0" name="object 250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7510653" y="5095113"/>
              <a:ext cx="110490" cy="110489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64760" y="5247513"/>
              <a:ext cx="110489" cy="110490"/>
            </a:xfrm>
            <a:prstGeom prst="rect">
              <a:avLst/>
            </a:prstGeom>
          </p:spPr>
        </p:pic>
        <p:sp>
          <p:nvSpPr>
            <p:cNvPr id="252" name="object 252"/>
            <p:cNvSpPr/>
            <p:nvPr/>
          </p:nvSpPr>
          <p:spPr>
            <a:xfrm>
              <a:off x="3939794" y="5294376"/>
              <a:ext cx="675005" cy="548640"/>
            </a:xfrm>
            <a:custGeom>
              <a:avLst/>
              <a:gdLst/>
              <a:ahLst/>
              <a:cxnLst/>
              <a:rect l="l" t="t" r="r" b="b"/>
              <a:pathLst>
                <a:path w="675004" h="548639">
                  <a:moveTo>
                    <a:pt x="0" y="548513"/>
                  </a:moveTo>
                  <a:lnTo>
                    <a:pt x="52898" y="546006"/>
                  </a:lnTo>
                  <a:lnTo>
                    <a:pt x="104636" y="540393"/>
                  </a:lnTo>
                  <a:lnTo>
                    <a:pt x="155069" y="531791"/>
                  </a:lnTo>
                  <a:lnTo>
                    <a:pt x="204052" y="520318"/>
                  </a:lnTo>
                  <a:lnTo>
                    <a:pt x="251441" y="506092"/>
                  </a:lnTo>
                  <a:lnTo>
                    <a:pt x="297091" y="489231"/>
                  </a:lnTo>
                  <a:lnTo>
                    <a:pt x="340858" y="469851"/>
                  </a:lnTo>
                  <a:lnTo>
                    <a:pt x="382597" y="448070"/>
                  </a:lnTo>
                  <a:lnTo>
                    <a:pt x="422163" y="424007"/>
                  </a:lnTo>
                  <a:lnTo>
                    <a:pt x="459412" y="397778"/>
                  </a:lnTo>
                  <a:lnTo>
                    <a:pt x="494200" y="369502"/>
                  </a:lnTo>
                  <a:lnTo>
                    <a:pt x="526381" y="339296"/>
                  </a:lnTo>
                  <a:lnTo>
                    <a:pt x="555811" y="307277"/>
                  </a:lnTo>
                  <a:lnTo>
                    <a:pt x="582346" y="273564"/>
                  </a:lnTo>
                  <a:lnTo>
                    <a:pt x="605841" y="238274"/>
                  </a:lnTo>
                  <a:lnTo>
                    <a:pt x="626152" y="201524"/>
                  </a:lnTo>
                  <a:lnTo>
                    <a:pt x="643133" y="163432"/>
                  </a:lnTo>
                  <a:lnTo>
                    <a:pt x="656641" y="124116"/>
                  </a:lnTo>
                  <a:lnTo>
                    <a:pt x="666531" y="83694"/>
                  </a:lnTo>
                  <a:lnTo>
                    <a:pt x="672658" y="42282"/>
                  </a:lnTo>
                  <a:lnTo>
                    <a:pt x="674877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3" name="object 253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228600" y="5172455"/>
              <a:ext cx="3860291" cy="1246632"/>
            </a:xfrm>
            <a:prstGeom prst="rect">
              <a:avLst/>
            </a:prstGeom>
          </p:spPr>
        </p:pic>
      </p:grpSp>
      <p:sp>
        <p:nvSpPr>
          <p:cNvPr id="254" name="object 254"/>
          <p:cNvSpPr txBox="1"/>
          <p:nvPr/>
        </p:nvSpPr>
        <p:spPr>
          <a:xfrm>
            <a:off x="8542146" y="972692"/>
            <a:ext cx="301307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entury Gothic"/>
                <a:cs typeface="Century Gothic"/>
              </a:rPr>
              <a:t>Проведение</a:t>
            </a:r>
            <a:r>
              <a:rPr sz="1600" spc="-45" dirty="0">
                <a:latin typeface="Century Gothic"/>
                <a:cs typeface="Century Gothic"/>
              </a:rPr>
              <a:t> </a:t>
            </a:r>
            <a:r>
              <a:rPr sz="1600" dirty="0">
                <a:latin typeface="Century Gothic"/>
                <a:cs typeface="Century Gothic"/>
              </a:rPr>
              <a:t>тренингов,</a:t>
            </a:r>
            <a:r>
              <a:rPr sz="1600" spc="-60" dirty="0">
                <a:latin typeface="Century Gothic"/>
                <a:cs typeface="Century Gothic"/>
              </a:rPr>
              <a:t> </a:t>
            </a:r>
            <a:r>
              <a:rPr sz="1600" spc="-20" dirty="0">
                <a:latin typeface="Century Gothic"/>
                <a:cs typeface="Century Gothic"/>
              </a:rPr>
              <a:t>ОДИ,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55" name="object 255"/>
          <p:cNvSpPr txBox="1"/>
          <p:nvPr/>
        </p:nvSpPr>
        <p:spPr>
          <a:xfrm>
            <a:off x="7829804" y="1216533"/>
            <a:ext cx="353504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15035" algn="l"/>
              </a:tabLst>
            </a:pPr>
            <a:r>
              <a:rPr sz="1600" strike="sngStrike" dirty="0">
                <a:latin typeface="Times New Roman"/>
                <a:cs typeface="Times New Roman"/>
              </a:rPr>
              <a:t>	</a:t>
            </a:r>
            <a:r>
              <a:rPr sz="1600" strike="sngStrike" spc="-20" dirty="0">
                <a:latin typeface="Century Gothic"/>
                <a:cs typeface="Century Gothic"/>
              </a:rPr>
              <a:t>масте</a:t>
            </a:r>
            <a:r>
              <a:rPr sz="1600" strike="noStrike" spc="-20" dirty="0">
                <a:latin typeface="Century Gothic"/>
                <a:cs typeface="Century Gothic"/>
              </a:rPr>
              <a:t>р-</a:t>
            </a:r>
            <a:r>
              <a:rPr sz="1600" strike="noStrike" dirty="0">
                <a:latin typeface="Century Gothic"/>
                <a:cs typeface="Century Gothic"/>
              </a:rPr>
              <a:t>классов,</a:t>
            </a:r>
            <a:r>
              <a:rPr sz="1600" strike="noStrike" spc="-10" dirty="0">
                <a:latin typeface="Century Gothic"/>
                <a:cs typeface="Century Gothic"/>
              </a:rPr>
              <a:t> научно-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56" name="object 256"/>
          <p:cNvSpPr txBox="1"/>
          <p:nvPr/>
        </p:nvSpPr>
        <p:spPr>
          <a:xfrm>
            <a:off x="8653398" y="1460373"/>
            <a:ext cx="27920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2090" marR="5080" indent="-200025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entury Gothic"/>
                <a:cs typeface="Century Gothic"/>
              </a:rPr>
              <a:t>дискуссионных</a:t>
            </a:r>
            <a:r>
              <a:rPr sz="1600" spc="10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площадок, </a:t>
            </a:r>
            <a:r>
              <a:rPr sz="1600" dirty="0">
                <a:latin typeface="Century Gothic"/>
                <a:cs typeface="Century Gothic"/>
              </a:rPr>
              <a:t>выездных</a:t>
            </a:r>
            <a:r>
              <a:rPr sz="1600" spc="-80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мероприятий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57" name="object 257"/>
          <p:cNvSpPr txBox="1"/>
          <p:nvPr/>
        </p:nvSpPr>
        <p:spPr>
          <a:xfrm>
            <a:off x="9280906" y="2252217"/>
            <a:ext cx="20974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entury Gothic"/>
                <a:cs typeface="Century Gothic"/>
              </a:rPr>
              <a:t>Профессионально-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58" name="object 258"/>
          <p:cNvSpPr txBox="1"/>
          <p:nvPr/>
        </p:nvSpPr>
        <p:spPr>
          <a:xfrm>
            <a:off x="8238235" y="2496057"/>
            <a:ext cx="34410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55015" algn="l"/>
              </a:tabLst>
            </a:pPr>
            <a:r>
              <a:rPr sz="16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1600" u="sng" dirty="0">
                <a:uFill>
                  <a:solidFill>
                    <a:srgbClr val="000000"/>
                  </a:solidFill>
                </a:uFill>
                <a:latin typeface="Century Gothic"/>
                <a:cs typeface="Century Gothic"/>
              </a:rPr>
              <a:t>личностная</a:t>
            </a:r>
            <a:r>
              <a:rPr sz="1600" u="sng" spc="-35" dirty="0">
                <a:uFill>
                  <a:solidFill>
                    <a:srgbClr val="000000"/>
                  </a:solidFill>
                </a:uFill>
                <a:latin typeface="Century Gothic"/>
                <a:cs typeface="Century Gothic"/>
              </a:rPr>
              <a:t> 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entury Gothic"/>
                <a:cs typeface="Century Gothic"/>
              </a:rPr>
              <a:t>ди</a:t>
            </a:r>
            <a:r>
              <a:rPr sz="1600" spc="-10" dirty="0">
                <a:latin typeface="Century Gothic"/>
                <a:cs typeface="Century Gothic"/>
              </a:rPr>
              <a:t>агностика</a:t>
            </a:r>
            <a:r>
              <a:rPr sz="1600" spc="-50" dirty="0">
                <a:latin typeface="Century Gothic"/>
                <a:cs typeface="Century Gothic"/>
              </a:rPr>
              <a:t> и</a:t>
            </a:r>
            <a:endParaRPr sz="1600" dirty="0">
              <a:latin typeface="Century Gothic"/>
              <a:cs typeface="Century Gothic"/>
            </a:endParaRPr>
          </a:p>
        </p:txBody>
      </p:sp>
      <p:sp>
        <p:nvSpPr>
          <p:cNvPr id="259" name="object 259"/>
          <p:cNvSpPr txBox="1"/>
          <p:nvPr/>
        </p:nvSpPr>
        <p:spPr>
          <a:xfrm>
            <a:off x="9075166" y="2739898"/>
            <a:ext cx="25082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5280" marR="5080" indent="-323215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entury Gothic"/>
                <a:cs typeface="Century Gothic"/>
              </a:rPr>
              <a:t>разработка</a:t>
            </a:r>
            <a:r>
              <a:rPr sz="1600" spc="-15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маршрутов </a:t>
            </a:r>
            <a:r>
              <a:rPr sz="1600" dirty="0">
                <a:latin typeface="Century Gothic"/>
                <a:cs typeface="Century Gothic"/>
              </a:rPr>
              <a:t>для</a:t>
            </a:r>
            <a:r>
              <a:rPr sz="1600" spc="-45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саморазвития</a:t>
            </a:r>
            <a:endParaRPr sz="1600">
              <a:latin typeface="Century Gothic"/>
              <a:cs typeface="Century Gothic"/>
            </a:endParaRPr>
          </a:p>
        </p:txBody>
      </p:sp>
      <p:grpSp>
        <p:nvGrpSpPr>
          <p:cNvPr id="260" name="object 260"/>
          <p:cNvGrpSpPr/>
          <p:nvPr/>
        </p:nvGrpSpPr>
        <p:grpSpPr>
          <a:xfrm>
            <a:off x="8985504" y="3523500"/>
            <a:ext cx="2964180" cy="1176655"/>
            <a:chOff x="8985504" y="3523500"/>
            <a:chExt cx="2964180" cy="1176655"/>
          </a:xfrm>
        </p:grpSpPr>
        <p:pic>
          <p:nvPicPr>
            <p:cNvPr id="261" name="object 261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8985504" y="3523500"/>
              <a:ext cx="2964179" cy="1176515"/>
            </a:xfrm>
            <a:prstGeom prst="rect">
              <a:avLst/>
            </a:prstGeom>
          </p:spPr>
        </p:pic>
        <p:sp>
          <p:nvSpPr>
            <p:cNvPr id="262" name="object 262"/>
            <p:cNvSpPr/>
            <p:nvPr/>
          </p:nvSpPr>
          <p:spPr>
            <a:xfrm>
              <a:off x="9078468" y="3599688"/>
              <a:ext cx="2783205" cy="1028700"/>
            </a:xfrm>
            <a:custGeom>
              <a:avLst/>
              <a:gdLst/>
              <a:ahLst/>
              <a:cxnLst/>
              <a:rect l="l" t="t" r="r" b="b"/>
              <a:pathLst>
                <a:path w="2783204" h="1028700">
                  <a:moveTo>
                    <a:pt x="2782824" y="0"/>
                  </a:moveTo>
                  <a:lnTo>
                    <a:pt x="0" y="0"/>
                  </a:lnTo>
                  <a:lnTo>
                    <a:pt x="0" y="1028700"/>
                  </a:lnTo>
                  <a:lnTo>
                    <a:pt x="2782824" y="1028700"/>
                  </a:lnTo>
                  <a:lnTo>
                    <a:pt x="2782824" y="0"/>
                  </a:lnTo>
                  <a:close/>
                </a:path>
              </a:pathLst>
            </a:custGeom>
            <a:solidFill>
              <a:srgbClr val="41D2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3" name="object 263"/>
          <p:cNvSpPr txBox="1"/>
          <p:nvPr/>
        </p:nvSpPr>
        <p:spPr>
          <a:xfrm>
            <a:off x="10001504" y="3604336"/>
            <a:ext cx="9245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entury Gothic"/>
                <a:cs typeface="Century Gothic"/>
              </a:rPr>
              <a:t>Развитие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64" name="object 264"/>
          <p:cNvSpPr txBox="1"/>
          <p:nvPr/>
        </p:nvSpPr>
        <p:spPr>
          <a:xfrm>
            <a:off x="9490964" y="3848861"/>
            <a:ext cx="1944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entury Gothic"/>
                <a:cs typeface="Century Gothic"/>
              </a:rPr>
              <a:t>самоуправления</a:t>
            </a:r>
            <a:r>
              <a:rPr sz="1600" spc="20" dirty="0">
                <a:latin typeface="Century Gothic"/>
                <a:cs typeface="Century Gothic"/>
              </a:rPr>
              <a:t> </a:t>
            </a:r>
            <a:r>
              <a:rPr sz="1600" spc="-50" dirty="0">
                <a:latin typeface="Century Gothic"/>
                <a:cs typeface="Century Gothic"/>
              </a:rPr>
              <a:t>в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65" name="object 265"/>
          <p:cNvSpPr txBox="1"/>
          <p:nvPr/>
        </p:nvSpPr>
        <p:spPr>
          <a:xfrm>
            <a:off x="8440928" y="4092702"/>
            <a:ext cx="29197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137285" algn="l"/>
              </a:tabLst>
            </a:pPr>
            <a:r>
              <a:rPr sz="1600" strike="sngStrike" dirty="0">
                <a:latin typeface="Times New Roman"/>
                <a:cs typeface="Times New Roman"/>
              </a:rPr>
              <a:t>	</a:t>
            </a:r>
            <a:r>
              <a:rPr sz="1600" strike="sngStrike" spc="-10" dirty="0">
                <a:latin typeface="Century Gothic"/>
                <a:cs typeface="Century Gothic"/>
              </a:rPr>
              <a:t>образоват</a:t>
            </a:r>
            <a:r>
              <a:rPr sz="1600" strike="noStrike" spc="-10" dirty="0">
                <a:latin typeface="Century Gothic"/>
                <a:cs typeface="Century Gothic"/>
              </a:rPr>
              <a:t>ельных</a:t>
            </a:r>
            <a:endParaRPr sz="1600" dirty="0">
              <a:latin typeface="Century Gothic"/>
              <a:cs typeface="Century Gothic"/>
            </a:endParaRPr>
          </a:p>
        </p:txBody>
      </p:sp>
      <p:sp>
        <p:nvSpPr>
          <p:cNvPr id="266" name="object 266"/>
          <p:cNvSpPr txBox="1"/>
          <p:nvPr/>
        </p:nvSpPr>
        <p:spPr>
          <a:xfrm>
            <a:off x="9750043" y="4336541"/>
            <a:ext cx="14243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entury Gothic"/>
                <a:cs typeface="Century Gothic"/>
              </a:rPr>
              <a:t>организациях</a:t>
            </a:r>
            <a:endParaRPr sz="1600">
              <a:latin typeface="Century Gothic"/>
              <a:cs typeface="Century Gothic"/>
            </a:endParaRPr>
          </a:p>
        </p:txBody>
      </p:sp>
      <p:pic>
        <p:nvPicPr>
          <p:cNvPr id="267" name="object 267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6128384" y="5532501"/>
            <a:ext cx="110489" cy="110490"/>
          </a:xfrm>
          <a:prstGeom prst="rect">
            <a:avLst/>
          </a:prstGeom>
        </p:spPr>
      </p:pic>
      <p:grpSp>
        <p:nvGrpSpPr>
          <p:cNvPr id="268" name="object 268"/>
          <p:cNvGrpSpPr/>
          <p:nvPr/>
        </p:nvGrpSpPr>
        <p:grpSpPr>
          <a:xfrm>
            <a:off x="8212835" y="5172455"/>
            <a:ext cx="3815079" cy="1247140"/>
            <a:chOff x="8212835" y="5172455"/>
            <a:chExt cx="3815079" cy="1247140"/>
          </a:xfrm>
        </p:grpSpPr>
        <p:pic>
          <p:nvPicPr>
            <p:cNvPr id="269" name="object 269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8212835" y="5172455"/>
              <a:ext cx="3814572" cy="1246632"/>
            </a:xfrm>
            <a:prstGeom prst="rect">
              <a:avLst/>
            </a:prstGeom>
          </p:spPr>
        </p:pic>
        <p:sp>
          <p:nvSpPr>
            <p:cNvPr id="270" name="object 270"/>
            <p:cNvSpPr/>
            <p:nvPr/>
          </p:nvSpPr>
          <p:spPr>
            <a:xfrm>
              <a:off x="8314943" y="5248655"/>
              <a:ext cx="3615054" cy="1099185"/>
            </a:xfrm>
            <a:custGeom>
              <a:avLst/>
              <a:gdLst/>
              <a:ahLst/>
              <a:cxnLst/>
              <a:rect l="l" t="t" r="r" b="b"/>
              <a:pathLst>
                <a:path w="3615054" h="1099185">
                  <a:moveTo>
                    <a:pt x="3614928" y="0"/>
                  </a:moveTo>
                  <a:lnTo>
                    <a:pt x="0" y="0"/>
                  </a:lnTo>
                  <a:lnTo>
                    <a:pt x="0" y="1098804"/>
                  </a:lnTo>
                  <a:lnTo>
                    <a:pt x="3614928" y="1098804"/>
                  </a:lnTo>
                  <a:lnTo>
                    <a:pt x="3614928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1" name="object 271"/>
          <p:cNvSpPr txBox="1"/>
          <p:nvPr/>
        </p:nvSpPr>
        <p:spPr>
          <a:xfrm>
            <a:off x="8376919" y="5296915"/>
            <a:ext cx="351472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entury Gothic"/>
                <a:cs typeface="Century Gothic"/>
              </a:rPr>
              <a:t>Информационно-</a:t>
            </a:r>
            <a:endParaRPr sz="1600">
              <a:latin typeface="Century Gothic"/>
              <a:cs typeface="Century Gothic"/>
            </a:endParaRPr>
          </a:p>
          <a:p>
            <a:pPr marL="12700" marR="5080" algn="ctr">
              <a:lnSpc>
                <a:spcPct val="100000"/>
              </a:lnSpc>
            </a:pPr>
            <a:r>
              <a:rPr sz="1600" dirty="0">
                <a:latin typeface="Century Gothic"/>
                <a:cs typeface="Century Gothic"/>
              </a:rPr>
              <a:t>консультативное</a:t>
            </a:r>
            <a:r>
              <a:rPr sz="1600" spc="320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сопровождение </a:t>
            </a:r>
            <a:r>
              <a:rPr sz="1600" dirty="0">
                <a:latin typeface="Century Gothic"/>
                <a:cs typeface="Century Gothic"/>
              </a:rPr>
              <a:t>деятельности</a:t>
            </a:r>
            <a:r>
              <a:rPr sz="1600" spc="-60" dirty="0">
                <a:latin typeface="Century Gothic"/>
                <a:cs typeface="Century Gothic"/>
              </a:rPr>
              <a:t> </a:t>
            </a:r>
            <a:r>
              <a:rPr sz="1600" dirty="0">
                <a:latin typeface="Century Gothic"/>
                <a:cs typeface="Century Gothic"/>
              </a:rPr>
              <a:t>по</a:t>
            </a:r>
            <a:r>
              <a:rPr sz="1600" spc="-75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развитию</a:t>
            </a:r>
            <a:endParaRPr sz="1600">
              <a:latin typeface="Century Gothic"/>
              <a:cs typeface="Century Gothic"/>
            </a:endParaRPr>
          </a:p>
          <a:p>
            <a:pPr marL="1905" algn="ctr">
              <a:lnSpc>
                <a:spcPct val="100000"/>
              </a:lnSpc>
            </a:pPr>
            <a:r>
              <a:rPr sz="1600" dirty="0">
                <a:latin typeface="Century Gothic"/>
                <a:cs typeface="Century Gothic"/>
              </a:rPr>
              <a:t>командного</a:t>
            </a:r>
            <a:r>
              <a:rPr sz="1600" spc="-95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подхода</a:t>
            </a:r>
            <a:endParaRPr sz="1600">
              <a:latin typeface="Century Gothic"/>
              <a:cs typeface="Century Gothic"/>
            </a:endParaRPr>
          </a:p>
        </p:txBody>
      </p:sp>
      <p:grpSp>
        <p:nvGrpSpPr>
          <p:cNvPr id="272" name="object 272"/>
          <p:cNvGrpSpPr/>
          <p:nvPr/>
        </p:nvGrpSpPr>
        <p:grpSpPr>
          <a:xfrm>
            <a:off x="4469891" y="5894829"/>
            <a:ext cx="3589020" cy="894715"/>
            <a:chOff x="4469891" y="5894829"/>
            <a:chExt cx="3589020" cy="894715"/>
          </a:xfrm>
        </p:grpSpPr>
        <p:pic>
          <p:nvPicPr>
            <p:cNvPr id="273" name="object 273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4469891" y="5894829"/>
              <a:ext cx="3589019" cy="894575"/>
            </a:xfrm>
            <a:prstGeom prst="rect">
              <a:avLst/>
            </a:prstGeom>
          </p:spPr>
        </p:pic>
        <p:sp>
          <p:nvSpPr>
            <p:cNvPr id="274" name="object 274"/>
            <p:cNvSpPr/>
            <p:nvPr/>
          </p:nvSpPr>
          <p:spPr>
            <a:xfrm>
              <a:off x="4568951" y="5967983"/>
              <a:ext cx="3395979" cy="753110"/>
            </a:xfrm>
            <a:custGeom>
              <a:avLst/>
              <a:gdLst/>
              <a:ahLst/>
              <a:cxnLst/>
              <a:rect l="l" t="t" r="r" b="b"/>
              <a:pathLst>
                <a:path w="3395979" h="753109">
                  <a:moveTo>
                    <a:pt x="3395472" y="0"/>
                  </a:moveTo>
                  <a:lnTo>
                    <a:pt x="0" y="0"/>
                  </a:lnTo>
                  <a:lnTo>
                    <a:pt x="0" y="752855"/>
                  </a:lnTo>
                  <a:lnTo>
                    <a:pt x="3395472" y="752855"/>
                  </a:lnTo>
                  <a:lnTo>
                    <a:pt x="3395472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5" name="object 275"/>
          <p:cNvSpPr txBox="1"/>
          <p:nvPr/>
        </p:nvSpPr>
        <p:spPr>
          <a:xfrm>
            <a:off x="4598034" y="6068059"/>
            <a:ext cx="333629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Century Gothic"/>
                <a:cs typeface="Century Gothic"/>
              </a:rPr>
              <a:t>Премия</a:t>
            </a:r>
            <a:r>
              <a:rPr sz="1600" b="1" spc="-60" dirty="0">
                <a:latin typeface="Century Gothic"/>
                <a:cs typeface="Century Gothic"/>
              </a:rPr>
              <a:t> </a:t>
            </a:r>
            <a:r>
              <a:rPr sz="1600" b="1" dirty="0">
                <a:latin typeface="Century Gothic"/>
                <a:cs typeface="Century Gothic"/>
              </a:rPr>
              <a:t>Губернатора</a:t>
            </a:r>
            <a:r>
              <a:rPr sz="1600" b="1" spc="-40" dirty="0">
                <a:latin typeface="Century Gothic"/>
                <a:cs typeface="Century Gothic"/>
              </a:rPr>
              <a:t> </a:t>
            </a:r>
            <a:r>
              <a:rPr sz="1600" b="1" dirty="0">
                <a:latin typeface="Century Gothic"/>
                <a:cs typeface="Century Gothic"/>
              </a:rPr>
              <a:t>в</a:t>
            </a:r>
            <a:r>
              <a:rPr sz="1600" b="1" spc="-75" dirty="0">
                <a:latin typeface="Century Gothic"/>
                <a:cs typeface="Century Gothic"/>
              </a:rPr>
              <a:t> </a:t>
            </a:r>
            <a:r>
              <a:rPr sz="1600" b="1" spc="-10" dirty="0">
                <a:latin typeface="Century Gothic"/>
                <a:cs typeface="Century Gothic"/>
              </a:rPr>
              <a:t>области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76" name="object 276"/>
          <p:cNvSpPr txBox="1"/>
          <p:nvPr/>
        </p:nvSpPr>
        <p:spPr>
          <a:xfrm>
            <a:off x="5067427" y="6311900"/>
            <a:ext cx="239649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Century Gothic"/>
                <a:cs typeface="Century Gothic"/>
              </a:rPr>
              <a:t>качества</a:t>
            </a:r>
            <a:r>
              <a:rPr sz="1600" b="1" spc="-65" dirty="0">
                <a:latin typeface="Century Gothic"/>
                <a:cs typeface="Century Gothic"/>
              </a:rPr>
              <a:t> </a:t>
            </a:r>
            <a:r>
              <a:rPr sz="1600" b="1" spc="-10" dirty="0">
                <a:latin typeface="Century Gothic"/>
                <a:cs typeface="Century Gothic"/>
              </a:rPr>
              <a:t>образования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77" name="object 277"/>
          <p:cNvSpPr txBox="1"/>
          <p:nvPr/>
        </p:nvSpPr>
        <p:spPr>
          <a:xfrm>
            <a:off x="330708" y="5248655"/>
            <a:ext cx="3660775" cy="1099185"/>
          </a:xfrm>
          <a:prstGeom prst="rect">
            <a:avLst/>
          </a:prstGeom>
          <a:solidFill>
            <a:srgbClr val="92D050"/>
          </a:solidFill>
        </p:spPr>
        <p:txBody>
          <a:bodyPr vert="horz" wrap="square" lIns="0" tIns="160655" rIns="0" bIns="0" rtlCol="0">
            <a:spAutoFit/>
          </a:bodyPr>
          <a:lstStyle/>
          <a:p>
            <a:pPr marL="281940" algn="ctr">
              <a:lnSpc>
                <a:spcPct val="100000"/>
              </a:lnSpc>
              <a:spcBef>
                <a:spcPts val="1265"/>
              </a:spcBef>
            </a:pPr>
            <a:r>
              <a:rPr sz="1600" spc="-10" dirty="0">
                <a:latin typeface="Century Gothic"/>
                <a:cs typeface="Century Gothic"/>
              </a:rPr>
              <a:t>Региональный</a:t>
            </a:r>
            <a:r>
              <a:rPr sz="1600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конкурс</a:t>
            </a:r>
            <a:endParaRPr sz="1600">
              <a:latin typeface="Century Gothic"/>
              <a:cs typeface="Century Gothic"/>
            </a:endParaRPr>
          </a:p>
          <a:p>
            <a:pPr marL="282575" algn="ctr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latin typeface="Century Gothic"/>
                <a:cs typeface="Century Gothic"/>
              </a:rPr>
              <a:t>(фестиваль)</a:t>
            </a:r>
            <a:endParaRPr sz="1600">
              <a:latin typeface="Century Gothic"/>
              <a:cs typeface="Century Gothic"/>
            </a:endParaRPr>
          </a:p>
          <a:p>
            <a:pPr marL="280670" algn="ctr">
              <a:lnSpc>
                <a:spcPct val="100000"/>
              </a:lnSpc>
            </a:pPr>
            <a:r>
              <a:rPr sz="1600" dirty="0">
                <a:latin typeface="Century Gothic"/>
                <a:cs typeface="Century Gothic"/>
              </a:rPr>
              <a:t>по</a:t>
            </a:r>
            <a:r>
              <a:rPr sz="1600" spc="-30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командообразованию</a:t>
            </a:r>
            <a:endParaRPr sz="1600">
              <a:latin typeface="Century Gothic"/>
              <a:cs typeface="Century Gothic"/>
            </a:endParaRPr>
          </a:p>
        </p:txBody>
      </p:sp>
      <p:grpSp>
        <p:nvGrpSpPr>
          <p:cNvPr id="278" name="object 278"/>
          <p:cNvGrpSpPr/>
          <p:nvPr/>
        </p:nvGrpSpPr>
        <p:grpSpPr>
          <a:xfrm>
            <a:off x="76200" y="816876"/>
            <a:ext cx="4737735" cy="1224280"/>
            <a:chOff x="76200" y="816876"/>
            <a:chExt cx="4737735" cy="1224280"/>
          </a:xfrm>
        </p:grpSpPr>
        <p:pic>
          <p:nvPicPr>
            <p:cNvPr id="279" name="object 27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4703445" y="1839849"/>
              <a:ext cx="110489" cy="110489"/>
            </a:xfrm>
            <a:prstGeom prst="rect">
              <a:avLst/>
            </a:prstGeom>
          </p:spPr>
        </p:pic>
        <p:sp>
          <p:nvSpPr>
            <p:cNvPr id="280" name="object 280"/>
            <p:cNvSpPr/>
            <p:nvPr/>
          </p:nvSpPr>
          <p:spPr>
            <a:xfrm>
              <a:off x="1929383" y="1362455"/>
              <a:ext cx="2816860" cy="532130"/>
            </a:xfrm>
            <a:custGeom>
              <a:avLst/>
              <a:gdLst/>
              <a:ahLst/>
              <a:cxnLst/>
              <a:rect l="l" t="t" r="r" b="b"/>
              <a:pathLst>
                <a:path w="2816860" h="532130">
                  <a:moveTo>
                    <a:pt x="2191639" y="0"/>
                  </a:moveTo>
                  <a:lnTo>
                    <a:pt x="0" y="0"/>
                  </a:lnTo>
                </a:path>
                <a:path w="2816860" h="532130">
                  <a:moveTo>
                    <a:pt x="2141855" y="127"/>
                  </a:moveTo>
                  <a:lnTo>
                    <a:pt x="2194701" y="2525"/>
                  </a:lnTo>
                  <a:lnTo>
                    <a:pt x="2246392" y="7938"/>
                  </a:lnTo>
                  <a:lnTo>
                    <a:pt x="2296783" y="16253"/>
                  </a:lnTo>
                  <a:lnTo>
                    <a:pt x="2345728" y="27354"/>
                  </a:lnTo>
                  <a:lnTo>
                    <a:pt x="2393084" y="41128"/>
                  </a:lnTo>
                  <a:lnTo>
                    <a:pt x="2438704" y="57460"/>
                  </a:lnTo>
                  <a:lnTo>
                    <a:pt x="2482445" y="76237"/>
                  </a:lnTo>
                  <a:lnTo>
                    <a:pt x="2524161" y="97344"/>
                  </a:lnTo>
                  <a:lnTo>
                    <a:pt x="2563708" y="120668"/>
                  </a:lnTo>
                  <a:lnTo>
                    <a:pt x="2600941" y="146094"/>
                  </a:lnTo>
                  <a:lnTo>
                    <a:pt x="2635715" y="173507"/>
                  </a:lnTo>
                  <a:lnTo>
                    <a:pt x="2667885" y="202795"/>
                  </a:lnTo>
                  <a:lnTo>
                    <a:pt x="2697306" y="233842"/>
                  </a:lnTo>
                  <a:lnTo>
                    <a:pt x="2723834" y="266535"/>
                  </a:lnTo>
                  <a:lnTo>
                    <a:pt x="2747324" y="300759"/>
                  </a:lnTo>
                  <a:lnTo>
                    <a:pt x="2767631" y="336401"/>
                  </a:lnTo>
                  <a:lnTo>
                    <a:pt x="2784610" y="373346"/>
                  </a:lnTo>
                  <a:lnTo>
                    <a:pt x="2798116" y="411480"/>
                  </a:lnTo>
                  <a:lnTo>
                    <a:pt x="2808005" y="450689"/>
                  </a:lnTo>
                  <a:lnTo>
                    <a:pt x="2814132" y="490859"/>
                  </a:lnTo>
                  <a:lnTo>
                    <a:pt x="2816352" y="531876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1" name="object 281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76200" y="816876"/>
              <a:ext cx="3785616" cy="1223759"/>
            </a:xfrm>
            <a:prstGeom prst="rect">
              <a:avLst/>
            </a:prstGeom>
          </p:spPr>
        </p:pic>
      </p:grpSp>
      <p:grpSp>
        <p:nvGrpSpPr>
          <p:cNvPr id="282" name="object 282"/>
          <p:cNvGrpSpPr/>
          <p:nvPr/>
        </p:nvGrpSpPr>
        <p:grpSpPr>
          <a:xfrm>
            <a:off x="60960" y="2142744"/>
            <a:ext cx="3753485" cy="2996565"/>
            <a:chOff x="60960" y="2142744"/>
            <a:chExt cx="3753485" cy="2996565"/>
          </a:xfrm>
        </p:grpSpPr>
        <p:pic>
          <p:nvPicPr>
            <p:cNvPr id="283" name="object 283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3491864" y="4220336"/>
              <a:ext cx="110489" cy="110489"/>
            </a:xfrm>
            <a:prstGeom prst="rect">
              <a:avLst/>
            </a:prstGeom>
          </p:spPr>
        </p:pic>
        <p:pic>
          <p:nvPicPr>
            <p:cNvPr id="284" name="object 284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3703700" y="2595752"/>
              <a:ext cx="110489" cy="110489"/>
            </a:xfrm>
            <a:prstGeom prst="rect">
              <a:avLst/>
            </a:prstGeom>
          </p:spPr>
        </p:pic>
        <p:sp>
          <p:nvSpPr>
            <p:cNvPr id="285" name="object 285"/>
            <p:cNvSpPr/>
            <p:nvPr/>
          </p:nvSpPr>
          <p:spPr>
            <a:xfrm>
              <a:off x="1333499" y="4274820"/>
              <a:ext cx="2192020" cy="0"/>
            </a:xfrm>
            <a:custGeom>
              <a:avLst/>
              <a:gdLst/>
              <a:ahLst/>
              <a:cxnLst/>
              <a:rect l="l" t="t" r="r" b="b"/>
              <a:pathLst>
                <a:path w="2192020">
                  <a:moveTo>
                    <a:pt x="2191639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6" name="object 286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82296" y="2142744"/>
              <a:ext cx="3268979" cy="1222248"/>
            </a:xfrm>
            <a:prstGeom prst="rect">
              <a:avLst/>
            </a:prstGeom>
          </p:spPr>
        </p:pic>
        <p:pic>
          <p:nvPicPr>
            <p:cNvPr id="287" name="object 287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60960" y="3457955"/>
              <a:ext cx="3223260" cy="1624584"/>
            </a:xfrm>
            <a:prstGeom prst="rect">
              <a:avLst/>
            </a:prstGeom>
          </p:spPr>
        </p:pic>
        <p:pic>
          <p:nvPicPr>
            <p:cNvPr id="288" name="object 288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74676" y="3442716"/>
              <a:ext cx="3249168" cy="1696212"/>
            </a:xfrm>
            <a:prstGeom prst="rect">
              <a:avLst/>
            </a:prstGeom>
          </p:spPr>
        </p:pic>
        <p:sp>
          <p:nvSpPr>
            <p:cNvPr id="289" name="object 289"/>
            <p:cNvSpPr/>
            <p:nvPr/>
          </p:nvSpPr>
          <p:spPr>
            <a:xfrm>
              <a:off x="86868" y="3483863"/>
              <a:ext cx="3121660" cy="1522730"/>
            </a:xfrm>
            <a:custGeom>
              <a:avLst/>
              <a:gdLst/>
              <a:ahLst/>
              <a:cxnLst/>
              <a:rect l="l" t="t" r="r" b="b"/>
              <a:pathLst>
                <a:path w="3121660" h="1522729">
                  <a:moveTo>
                    <a:pt x="3121152" y="0"/>
                  </a:moveTo>
                  <a:lnTo>
                    <a:pt x="0" y="0"/>
                  </a:lnTo>
                  <a:lnTo>
                    <a:pt x="0" y="1522476"/>
                  </a:lnTo>
                  <a:lnTo>
                    <a:pt x="3121152" y="1522476"/>
                  </a:lnTo>
                  <a:lnTo>
                    <a:pt x="3121152" y="0"/>
                  </a:lnTo>
                  <a:close/>
                </a:path>
              </a:pathLst>
            </a:custGeom>
            <a:solidFill>
              <a:srgbClr val="6F9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0" name="object 290"/>
          <p:cNvSpPr txBox="1"/>
          <p:nvPr/>
        </p:nvSpPr>
        <p:spPr>
          <a:xfrm>
            <a:off x="206756" y="3512565"/>
            <a:ext cx="2881630" cy="9709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latin typeface="Century Gothic"/>
                <a:cs typeface="Century Gothic"/>
              </a:rPr>
              <a:t>Повышение</a:t>
            </a:r>
            <a:r>
              <a:rPr sz="1550" spc="-100" dirty="0">
                <a:latin typeface="Century Gothic"/>
                <a:cs typeface="Century Gothic"/>
              </a:rPr>
              <a:t> </a:t>
            </a:r>
            <a:r>
              <a:rPr sz="1550" spc="-10" dirty="0">
                <a:latin typeface="Century Gothic"/>
                <a:cs typeface="Century Gothic"/>
              </a:rPr>
              <a:t>эффективности </a:t>
            </a:r>
            <a:r>
              <a:rPr sz="1550" dirty="0">
                <a:latin typeface="Century Gothic"/>
                <a:cs typeface="Century Gothic"/>
              </a:rPr>
              <a:t>кадровой</a:t>
            </a:r>
            <a:r>
              <a:rPr sz="1550" spc="-85" dirty="0">
                <a:latin typeface="Century Gothic"/>
                <a:cs typeface="Century Gothic"/>
              </a:rPr>
              <a:t> </a:t>
            </a:r>
            <a:r>
              <a:rPr sz="1550" spc="-10" dirty="0">
                <a:latin typeface="Century Gothic"/>
                <a:cs typeface="Century Gothic"/>
              </a:rPr>
              <a:t>политики.</a:t>
            </a:r>
            <a:endParaRPr sz="155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</a:pPr>
            <a:r>
              <a:rPr sz="1550" dirty="0">
                <a:latin typeface="Century Gothic"/>
                <a:cs typeface="Century Gothic"/>
              </a:rPr>
              <a:t>Управление</a:t>
            </a:r>
            <a:r>
              <a:rPr sz="1550" spc="-25" dirty="0">
                <a:latin typeface="Century Gothic"/>
                <a:cs typeface="Century Gothic"/>
              </a:rPr>
              <a:t> </a:t>
            </a:r>
            <a:r>
              <a:rPr sz="1550" spc="-10" dirty="0">
                <a:latin typeface="Century Gothic"/>
                <a:cs typeface="Century Gothic"/>
              </a:rPr>
              <a:t>кадровым</a:t>
            </a:r>
            <a:endParaRPr sz="155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550" spc="-10" dirty="0">
                <a:latin typeface="Century Gothic"/>
                <a:cs typeface="Century Gothic"/>
              </a:rPr>
              <a:t>резервом</a:t>
            </a:r>
            <a:endParaRPr sz="1550">
              <a:latin typeface="Century Gothic"/>
              <a:cs typeface="Century Gothic"/>
            </a:endParaRPr>
          </a:p>
        </p:txBody>
      </p:sp>
      <p:sp>
        <p:nvSpPr>
          <p:cNvPr id="291" name="object 291"/>
          <p:cNvSpPr txBox="1"/>
          <p:nvPr/>
        </p:nvSpPr>
        <p:spPr>
          <a:xfrm>
            <a:off x="407923" y="4457827"/>
            <a:ext cx="2480310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15620" marR="5080" indent="-502920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latin typeface="Century Gothic"/>
                <a:cs typeface="Century Gothic"/>
              </a:rPr>
              <a:t>Размер</a:t>
            </a:r>
            <a:r>
              <a:rPr sz="1550" spc="-65" dirty="0">
                <a:latin typeface="Century Gothic"/>
                <a:cs typeface="Century Gothic"/>
              </a:rPr>
              <a:t> </a:t>
            </a:r>
            <a:r>
              <a:rPr sz="1550" spc="-10" dirty="0">
                <a:latin typeface="Century Gothic"/>
                <a:cs typeface="Century Gothic"/>
              </a:rPr>
              <a:t>управленческой </a:t>
            </a:r>
            <a:r>
              <a:rPr sz="1550" dirty="0">
                <a:latin typeface="Century Gothic"/>
                <a:cs typeface="Century Gothic"/>
              </a:rPr>
              <a:t>команды</a:t>
            </a:r>
            <a:r>
              <a:rPr sz="1550" spc="-40" dirty="0">
                <a:latin typeface="Century Gothic"/>
                <a:cs typeface="Century Gothic"/>
              </a:rPr>
              <a:t> </a:t>
            </a:r>
            <a:r>
              <a:rPr sz="1550" dirty="0">
                <a:latin typeface="Century Gothic"/>
                <a:cs typeface="Century Gothic"/>
              </a:rPr>
              <a:t>:</a:t>
            </a:r>
            <a:r>
              <a:rPr sz="1550" spc="-45" dirty="0">
                <a:latin typeface="Century Gothic"/>
                <a:cs typeface="Century Gothic"/>
              </a:rPr>
              <a:t> </a:t>
            </a:r>
            <a:r>
              <a:rPr sz="1550" dirty="0">
                <a:latin typeface="Century Gothic"/>
                <a:cs typeface="Century Gothic"/>
              </a:rPr>
              <a:t>6</a:t>
            </a:r>
            <a:r>
              <a:rPr sz="1550" spc="-30" dirty="0">
                <a:latin typeface="Century Gothic"/>
                <a:cs typeface="Century Gothic"/>
              </a:rPr>
              <a:t> </a:t>
            </a:r>
            <a:r>
              <a:rPr sz="1550" spc="-25" dirty="0">
                <a:latin typeface="Century Gothic"/>
                <a:cs typeface="Century Gothic"/>
              </a:rPr>
              <a:t>±2</a:t>
            </a:r>
            <a:endParaRPr sz="1550">
              <a:latin typeface="Century Gothic"/>
              <a:cs typeface="Century Gothic"/>
            </a:endParaRPr>
          </a:p>
        </p:txBody>
      </p:sp>
      <p:grpSp>
        <p:nvGrpSpPr>
          <p:cNvPr id="292" name="object 292"/>
          <p:cNvGrpSpPr/>
          <p:nvPr/>
        </p:nvGrpSpPr>
        <p:grpSpPr>
          <a:xfrm>
            <a:off x="44196" y="2171712"/>
            <a:ext cx="3427729" cy="1260475"/>
            <a:chOff x="44196" y="2171712"/>
            <a:chExt cx="3427729" cy="1260475"/>
          </a:xfrm>
        </p:grpSpPr>
        <p:pic>
          <p:nvPicPr>
            <p:cNvPr id="293" name="object 293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44196" y="2189975"/>
              <a:ext cx="3406140" cy="1179588"/>
            </a:xfrm>
            <a:prstGeom prst="rect">
              <a:avLst/>
            </a:prstGeom>
          </p:spPr>
        </p:pic>
        <p:pic>
          <p:nvPicPr>
            <p:cNvPr id="294" name="object 294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82296" y="2171712"/>
              <a:ext cx="3389376" cy="1260335"/>
            </a:xfrm>
            <a:prstGeom prst="rect">
              <a:avLst/>
            </a:prstGeom>
          </p:spPr>
        </p:pic>
        <p:sp>
          <p:nvSpPr>
            <p:cNvPr id="295" name="object 295"/>
            <p:cNvSpPr/>
            <p:nvPr/>
          </p:nvSpPr>
          <p:spPr>
            <a:xfrm>
              <a:off x="70103" y="2215896"/>
              <a:ext cx="3304540" cy="1077595"/>
            </a:xfrm>
            <a:custGeom>
              <a:avLst/>
              <a:gdLst/>
              <a:ahLst/>
              <a:cxnLst/>
              <a:rect l="l" t="t" r="r" b="b"/>
              <a:pathLst>
                <a:path w="3304540" h="1077595">
                  <a:moveTo>
                    <a:pt x="3304032" y="0"/>
                  </a:moveTo>
                  <a:lnTo>
                    <a:pt x="0" y="0"/>
                  </a:lnTo>
                  <a:lnTo>
                    <a:pt x="0" y="1077467"/>
                  </a:lnTo>
                  <a:lnTo>
                    <a:pt x="3304032" y="1077467"/>
                  </a:lnTo>
                  <a:lnTo>
                    <a:pt x="3304032" y="0"/>
                  </a:lnTo>
                  <a:close/>
                </a:path>
              </a:pathLst>
            </a:custGeom>
            <a:solidFill>
              <a:srgbClr val="6F9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6" name="object 296"/>
          <p:cNvSpPr txBox="1"/>
          <p:nvPr/>
        </p:nvSpPr>
        <p:spPr>
          <a:xfrm>
            <a:off x="218338" y="2244343"/>
            <a:ext cx="30060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entury Gothic"/>
                <a:cs typeface="Century Gothic"/>
              </a:rPr>
              <a:t>Мониторинг</a:t>
            </a:r>
            <a:r>
              <a:rPr sz="1600" spc="-85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эффективности</a:t>
            </a:r>
            <a:endParaRPr sz="1600">
              <a:latin typeface="Century Gothic"/>
              <a:cs typeface="Century Gothic"/>
            </a:endParaRPr>
          </a:p>
          <a:p>
            <a:pPr marL="55244">
              <a:lnSpc>
                <a:spcPct val="100000"/>
              </a:lnSpc>
            </a:pPr>
            <a:r>
              <a:rPr sz="1600" spc="-10" dirty="0">
                <a:latin typeface="Century Gothic"/>
                <a:cs typeface="Century Gothic"/>
              </a:rPr>
              <a:t>руководителей,</a:t>
            </a:r>
            <a:r>
              <a:rPr sz="1600" spc="-35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рейтинговая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97" name="object 297"/>
          <p:cNvSpPr txBox="1"/>
          <p:nvPr/>
        </p:nvSpPr>
        <p:spPr>
          <a:xfrm>
            <a:off x="317398" y="2732277"/>
            <a:ext cx="28086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33045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entury Gothic"/>
                <a:cs typeface="Century Gothic"/>
              </a:rPr>
              <a:t>оценка</a:t>
            </a:r>
            <a:r>
              <a:rPr sz="1600" spc="-30" dirty="0">
                <a:latin typeface="Century Gothic"/>
                <a:cs typeface="Century Gothic"/>
              </a:rPr>
              <a:t> </a:t>
            </a:r>
            <a:r>
              <a:rPr sz="1600" dirty="0">
                <a:latin typeface="Century Gothic"/>
                <a:cs typeface="Century Gothic"/>
              </a:rPr>
              <a:t>ОО</a:t>
            </a:r>
            <a:r>
              <a:rPr sz="1600" spc="-45" dirty="0">
                <a:latin typeface="Century Gothic"/>
                <a:cs typeface="Century Gothic"/>
              </a:rPr>
              <a:t> </a:t>
            </a:r>
            <a:r>
              <a:rPr sz="1600" dirty="0">
                <a:latin typeface="Century Gothic"/>
                <a:cs typeface="Century Gothic"/>
              </a:rPr>
              <a:t>и</a:t>
            </a:r>
            <a:r>
              <a:rPr sz="1600" spc="-40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система </a:t>
            </a:r>
            <a:r>
              <a:rPr sz="1600" dirty="0">
                <a:latin typeface="Century Gothic"/>
                <a:cs typeface="Century Gothic"/>
              </a:rPr>
              <a:t>мотивации</a:t>
            </a:r>
            <a:r>
              <a:rPr sz="1600" spc="-35" dirty="0">
                <a:latin typeface="Century Gothic"/>
                <a:cs typeface="Century Gothic"/>
              </a:rPr>
              <a:t> </a:t>
            </a:r>
            <a:r>
              <a:rPr sz="1600" dirty="0">
                <a:latin typeface="Century Gothic"/>
                <a:cs typeface="Century Gothic"/>
              </a:rPr>
              <a:t>по</a:t>
            </a:r>
            <a:r>
              <a:rPr sz="1600" spc="-55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результатам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98" name="object 298"/>
          <p:cNvSpPr txBox="1"/>
          <p:nvPr/>
        </p:nvSpPr>
        <p:spPr>
          <a:xfrm>
            <a:off x="178307" y="893063"/>
            <a:ext cx="3586479" cy="1076325"/>
          </a:xfrm>
          <a:prstGeom prst="rect">
            <a:avLst/>
          </a:prstGeom>
          <a:solidFill>
            <a:srgbClr val="6F92D2"/>
          </a:solidFill>
        </p:spPr>
        <p:txBody>
          <a:bodyPr vert="horz" wrap="square" lIns="0" tIns="64135" rIns="0" bIns="0" rtlCol="0">
            <a:spAutoFit/>
          </a:bodyPr>
          <a:lstStyle/>
          <a:p>
            <a:pPr marL="147955" marR="151765" indent="3175" algn="ctr">
              <a:lnSpc>
                <a:spcPct val="100000"/>
              </a:lnSpc>
              <a:spcBef>
                <a:spcPts val="505"/>
              </a:spcBef>
            </a:pPr>
            <a:r>
              <a:rPr sz="1600" dirty="0">
                <a:latin typeface="Century Gothic"/>
                <a:cs typeface="Century Gothic"/>
              </a:rPr>
              <a:t>Повышение</a:t>
            </a:r>
            <a:r>
              <a:rPr sz="1600" spc="-95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эффективности региональных</a:t>
            </a:r>
            <a:r>
              <a:rPr sz="1600" spc="-25" dirty="0">
                <a:latin typeface="Century Gothic"/>
                <a:cs typeface="Century Gothic"/>
              </a:rPr>
              <a:t> </a:t>
            </a:r>
            <a:r>
              <a:rPr sz="1600" dirty="0">
                <a:latin typeface="Century Gothic"/>
                <a:cs typeface="Century Gothic"/>
              </a:rPr>
              <a:t>и</a:t>
            </a:r>
            <a:r>
              <a:rPr sz="1600" spc="-20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муниципальных </a:t>
            </a:r>
            <a:r>
              <a:rPr sz="1600" dirty="0">
                <a:latin typeface="Century Gothic"/>
                <a:cs typeface="Century Gothic"/>
              </a:rPr>
              <a:t>механизмов</a:t>
            </a:r>
            <a:r>
              <a:rPr sz="1600" spc="-110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управления</a:t>
            </a:r>
            <a:endParaRPr sz="1600">
              <a:latin typeface="Century Gothic"/>
              <a:cs typeface="Century Gothic"/>
            </a:endParaRPr>
          </a:p>
          <a:p>
            <a:pPr marR="1905" algn="ctr">
              <a:lnSpc>
                <a:spcPct val="100000"/>
              </a:lnSpc>
            </a:pPr>
            <a:r>
              <a:rPr sz="1600" dirty="0">
                <a:latin typeface="Century Gothic"/>
                <a:cs typeface="Century Gothic"/>
              </a:rPr>
              <a:t>качеством</a:t>
            </a:r>
            <a:r>
              <a:rPr sz="1600" spc="-90" dirty="0">
                <a:latin typeface="Century Gothic"/>
                <a:cs typeface="Century Gothic"/>
              </a:rPr>
              <a:t> </a:t>
            </a:r>
            <a:r>
              <a:rPr sz="1600" spc="-10" dirty="0">
                <a:latin typeface="Century Gothic"/>
                <a:cs typeface="Century Gothic"/>
              </a:rPr>
              <a:t>образования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304" name="object 304"/>
          <p:cNvSpPr txBox="1">
            <a:spLocks noGrp="1"/>
          </p:cNvSpPr>
          <p:nvPr>
            <p:ph type="title"/>
          </p:nvPr>
        </p:nvSpPr>
        <p:spPr>
          <a:xfrm>
            <a:off x="218338" y="166813"/>
            <a:ext cx="758952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Проект:</a:t>
            </a:r>
            <a:r>
              <a:rPr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«Управленческие</a:t>
            </a:r>
            <a:r>
              <a:rPr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команды»</a:t>
            </a:r>
          </a:p>
        </p:txBody>
      </p:sp>
      <p:sp>
        <p:nvSpPr>
          <p:cNvPr id="305" name="object 305"/>
          <p:cNvSpPr/>
          <p:nvPr/>
        </p:nvSpPr>
        <p:spPr>
          <a:xfrm>
            <a:off x="761" y="802386"/>
            <a:ext cx="8835390" cy="13970"/>
          </a:xfrm>
          <a:custGeom>
            <a:avLst/>
            <a:gdLst/>
            <a:ahLst/>
            <a:cxnLst/>
            <a:rect l="l" t="t" r="r" b="b"/>
            <a:pathLst>
              <a:path w="8835390" h="13969">
                <a:moveTo>
                  <a:pt x="0" y="0"/>
                </a:moveTo>
                <a:lnTo>
                  <a:pt x="8835390" y="13969"/>
                </a:lnTo>
              </a:path>
            </a:pathLst>
          </a:custGeom>
          <a:ln w="50799">
            <a:solidFill>
              <a:srgbClr val="0099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5240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Box 117">
            <a:extLst>
              <a:ext uri="{FF2B5EF4-FFF2-40B4-BE49-F238E27FC236}">
                <a16:creationId xmlns:a16="http://schemas.microsoft.com/office/drawing/2014/main" id="{90A50F2B-72D1-4AA4-8B36-0C8E36B7FF04}"/>
              </a:ext>
            </a:extLst>
          </p:cNvPr>
          <p:cNvSpPr txBox="1"/>
          <p:nvPr/>
        </p:nvSpPr>
        <p:spPr>
          <a:xfrm>
            <a:off x="95910" y="169514"/>
            <a:ext cx="9882274" cy="619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79388" algn="l"/>
                <a:tab pos="354013" algn="l"/>
              </a:tabLst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</a:rPr>
              <a:t>Проект:</a:t>
            </a:r>
            <a:r>
              <a:rPr kumimoji="0" lang="ru-RU" sz="3200" b="1" i="0" u="none" strike="noStrike" kern="0" cap="none" spc="-45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</a:rPr>
              <a:t> 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</a:rPr>
              <a:t>«Управленческие</a:t>
            </a:r>
            <a:r>
              <a:rPr kumimoji="0" lang="ru-RU" sz="3200" b="1" i="0" u="none" strike="noStrike" kern="0" cap="none" spc="-1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</a:rPr>
              <a:t> команды»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8F769DF-728B-CC71-A57B-E7681B498B9D}"/>
              </a:ext>
            </a:extLst>
          </p:cNvPr>
          <p:cNvSpPr/>
          <p:nvPr/>
        </p:nvSpPr>
        <p:spPr>
          <a:xfrm>
            <a:off x="4108790" y="1161383"/>
            <a:ext cx="3026396" cy="13067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Центр по развитию управленческих команд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A11B5A08-AF59-D4F0-0F9C-0127BD6A6AC6}"/>
              </a:ext>
            </a:extLst>
          </p:cNvPr>
          <p:cNvSpPr/>
          <p:nvPr/>
        </p:nvSpPr>
        <p:spPr>
          <a:xfrm>
            <a:off x="4035039" y="5722101"/>
            <a:ext cx="4000598" cy="1144598"/>
          </a:xfrm>
          <a:prstGeom prst="rect">
            <a:avLst/>
          </a:prstGeom>
          <a:solidFill>
            <a:srgbClr val="CCFFCC"/>
          </a:solidFill>
          <a:ln w="19050">
            <a:solidFill>
              <a:srgbClr val="CC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Развитие руководителей и управленческих команд в системе управления образованием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A9D0031F-47B0-61E8-2899-BD3DB6FBBE0D}"/>
              </a:ext>
            </a:extLst>
          </p:cNvPr>
          <p:cNvSpPr/>
          <p:nvPr/>
        </p:nvSpPr>
        <p:spPr>
          <a:xfrm>
            <a:off x="8044873" y="5722100"/>
            <a:ext cx="4147127" cy="1135899"/>
          </a:xfrm>
          <a:prstGeom prst="rect">
            <a:avLst/>
          </a:prstGeom>
          <a:solidFill>
            <a:srgbClr val="FFFFCC"/>
          </a:solidFill>
          <a:ln w="19050">
            <a:solidFill>
              <a:srgbClr val="FF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Реализация мероприятий по стимулированию командной работы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431734BA-1D4E-855A-8646-F7A0288F6373}"/>
              </a:ext>
            </a:extLst>
          </p:cNvPr>
          <p:cNvSpPr/>
          <p:nvPr/>
        </p:nvSpPr>
        <p:spPr>
          <a:xfrm>
            <a:off x="-3005" y="5722101"/>
            <a:ext cx="4028808" cy="1135362"/>
          </a:xfrm>
          <a:prstGeom prst="rect">
            <a:avLst/>
          </a:prstGeom>
          <a:solidFill>
            <a:srgbClr val="8FAADC"/>
          </a:solidFill>
          <a:ln w="19050">
            <a:solidFill>
              <a:srgbClr val="8FAA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Реализация механизма управления качеством образования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5A5B0A9-8741-4144-B204-F6593E9D8273}"/>
              </a:ext>
            </a:extLst>
          </p:cNvPr>
          <p:cNvSpPr/>
          <p:nvPr/>
        </p:nvSpPr>
        <p:spPr>
          <a:xfrm>
            <a:off x="545806" y="2970698"/>
            <a:ext cx="2895835" cy="89629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Команда управления комитета образования и науки Курской области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9F75531-A97C-4F1E-A45C-84E4C64BB7D0}"/>
              </a:ext>
            </a:extLst>
          </p:cNvPr>
          <p:cNvSpPr/>
          <p:nvPr/>
        </p:nvSpPr>
        <p:spPr>
          <a:xfrm>
            <a:off x="8093243" y="2970698"/>
            <a:ext cx="3085666" cy="89629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Управленческие команды управлений образованием муниципальных образований Курской области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20FAD46-F11A-44D7-89A8-C2623A5437F0}"/>
              </a:ext>
            </a:extLst>
          </p:cNvPr>
          <p:cNvSpPr/>
          <p:nvPr/>
        </p:nvSpPr>
        <p:spPr>
          <a:xfrm>
            <a:off x="4174836" y="2970698"/>
            <a:ext cx="2895835" cy="89629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Команды управления образовательных организаций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F1A1B86-CA95-48C3-9EA8-2498BE3F2BAA}"/>
              </a:ext>
            </a:extLst>
          </p:cNvPr>
          <p:cNvSpPr/>
          <p:nvPr/>
        </p:nvSpPr>
        <p:spPr>
          <a:xfrm>
            <a:off x="3148739" y="4434641"/>
            <a:ext cx="2895835" cy="89629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Команды управления общеобразовательных организаций 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9BF751F-621C-4969-B730-A9E398B21487}"/>
              </a:ext>
            </a:extLst>
          </p:cNvPr>
          <p:cNvSpPr/>
          <p:nvPr/>
        </p:nvSpPr>
        <p:spPr>
          <a:xfrm>
            <a:off x="6165900" y="4434641"/>
            <a:ext cx="2895835" cy="89629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Команды управления образовательных организаций дополнительного образования детей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DAABB07-154D-4730-BBAC-92E9E21B2446}"/>
              </a:ext>
            </a:extLst>
          </p:cNvPr>
          <p:cNvSpPr/>
          <p:nvPr/>
        </p:nvSpPr>
        <p:spPr>
          <a:xfrm>
            <a:off x="9183061" y="4433031"/>
            <a:ext cx="2895835" cy="89629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Команды управления средних профессиональных образовательных организаций 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D9E5167-285F-410D-A8B7-E8F61C4F2B98}"/>
              </a:ext>
            </a:extLst>
          </p:cNvPr>
          <p:cNvSpPr/>
          <p:nvPr/>
        </p:nvSpPr>
        <p:spPr>
          <a:xfrm>
            <a:off x="95910" y="4434641"/>
            <a:ext cx="2895835" cy="89629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Команды управления дошкольных образовательных организаций </a:t>
            </a:r>
          </a:p>
        </p:txBody>
      </p:sp>
      <p:cxnSp>
        <p:nvCxnSpPr>
          <p:cNvPr id="9" name="Соединитель: уступ 8">
            <a:extLst>
              <a:ext uri="{FF2B5EF4-FFF2-40B4-BE49-F238E27FC236}">
                <a16:creationId xmlns:a16="http://schemas.microsoft.com/office/drawing/2014/main" id="{636A95D7-9023-4E3F-8312-AFDAA17A51B9}"/>
              </a:ext>
            </a:extLst>
          </p:cNvPr>
          <p:cNvCxnSpPr>
            <a:cxnSpLocks/>
            <a:stCxn id="3" idx="2"/>
            <a:endCxn id="16" idx="0"/>
          </p:cNvCxnSpPr>
          <p:nvPr/>
        </p:nvCxnSpPr>
        <p:spPr>
          <a:xfrm rot="5400000">
            <a:off x="3556598" y="905308"/>
            <a:ext cx="502516" cy="362826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Соединитель: уступ 10">
            <a:extLst>
              <a:ext uri="{FF2B5EF4-FFF2-40B4-BE49-F238E27FC236}">
                <a16:creationId xmlns:a16="http://schemas.microsoft.com/office/drawing/2014/main" id="{F1D07EFC-0272-47F5-9069-B4316DE6FF74}"/>
              </a:ext>
            </a:extLst>
          </p:cNvPr>
          <p:cNvCxnSpPr>
            <a:cxnSpLocks/>
            <a:stCxn id="3" idx="2"/>
            <a:endCxn id="17" idx="0"/>
          </p:cNvCxnSpPr>
          <p:nvPr/>
        </p:nvCxnSpPr>
        <p:spPr>
          <a:xfrm rot="16200000" flipH="1">
            <a:off x="7377774" y="712396"/>
            <a:ext cx="502516" cy="40140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Соединитель: уступ 13">
            <a:extLst>
              <a:ext uri="{FF2B5EF4-FFF2-40B4-BE49-F238E27FC236}">
                <a16:creationId xmlns:a16="http://schemas.microsoft.com/office/drawing/2014/main" id="{6D522F59-73B4-472E-956F-463D1E345EC0}"/>
              </a:ext>
            </a:extLst>
          </p:cNvPr>
          <p:cNvCxnSpPr>
            <a:cxnSpLocks/>
            <a:stCxn id="3" idx="2"/>
            <a:endCxn id="18" idx="0"/>
          </p:cNvCxnSpPr>
          <p:nvPr/>
        </p:nvCxnSpPr>
        <p:spPr>
          <a:xfrm rot="16200000" flipH="1">
            <a:off x="5371113" y="2719057"/>
            <a:ext cx="502516" cy="76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Соединитель: уступ 27">
            <a:extLst>
              <a:ext uri="{FF2B5EF4-FFF2-40B4-BE49-F238E27FC236}">
                <a16:creationId xmlns:a16="http://schemas.microsoft.com/office/drawing/2014/main" id="{BE06ACBC-3AD7-4603-92E0-B2988515B55D}"/>
              </a:ext>
            </a:extLst>
          </p:cNvPr>
          <p:cNvCxnSpPr>
            <a:cxnSpLocks/>
            <a:stCxn id="18" idx="2"/>
            <a:endCxn id="22" idx="0"/>
          </p:cNvCxnSpPr>
          <p:nvPr/>
        </p:nvCxnSpPr>
        <p:spPr>
          <a:xfrm rot="5400000">
            <a:off x="3299469" y="2111355"/>
            <a:ext cx="567645" cy="407892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Соединитель: уступ 30">
            <a:extLst>
              <a:ext uri="{FF2B5EF4-FFF2-40B4-BE49-F238E27FC236}">
                <a16:creationId xmlns:a16="http://schemas.microsoft.com/office/drawing/2014/main" id="{2B024215-B4EE-4130-B669-8CEC0E23F3CB}"/>
              </a:ext>
            </a:extLst>
          </p:cNvPr>
          <p:cNvCxnSpPr>
            <a:stCxn id="18" idx="2"/>
            <a:endCxn id="19" idx="0"/>
          </p:cNvCxnSpPr>
          <p:nvPr/>
        </p:nvCxnSpPr>
        <p:spPr>
          <a:xfrm rot="5400000">
            <a:off x="4825884" y="3637770"/>
            <a:ext cx="567645" cy="102609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Соединитель: уступ 32">
            <a:extLst>
              <a:ext uri="{FF2B5EF4-FFF2-40B4-BE49-F238E27FC236}">
                <a16:creationId xmlns:a16="http://schemas.microsoft.com/office/drawing/2014/main" id="{4058ED34-93AD-4BD6-8937-0DD47969A145}"/>
              </a:ext>
            </a:extLst>
          </p:cNvPr>
          <p:cNvCxnSpPr>
            <a:stCxn id="18" idx="2"/>
            <a:endCxn id="20" idx="0"/>
          </p:cNvCxnSpPr>
          <p:nvPr/>
        </p:nvCxnSpPr>
        <p:spPr>
          <a:xfrm rot="16200000" flipH="1">
            <a:off x="6334464" y="3155286"/>
            <a:ext cx="567645" cy="199106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Соединитель: уступ 34">
            <a:extLst>
              <a:ext uri="{FF2B5EF4-FFF2-40B4-BE49-F238E27FC236}">
                <a16:creationId xmlns:a16="http://schemas.microsoft.com/office/drawing/2014/main" id="{A1122166-9FB7-4C77-BAC6-3DF6D543FFF9}"/>
              </a:ext>
            </a:extLst>
          </p:cNvPr>
          <p:cNvCxnSpPr>
            <a:stCxn id="18" idx="2"/>
            <a:endCxn id="21" idx="0"/>
          </p:cNvCxnSpPr>
          <p:nvPr/>
        </p:nvCxnSpPr>
        <p:spPr>
          <a:xfrm rot="16200000" flipH="1">
            <a:off x="7843849" y="1645900"/>
            <a:ext cx="566035" cy="500822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2" name="Picture 2">
            <a:extLst>
              <a:ext uri="{FF2B5EF4-FFF2-40B4-BE49-F238E27FC236}">
                <a16:creationId xmlns:a16="http://schemas.microsoft.com/office/drawing/2014/main" id="{30130C4B-F001-4C01-B53C-F66821506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129" y="1135426"/>
            <a:ext cx="966610" cy="1380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pic.rutubelist.ru/video/7b/c7/7bc7a37cea77c2bc718563a25f352630.jpg">
            <a:extLst>
              <a:ext uri="{FF2B5EF4-FFF2-40B4-BE49-F238E27FC236}">
                <a16:creationId xmlns:a16="http://schemas.microsoft.com/office/drawing/2014/main" id="{B8E0D80B-B4E4-46E0-ACCB-3669972FB2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92" t="16064" r="4477" b="34149"/>
          <a:stretch/>
        </p:blipFill>
        <p:spPr bwMode="auto">
          <a:xfrm>
            <a:off x="7784216" y="1135426"/>
            <a:ext cx="1398845" cy="138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AutoShape 4" descr="https://yt3.ggpht.com/ytc/AKedOLRydKUtBfhA9TjxrP6-abAtM4Atk0EfCyn-HqN2=s900-c-k-c0x00ffffff-no-rj">
            <a:extLst>
              <a:ext uri="{FF2B5EF4-FFF2-40B4-BE49-F238E27FC236}">
                <a16:creationId xmlns:a16="http://schemas.microsoft.com/office/drawing/2014/main" id="{77B9BD30-173E-419C-A538-1A7A4CA116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CEB7EA31-2BB9-4F52-BE61-DA7B3F63E7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170" y="1135426"/>
            <a:ext cx="1467157" cy="138529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3F44F078-E4B7-41DF-A207-E82939E2AD6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860" t="4514" r="18409" b="6065"/>
          <a:stretch/>
        </p:blipFill>
        <p:spPr>
          <a:xfrm>
            <a:off x="9836385" y="1135427"/>
            <a:ext cx="1342524" cy="1387124"/>
          </a:xfrm>
          <a:prstGeom prst="rect">
            <a:avLst/>
          </a:prstGeom>
        </p:spPr>
      </p:pic>
      <p:sp>
        <p:nvSpPr>
          <p:cNvPr id="27" name="object 5"/>
          <p:cNvSpPr/>
          <p:nvPr/>
        </p:nvSpPr>
        <p:spPr>
          <a:xfrm flipV="1">
            <a:off x="-26154" y="651378"/>
            <a:ext cx="8061791" cy="137407"/>
          </a:xfrm>
          <a:custGeom>
            <a:avLst/>
            <a:gdLst/>
            <a:ahLst/>
            <a:cxnLst/>
            <a:rect l="l" t="t" r="r" b="b"/>
            <a:pathLst>
              <a:path w="9658350">
                <a:moveTo>
                  <a:pt x="0" y="0"/>
                </a:moveTo>
                <a:lnTo>
                  <a:pt x="9658350" y="0"/>
                </a:lnTo>
              </a:path>
            </a:pathLst>
          </a:custGeom>
          <a:ln w="50800">
            <a:solidFill>
              <a:srgbClr val="0099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7372578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>
            <a:extLst>
              <a:ext uri="{FF2B5EF4-FFF2-40B4-BE49-F238E27FC236}">
                <a16:creationId xmlns:a16="http://schemas.microsoft.com/office/drawing/2014/main" id="{6B6ADB66-1EFC-7448-2DFE-F2C29AE8E2B9}"/>
              </a:ext>
            </a:extLst>
          </p:cNvPr>
          <p:cNvSpPr txBox="1"/>
          <p:nvPr/>
        </p:nvSpPr>
        <p:spPr>
          <a:xfrm>
            <a:off x="71035" y="19580"/>
            <a:ext cx="12025226" cy="1146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79388" algn="l"/>
                <a:tab pos="354013" algn="l"/>
              </a:tabLst>
            </a:pPr>
            <a:r>
              <a:rPr lang="ru-RU" sz="32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</a:rPr>
              <a:t>Эффекты от реализации проекта «Управленческие команды»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522C99DF-317B-EC0A-4646-CE107379EE79}"/>
              </a:ext>
            </a:extLst>
          </p:cNvPr>
          <p:cNvGrpSpPr/>
          <p:nvPr/>
        </p:nvGrpSpPr>
        <p:grpSpPr>
          <a:xfrm>
            <a:off x="6907801" y="5446961"/>
            <a:ext cx="5351725" cy="1169666"/>
            <a:chOff x="6923222" y="1957498"/>
            <a:chExt cx="5351725" cy="116966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7073B3-9F5F-BD77-28BA-3C0C46E88875}"/>
                </a:ext>
              </a:extLst>
            </p:cNvPr>
            <p:cNvSpPr txBox="1"/>
            <p:nvPr/>
          </p:nvSpPr>
          <p:spPr>
            <a:xfrm>
              <a:off x="8344057" y="2080666"/>
              <a:ext cx="393089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образовательных организаций сформируют эффективные управленческие команды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DF96068-A6BF-E506-CD42-116C41FCF748}"/>
                </a:ext>
              </a:extLst>
            </p:cNvPr>
            <p:cNvSpPr txBox="1"/>
            <p:nvPr/>
          </p:nvSpPr>
          <p:spPr>
            <a:xfrm>
              <a:off x="6923222" y="2199174"/>
              <a:ext cx="142083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4000" b="1" dirty="0">
                  <a:solidFill>
                    <a:srgbClr val="0099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50%</a:t>
              </a:r>
            </a:p>
          </p:txBody>
        </p:sp>
        <p:sp>
          <p:nvSpPr>
            <p:cNvPr id="15" name="Скругленный прямоугольник 5">
              <a:extLst>
                <a:ext uri="{FF2B5EF4-FFF2-40B4-BE49-F238E27FC236}">
                  <a16:creationId xmlns:a16="http://schemas.microsoft.com/office/drawing/2014/main" id="{15C49636-BD62-BC5E-6CAB-A0627E36A4FE}"/>
                </a:ext>
              </a:extLst>
            </p:cNvPr>
            <p:cNvSpPr/>
            <p:nvPr/>
          </p:nvSpPr>
          <p:spPr>
            <a:xfrm>
              <a:off x="7048738" y="1957498"/>
              <a:ext cx="5128592" cy="1169666"/>
            </a:xfrm>
            <a:prstGeom prst="roundRect">
              <a:avLst/>
            </a:prstGeom>
            <a:noFill/>
            <a:ln w="19050"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8942AA2-C049-E9E8-7E86-1E5B36BE3CA8}"/>
              </a:ext>
            </a:extLst>
          </p:cNvPr>
          <p:cNvSpPr txBox="1"/>
          <p:nvPr/>
        </p:nvSpPr>
        <p:spPr>
          <a:xfrm>
            <a:off x="4831837" y="1125820"/>
            <a:ext cx="2771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к 2025 году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B1E66537-3B7D-63EF-10A9-9D93959E83FA}"/>
              </a:ext>
            </a:extLst>
          </p:cNvPr>
          <p:cNvGrpSpPr/>
          <p:nvPr/>
        </p:nvGrpSpPr>
        <p:grpSpPr>
          <a:xfrm>
            <a:off x="1209967" y="3961539"/>
            <a:ext cx="10050019" cy="1446550"/>
            <a:chOff x="2992966" y="3254863"/>
            <a:chExt cx="6680719" cy="144655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89C5F2E-335D-A836-904A-466C6591644B}"/>
                </a:ext>
              </a:extLst>
            </p:cNvPr>
            <p:cNvSpPr txBox="1"/>
            <p:nvPr/>
          </p:nvSpPr>
          <p:spPr>
            <a:xfrm>
              <a:off x="2992966" y="3254863"/>
              <a:ext cx="2334687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4400" b="1" u="sng" dirty="0">
                  <a:solidFill>
                    <a:srgbClr val="0099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95 </a:t>
              </a:r>
              <a:r>
                <a:rPr lang="ru-RU" sz="2800" b="1" u="sng" dirty="0">
                  <a:solidFill>
                    <a:srgbClr val="0099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баллов</a:t>
              </a:r>
              <a:endParaRPr lang="ru-RU" sz="4400" b="1" u="sng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  <a:p>
              <a:pPr algn="ctr"/>
              <a:r>
                <a:rPr lang="ru-RU" sz="4400" b="1" dirty="0">
                  <a:solidFill>
                    <a:srgbClr val="0099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100 </a:t>
              </a:r>
              <a:r>
                <a:rPr lang="ru-RU" sz="2400" b="1" dirty="0">
                  <a:solidFill>
                    <a:srgbClr val="0099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баллов</a:t>
              </a:r>
              <a:endParaRPr lang="ru-RU" sz="44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</p:txBody>
        </p:sp>
        <p:sp>
          <p:nvSpPr>
            <p:cNvPr id="24" name="Скругленный прямоугольник 5">
              <a:extLst>
                <a:ext uri="{FF2B5EF4-FFF2-40B4-BE49-F238E27FC236}">
                  <a16:creationId xmlns:a16="http://schemas.microsoft.com/office/drawing/2014/main" id="{875F3E15-C3DA-C98B-A1C1-A4495F7779D1}"/>
                </a:ext>
              </a:extLst>
            </p:cNvPr>
            <p:cNvSpPr/>
            <p:nvPr/>
          </p:nvSpPr>
          <p:spPr>
            <a:xfrm>
              <a:off x="3118481" y="3396402"/>
              <a:ext cx="6511656" cy="1169666"/>
            </a:xfrm>
            <a:prstGeom prst="roundRect">
              <a:avLst/>
            </a:prstGeom>
            <a:noFill/>
            <a:ln w="19050"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124D91E-8A59-7FBB-26C6-A7EFC295F9B8}"/>
                </a:ext>
              </a:extLst>
            </p:cNvPr>
            <p:cNvSpPr txBox="1"/>
            <p:nvPr/>
          </p:nvSpPr>
          <p:spPr>
            <a:xfrm>
              <a:off x="5284105" y="3658156"/>
              <a:ext cx="438958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по оценке механизмов управления качеством образования Министерства просвещения РФ</a:t>
              </a:r>
              <a:endParaRPr lang="ru-RU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627F0AE4-8C50-08D3-95F9-5E3EF6B17793}"/>
              </a:ext>
            </a:extLst>
          </p:cNvPr>
          <p:cNvGrpSpPr/>
          <p:nvPr/>
        </p:nvGrpSpPr>
        <p:grpSpPr>
          <a:xfrm>
            <a:off x="9236" y="5446961"/>
            <a:ext cx="6933235" cy="1219324"/>
            <a:chOff x="0" y="1955898"/>
            <a:chExt cx="6933235" cy="121932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2D52964-C103-D9DD-6F70-90DD1622C442}"/>
                </a:ext>
              </a:extLst>
            </p:cNvPr>
            <p:cNvSpPr txBox="1"/>
            <p:nvPr/>
          </p:nvSpPr>
          <p:spPr>
            <a:xfrm>
              <a:off x="1656225" y="1974893"/>
              <a:ext cx="52770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образовательных организаций внедрят в свою деятельность усовершенствованный механизм управления качеством образования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8DB6FCA-B024-6B8E-2447-141015C2E33A}"/>
                </a:ext>
              </a:extLst>
            </p:cNvPr>
            <p:cNvSpPr txBox="1"/>
            <p:nvPr/>
          </p:nvSpPr>
          <p:spPr>
            <a:xfrm>
              <a:off x="54083" y="2186788"/>
              <a:ext cx="160214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4000" b="1" dirty="0">
                  <a:solidFill>
                    <a:srgbClr val="0099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100%</a:t>
              </a:r>
            </a:p>
          </p:txBody>
        </p:sp>
        <p:sp>
          <p:nvSpPr>
            <p:cNvPr id="29" name="Скругленный прямоугольник 5">
              <a:extLst>
                <a:ext uri="{FF2B5EF4-FFF2-40B4-BE49-F238E27FC236}">
                  <a16:creationId xmlns:a16="http://schemas.microsoft.com/office/drawing/2014/main" id="{1775B26C-37B6-BFB7-BA34-BA1FAA1655A9}"/>
                </a:ext>
              </a:extLst>
            </p:cNvPr>
            <p:cNvSpPr/>
            <p:nvPr/>
          </p:nvSpPr>
          <p:spPr>
            <a:xfrm>
              <a:off x="0" y="1955898"/>
              <a:ext cx="6933235" cy="1169666"/>
            </a:xfrm>
            <a:prstGeom prst="roundRect">
              <a:avLst/>
            </a:prstGeom>
            <a:noFill/>
            <a:ln w="19050"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ABCD3B2-F4D8-FF3F-3EE9-A27CE8D1D023}"/>
              </a:ext>
            </a:extLst>
          </p:cNvPr>
          <p:cNvGrpSpPr/>
          <p:nvPr/>
        </p:nvGrpSpPr>
        <p:grpSpPr>
          <a:xfrm>
            <a:off x="125720" y="1750946"/>
            <a:ext cx="11986180" cy="927990"/>
            <a:chOff x="69450" y="5010630"/>
            <a:chExt cx="11986180" cy="92799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08955ED-D0B6-841A-A7CB-C0F98E89EA52}"/>
                </a:ext>
              </a:extLst>
            </p:cNvPr>
            <p:cNvSpPr txBox="1"/>
            <p:nvPr/>
          </p:nvSpPr>
          <p:spPr>
            <a:xfrm>
              <a:off x="108119" y="5151459"/>
              <a:ext cx="118611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Обеспечение высокого качества образования в соответствии с меняющимися запросами населения и перспективными задачами развития экономики</a:t>
              </a:r>
            </a:p>
          </p:txBody>
        </p:sp>
        <p:sp>
          <p:nvSpPr>
            <p:cNvPr id="33" name="Скругленный прямоугольник 5">
              <a:extLst>
                <a:ext uri="{FF2B5EF4-FFF2-40B4-BE49-F238E27FC236}">
                  <a16:creationId xmlns:a16="http://schemas.microsoft.com/office/drawing/2014/main" id="{B8EC0284-4DA4-76B3-C3BC-5D3400288EE9}"/>
                </a:ext>
              </a:extLst>
            </p:cNvPr>
            <p:cNvSpPr/>
            <p:nvPr/>
          </p:nvSpPr>
          <p:spPr>
            <a:xfrm>
              <a:off x="69450" y="5010630"/>
              <a:ext cx="11986180" cy="927990"/>
            </a:xfrm>
            <a:prstGeom prst="roundRect">
              <a:avLst/>
            </a:prstGeom>
            <a:noFill/>
            <a:ln w="19050"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B3068DC4-D067-41D7-87F1-5175AC0031CB}"/>
              </a:ext>
            </a:extLst>
          </p:cNvPr>
          <p:cNvGrpSpPr/>
          <p:nvPr/>
        </p:nvGrpSpPr>
        <p:grpSpPr>
          <a:xfrm>
            <a:off x="1399637" y="2778383"/>
            <a:ext cx="9915765" cy="1169666"/>
            <a:chOff x="3118481" y="3396402"/>
            <a:chExt cx="6591474" cy="1169666"/>
          </a:xfrm>
        </p:grpSpPr>
        <p:sp>
          <p:nvSpPr>
            <p:cNvPr id="25" name="Скругленный прямоугольник 5">
              <a:extLst>
                <a:ext uri="{FF2B5EF4-FFF2-40B4-BE49-F238E27FC236}">
                  <a16:creationId xmlns:a16="http://schemas.microsoft.com/office/drawing/2014/main" id="{1C71C0B4-A355-49E9-B1A8-3D7696E9B2BF}"/>
                </a:ext>
              </a:extLst>
            </p:cNvPr>
            <p:cNvSpPr/>
            <p:nvPr/>
          </p:nvSpPr>
          <p:spPr>
            <a:xfrm>
              <a:off x="3118481" y="3396402"/>
              <a:ext cx="6511656" cy="1169666"/>
            </a:xfrm>
            <a:prstGeom prst="roundRect">
              <a:avLst/>
            </a:prstGeom>
            <a:noFill/>
            <a:ln w="19050"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1343762-7B20-4E72-AFB1-61595FC534A0}"/>
                </a:ext>
              </a:extLst>
            </p:cNvPr>
            <p:cNvSpPr txBox="1"/>
            <p:nvPr/>
          </p:nvSpPr>
          <p:spPr>
            <a:xfrm>
              <a:off x="3378637" y="3486516"/>
              <a:ext cx="633131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Рост показателей эффективности деятельности руководителя региона:</a:t>
              </a:r>
            </a:p>
            <a:p>
              <a:pPr marL="285750" indent="-285750">
                <a:buFontTx/>
                <a:buChar char="-"/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«Уровень образования»</a:t>
              </a:r>
            </a:p>
            <a:p>
              <a:pPr marL="285750" indent="-285750">
                <a:buFontTx/>
                <a:buChar char="-"/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«Эффективность системы поддержки талантливых детей и молодежи»</a:t>
              </a:r>
            </a:p>
          </p:txBody>
        </p:sp>
      </p:grpSp>
      <p:sp>
        <p:nvSpPr>
          <p:cNvPr id="32" name="object 5"/>
          <p:cNvSpPr/>
          <p:nvPr/>
        </p:nvSpPr>
        <p:spPr>
          <a:xfrm flipV="1">
            <a:off x="1" y="951103"/>
            <a:ext cx="12025498" cy="75270"/>
          </a:xfrm>
          <a:custGeom>
            <a:avLst/>
            <a:gdLst/>
            <a:ahLst/>
            <a:cxnLst/>
            <a:rect l="l" t="t" r="r" b="b"/>
            <a:pathLst>
              <a:path w="9658350">
                <a:moveTo>
                  <a:pt x="0" y="0"/>
                </a:moveTo>
                <a:lnTo>
                  <a:pt x="9658350" y="0"/>
                </a:lnTo>
              </a:path>
            </a:pathLst>
          </a:custGeom>
          <a:ln w="50800">
            <a:solidFill>
              <a:srgbClr val="0099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462545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10692" y="2412"/>
            <a:ext cx="11484660" cy="1002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</a:t>
            </a:r>
            <a:r>
              <a:rPr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</a:t>
            </a:r>
            <a:r>
              <a:rPr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стратегии</a:t>
            </a:r>
            <a:r>
              <a:rPr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</a:t>
            </a:r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r>
              <a:rPr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Курской</a:t>
            </a:r>
            <a:r>
              <a:rPr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</a:t>
            </a:r>
            <a:r>
              <a:rPr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</a:t>
            </a:r>
            <a:r>
              <a:rPr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2030</a:t>
            </a:r>
            <a:r>
              <a:rPr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</a:p>
        </p:txBody>
      </p:sp>
      <p:sp>
        <p:nvSpPr>
          <p:cNvPr id="8" name="object 8"/>
          <p:cNvSpPr/>
          <p:nvPr/>
        </p:nvSpPr>
        <p:spPr>
          <a:xfrm>
            <a:off x="761" y="1197102"/>
            <a:ext cx="11214100" cy="54610"/>
          </a:xfrm>
          <a:custGeom>
            <a:avLst/>
            <a:gdLst/>
            <a:ahLst/>
            <a:cxnLst/>
            <a:rect l="l" t="t" r="r" b="b"/>
            <a:pathLst>
              <a:path w="11214100" h="54609">
                <a:moveTo>
                  <a:pt x="0" y="54356"/>
                </a:moveTo>
                <a:lnTo>
                  <a:pt x="11213592" y="0"/>
                </a:lnTo>
              </a:path>
            </a:pathLst>
          </a:custGeom>
          <a:ln w="50800">
            <a:solidFill>
              <a:srgbClr val="0099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56743" y="1773758"/>
            <a:ext cx="478853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7850" indent="-1727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578485" algn="l"/>
              </a:tabLst>
            </a:pPr>
            <a:r>
              <a:rPr sz="1500" dirty="0">
                <a:latin typeface="Century Gothic"/>
                <a:cs typeface="Century Gothic"/>
              </a:rPr>
              <a:t>в</a:t>
            </a:r>
            <a:r>
              <a:rPr sz="1500" spc="-3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100%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образовательных</a:t>
            </a:r>
            <a:r>
              <a:rPr sz="1500" spc="1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организаций</a:t>
            </a:r>
            <a:endParaRPr sz="1500" dirty="0">
              <a:latin typeface="Century Gothic"/>
              <a:cs typeface="Century Gothic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1500" dirty="0">
                <a:latin typeface="Century Gothic"/>
                <a:cs typeface="Century Gothic"/>
              </a:rPr>
              <a:t>обеспечены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условия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для</a:t>
            </a:r>
            <a:r>
              <a:rPr sz="1500" spc="-2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формирования </a:t>
            </a:r>
            <a:r>
              <a:rPr sz="1500" spc="-10" dirty="0">
                <a:latin typeface="Century Gothic"/>
                <a:cs typeface="Century Gothic"/>
              </a:rPr>
              <a:t>базовых </a:t>
            </a:r>
            <a:r>
              <a:rPr sz="1500" dirty="0">
                <a:latin typeface="Century Gothic"/>
                <a:cs typeface="Century Gothic"/>
              </a:rPr>
              <a:t>национальных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ценностей</a:t>
            </a:r>
            <a:r>
              <a:rPr sz="1500" spc="-2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с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учетом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культурно- </a:t>
            </a:r>
            <a:r>
              <a:rPr sz="1500" dirty="0">
                <a:latin typeface="Century Gothic"/>
                <a:cs typeface="Century Gothic"/>
              </a:rPr>
              <a:t>исторического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наследия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региона</a:t>
            </a:r>
            <a:endParaRPr sz="1500" dirty="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0614" y="4118229"/>
            <a:ext cx="3258185" cy="711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6910" indent="-67818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677545" algn="l"/>
              </a:tabLst>
            </a:pPr>
            <a:r>
              <a:rPr sz="1500" dirty="0">
                <a:latin typeface="Century Gothic"/>
                <a:cs typeface="Century Gothic"/>
              </a:rPr>
              <a:t>отсутствие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в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Курском</a:t>
            </a:r>
            <a:endParaRPr sz="15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</a:pPr>
            <a:r>
              <a:rPr sz="1500" dirty="0">
                <a:latin typeface="Century Gothic"/>
                <a:cs typeface="Century Gothic"/>
              </a:rPr>
              <a:t>регионе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школ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с </a:t>
            </a:r>
            <a:r>
              <a:rPr sz="1500" spc="-10" dirty="0">
                <a:latin typeface="Century Gothic"/>
                <a:cs typeface="Century Gothic"/>
              </a:rPr>
              <a:t>низкими</a:t>
            </a:r>
            <a:endParaRPr sz="15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</a:pPr>
            <a:r>
              <a:rPr sz="1500" dirty="0">
                <a:latin typeface="Century Gothic"/>
                <a:cs typeface="Century Gothic"/>
              </a:rPr>
              <a:t>образовательными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результатами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97230" y="5106670"/>
            <a:ext cx="343789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5420" marR="5080" indent="-1854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185420" algn="l"/>
              </a:tabLst>
            </a:pPr>
            <a:r>
              <a:rPr sz="1500" dirty="0">
                <a:latin typeface="Century Gothic"/>
                <a:cs typeface="Century Gothic"/>
              </a:rPr>
              <a:t>увеличение</a:t>
            </a:r>
            <a:r>
              <a:rPr sz="1500" spc="-3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количества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дипломов </a:t>
            </a:r>
            <a:r>
              <a:rPr sz="1500" dirty="0">
                <a:latin typeface="Century Gothic"/>
                <a:cs typeface="Century Gothic"/>
              </a:rPr>
              <a:t>победителей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и</a:t>
            </a:r>
            <a:r>
              <a:rPr sz="1500" spc="-2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призеров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spc="-20" dirty="0">
                <a:latin typeface="Century Gothic"/>
                <a:cs typeface="Century Gothic"/>
              </a:rPr>
              <a:t>ВСОШ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74205" y="1815210"/>
            <a:ext cx="4843780" cy="711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112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6545" algn="l"/>
              </a:tabLst>
            </a:pPr>
            <a:r>
              <a:rPr sz="1500" dirty="0">
                <a:latin typeface="Century Gothic"/>
                <a:cs typeface="Century Gothic"/>
              </a:rPr>
              <a:t>100%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педагогов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обеспеченны </a:t>
            </a:r>
            <a:r>
              <a:rPr sz="1500" spc="-10" dirty="0">
                <a:latin typeface="Century Gothic"/>
                <a:cs typeface="Century Gothic"/>
              </a:rPr>
              <a:t>непрерывным предметно-</a:t>
            </a:r>
            <a:r>
              <a:rPr sz="1500" dirty="0">
                <a:latin typeface="Century Gothic"/>
                <a:cs typeface="Century Gothic"/>
              </a:rPr>
              <a:t>ориентированным</a:t>
            </a:r>
            <a:r>
              <a:rPr sz="1500" spc="4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и</a:t>
            </a:r>
            <a:r>
              <a:rPr sz="1500" spc="20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разноуровневым</a:t>
            </a:r>
            <a:endParaRPr sz="1500">
              <a:latin typeface="Century Gothic"/>
              <a:cs typeface="Century Gothic"/>
            </a:endParaRPr>
          </a:p>
          <a:p>
            <a:pPr marL="807720">
              <a:lnSpc>
                <a:spcPct val="100000"/>
              </a:lnSpc>
            </a:pPr>
            <a:r>
              <a:rPr sz="1500" dirty="0">
                <a:latin typeface="Century Gothic"/>
                <a:cs typeface="Century Gothic"/>
              </a:rPr>
              <a:t>методическим</a:t>
            </a:r>
            <a:r>
              <a:rPr sz="1500" spc="-3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сопровождением</a:t>
            </a:r>
            <a:endParaRPr sz="1500">
              <a:latin typeface="Century Gothic"/>
              <a:cs typeface="Century Gothic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773773" y="2501296"/>
            <a:ext cx="4181475" cy="2660650"/>
            <a:chOff x="3773773" y="2501296"/>
            <a:chExt cx="4181475" cy="2660650"/>
          </a:xfrm>
        </p:grpSpPr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52387" y="2790443"/>
              <a:ext cx="888491" cy="64007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596701" y="2564796"/>
              <a:ext cx="2569845" cy="2533650"/>
            </a:xfrm>
            <a:custGeom>
              <a:avLst/>
              <a:gdLst/>
              <a:ahLst/>
              <a:cxnLst/>
              <a:rect l="l" t="t" r="r" b="b"/>
              <a:pathLst>
                <a:path w="2569845" h="2533650">
                  <a:moveTo>
                    <a:pt x="70675" y="2153253"/>
                  </a:moveTo>
                  <a:lnTo>
                    <a:pt x="39754" y="2115405"/>
                  </a:lnTo>
                  <a:lnTo>
                    <a:pt x="17668" y="2073451"/>
                  </a:lnTo>
                  <a:lnTo>
                    <a:pt x="4417" y="2028762"/>
                  </a:lnTo>
                  <a:lnTo>
                    <a:pt x="0" y="1982708"/>
                  </a:lnTo>
                  <a:lnTo>
                    <a:pt x="4417" y="1936659"/>
                  </a:lnTo>
                  <a:lnTo>
                    <a:pt x="17668" y="1891988"/>
                  </a:lnTo>
                  <a:lnTo>
                    <a:pt x="39754" y="1850064"/>
                  </a:lnTo>
                  <a:lnTo>
                    <a:pt x="70675" y="1812258"/>
                  </a:lnTo>
                  <a:lnTo>
                    <a:pt x="370776" y="1512030"/>
                  </a:lnTo>
                  <a:lnTo>
                    <a:pt x="408624" y="1481151"/>
                  </a:lnTo>
                  <a:lnTo>
                    <a:pt x="450578" y="1459095"/>
                  </a:lnTo>
                  <a:lnTo>
                    <a:pt x="495267" y="1445861"/>
                  </a:lnTo>
                  <a:lnTo>
                    <a:pt x="541321" y="1441449"/>
                  </a:lnTo>
                  <a:lnTo>
                    <a:pt x="587369" y="1445861"/>
                  </a:lnTo>
                  <a:lnTo>
                    <a:pt x="632041" y="1459095"/>
                  </a:lnTo>
                  <a:lnTo>
                    <a:pt x="673965" y="1481151"/>
                  </a:lnTo>
                  <a:lnTo>
                    <a:pt x="711771" y="1512030"/>
                  </a:lnTo>
                  <a:lnTo>
                    <a:pt x="1018730" y="1818989"/>
                  </a:lnTo>
                  <a:lnTo>
                    <a:pt x="1049651" y="1856836"/>
                  </a:lnTo>
                  <a:lnTo>
                    <a:pt x="1071737" y="1898790"/>
                  </a:lnTo>
                  <a:lnTo>
                    <a:pt x="1084988" y="1943480"/>
                  </a:lnTo>
                  <a:lnTo>
                    <a:pt x="1089405" y="1989534"/>
                  </a:lnTo>
                  <a:lnTo>
                    <a:pt x="1084988" y="2035582"/>
                  </a:lnTo>
                  <a:lnTo>
                    <a:pt x="1071737" y="2080254"/>
                  </a:lnTo>
                  <a:lnTo>
                    <a:pt x="1049651" y="2122178"/>
                  </a:lnTo>
                  <a:lnTo>
                    <a:pt x="1018730" y="2159984"/>
                  </a:lnTo>
                  <a:lnTo>
                    <a:pt x="718629" y="2460212"/>
                  </a:lnTo>
                  <a:lnTo>
                    <a:pt x="680781" y="2491091"/>
                  </a:lnTo>
                  <a:lnTo>
                    <a:pt x="638827" y="2513147"/>
                  </a:lnTo>
                  <a:lnTo>
                    <a:pt x="594138" y="2526381"/>
                  </a:lnTo>
                  <a:lnTo>
                    <a:pt x="548084" y="2530792"/>
                  </a:lnTo>
                  <a:lnTo>
                    <a:pt x="502036" y="2526381"/>
                  </a:lnTo>
                  <a:lnTo>
                    <a:pt x="457364" y="2513147"/>
                  </a:lnTo>
                  <a:lnTo>
                    <a:pt x="415440" y="2491091"/>
                  </a:lnTo>
                  <a:lnTo>
                    <a:pt x="377634" y="2460212"/>
                  </a:lnTo>
                  <a:lnTo>
                    <a:pt x="70675" y="2153253"/>
                  </a:lnTo>
                  <a:close/>
                </a:path>
                <a:path w="2569845" h="2533650">
                  <a:moveTo>
                    <a:pt x="1550098" y="2155031"/>
                  </a:moveTo>
                  <a:lnTo>
                    <a:pt x="1519219" y="2117225"/>
                  </a:lnTo>
                  <a:lnTo>
                    <a:pt x="1497163" y="2075301"/>
                  </a:lnTo>
                  <a:lnTo>
                    <a:pt x="1483929" y="2030629"/>
                  </a:lnTo>
                  <a:lnTo>
                    <a:pt x="1479518" y="1984581"/>
                  </a:lnTo>
                  <a:lnTo>
                    <a:pt x="1483929" y="1938527"/>
                  </a:lnTo>
                  <a:lnTo>
                    <a:pt x="1497163" y="1893837"/>
                  </a:lnTo>
                  <a:lnTo>
                    <a:pt x="1519219" y="1851883"/>
                  </a:lnTo>
                  <a:lnTo>
                    <a:pt x="1550098" y="1814036"/>
                  </a:lnTo>
                  <a:lnTo>
                    <a:pt x="1850326" y="1513935"/>
                  </a:lnTo>
                  <a:lnTo>
                    <a:pt x="1888137" y="1483014"/>
                  </a:lnTo>
                  <a:lnTo>
                    <a:pt x="1930074" y="1460928"/>
                  </a:lnTo>
                  <a:lnTo>
                    <a:pt x="1974761" y="1447676"/>
                  </a:lnTo>
                  <a:lnTo>
                    <a:pt x="2020823" y="1443259"/>
                  </a:lnTo>
                  <a:lnTo>
                    <a:pt x="2066886" y="1447676"/>
                  </a:lnTo>
                  <a:lnTo>
                    <a:pt x="2111573" y="1460928"/>
                  </a:lnTo>
                  <a:lnTo>
                    <a:pt x="2153510" y="1483014"/>
                  </a:lnTo>
                  <a:lnTo>
                    <a:pt x="2191321" y="1513935"/>
                  </a:lnTo>
                  <a:lnTo>
                    <a:pt x="2499042" y="1821656"/>
                  </a:lnTo>
                  <a:lnTo>
                    <a:pt x="2529921" y="1859462"/>
                  </a:lnTo>
                  <a:lnTo>
                    <a:pt x="2551977" y="1901384"/>
                  </a:lnTo>
                  <a:lnTo>
                    <a:pt x="2565211" y="1946051"/>
                  </a:lnTo>
                  <a:lnTo>
                    <a:pt x="2569622" y="1992090"/>
                  </a:lnTo>
                  <a:lnTo>
                    <a:pt x="2565211" y="2038129"/>
                  </a:lnTo>
                  <a:lnTo>
                    <a:pt x="2551977" y="2082796"/>
                  </a:lnTo>
                  <a:lnTo>
                    <a:pt x="2529921" y="2124718"/>
                  </a:lnTo>
                  <a:lnTo>
                    <a:pt x="2499042" y="2162524"/>
                  </a:lnTo>
                  <a:lnTo>
                    <a:pt x="2198814" y="2462752"/>
                  </a:lnTo>
                  <a:lnTo>
                    <a:pt x="2161008" y="2493631"/>
                  </a:lnTo>
                  <a:lnTo>
                    <a:pt x="2119084" y="2515687"/>
                  </a:lnTo>
                  <a:lnTo>
                    <a:pt x="2074412" y="2528921"/>
                  </a:lnTo>
                  <a:lnTo>
                    <a:pt x="2028364" y="2533332"/>
                  </a:lnTo>
                  <a:lnTo>
                    <a:pt x="1982310" y="2528921"/>
                  </a:lnTo>
                  <a:lnTo>
                    <a:pt x="1937621" y="2515687"/>
                  </a:lnTo>
                  <a:lnTo>
                    <a:pt x="1895667" y="2493631"/>
                  </a:lnTo>
                  <a:lnTo>
                    <a:pt x="1857819" y="2462752"/>
                  </a:lnTo>
                  <a:lnTo>
                    <a:pt x="1550098" y="2155031"/>
                  </a:lnTo>
                  <a:close/>
                </a:path>
                <a:path w="2569845" h="2533650">
                  <a:moveTo>
                    <a:pt x="799655" y="1437481"/>
                  </a:moveTo>
                  <a:lnTo>
                    <a:pt x="768734" y="1399633"/>
                  </a:lnTo>
                  <a:lnTo>
                    <a:pt x="746648" y="1357679"/>
                  </a:lnTo>
                  <a:lnTo>
                    <a:pt x="733397" y="1312990"/>
                  </a:lnTo>
                  <a:lnTo>
                    <a:pt x="728980" y="1266936"/>
                  </a:lnTo>
                  <a:lnTo>
                    <a:pt x="733397" y="1220887"/>
                  </a:lnTo>
                  <a:lnTo>
                    <a:pt x="746648" y="1176216"/>
                  </a:lnTo>
                  <a:lnTo>
                    <a:pt x="768734" y="1134292"/>
                  </a:lnTo>
                  <a:lnTo>
                    <a:pt x="799655" y="1096486"/>
                  </a:lnTo>
                  <a:lnTo>
                    <a:pt x="1099756" y="796258"/>
                  </a:lnTo>
                  <a:lnTo>
                    <a:pt x="1137604" y="765379"/>
                  </a:lnTo>
                  <a:lnTo>
                    <a:pt x="1179558" y="743323"/>
                  </a:lnTo>
                  <a:lnTo>
                    <a:pt x="1224247" y="730089"/>
                  </a:lnTo>
                  <a:lnTo>
                    <a:pt x="1270301" y="725677"/>
                  </a:lnTo>
                  <a:lnTo>
                    <a:pt x="1316349" y="730089"/>
                  </a:lnTo>
                  <a:lnTo>
                    <a:pt x="1361021" y="743323"/>
                  </a:lnTo>
                  <a:lnTo>
                    <a:pt x="1402945" y="765379"/>
                  </a:lnTo>
                  <a:lnTo>
                    <a:pt x="1440751" y="796258"/>
                  </a:lnTo>
                  <a:lnTo>
                    <a:pt x="1747710" y="1103217"/>
                  </a:lnTo>
                  <a:lnTo>
                    <a:pt x="1778631" y="1141064"/>
                  </a:lnTo>
                  <a:lnTo>
                    <a:pt x="1800717" y="1183018"/>
                  </a:lnTo>
                  <a:lnTo>
                    <a:pt x="1813968" y="1227708"/>
                  </a:lnTo>
                  <a:lnTo>
                    <a:pt x="1818385" y="1273762"/>
                  </a:lnTo>
                  <a:lnTo>
                    <a:pt x="1813968" y="1319810"/>
                  </a:lnTo>
                  <a:lnTo>
                    <a:pt x="1800717" y="1364482"/>
                  </a:lnTo>
                  <a:lnTo>
                    <a:pt x="1778631" y="1406406"/>
                  </a:lnTo>
                  <a:lnTo>
                    <a:pt x="1747710" y="1444212"/>
                  </a:lnTo>
                  <a:lnTo>
                    <a:pt x="1447609" y="1744440"/>
                  </a:lnTo>
                  <a:lnTo>
                    <a:pt x="1409761" y="1775319"/>
                  </a:lnTo>
                  <a:lnTo>
                    <a:pt x="1367807" y="1797375"/>
                  </a:lnTo>
                  <a:lnTo>
                    <a:pt x="1323118" y="1810609"/>
                  </a:lnTo>
                  <a:lnTo>
                    <a:pt x="1277064" y="1815020"/>
                  </a:lnTo>
                  <a:lnTo>
                    <a:pt x="1231016" y="1810609"/>
                  </a:lnTo>
                  <a:lnTo>
                    <a:pt x="1186344" y="1797375"/>
                  </a:lnTo>
                  <a:lnTo>
                    <a:pt x="1144420" y="1775319"/>
                  </a:lnTo>
                  <a:lnTo>
                    <a:pt x="1106614" y="1744440"/>
                  </a:lnTo>
                  <a:lnTo>
                    <a:pt x="799655" y="1437481"/>
                  </a:lnTo>
                  <a:close/>
                </a:path>
                <a:path w="2569845" h="2533650">
                  <a:moveTo>
                    <a:pt x="1525841" y="711803"/>
                  </a:moveTo>
                  <a:lnTo>
                    <a:pt x="1494962" y="673955"/>
                  </a:lnTo>
                  <a:lnTo>
                    <a:pt x="1472906" y="632001"/>
                  </a:lnTo>
                  <a:lnTo>
                    <a:pt x="1459672" y="587312"/>
                  </a:lnTo>
                  <a:lnTo>
                    <a:pt x="1455261" y="541258"/>
                  </a:lnTo>
                  <a:lnTo>
                    <a:pt x="1459672" y="495209"/>
                  </a:lnTo>
                  <a:lnTo>
                    <a:pt x="1472906" y="450538"/>
                  </a:lnTo>
                  <a:lnTo>
                    <a:pt x="1494962" y="408614"/>
                  </a:lnTo>
                  <a:lnTo>
                    <a:pt x="1525841" y="370808"/>
                  </a:lnTo>
                  <a:lnTo>
                    <a:pt x="1826069" y="70580"/>
                  </a:lnTo>
                  <a:lnTo>
                    <a:pt x="1863875" y="39701"/>
                  </a:lnTo>
                  <a:lnTo>
                    <a:pt x="1905799" y="17645"/>
                  </a:lnTo>
                  <a:lnTo>
                    <a:pt x="1950471" y="4411"/>
                  </a:lnTo>
                  <a:lnTo>
                    <a:pt x="1996519" y="0"/>
                  </a:lnTo>
                  <a:lnTo>
                    <a:pt x="2042573" y="4411"/>
                  </a:lnTo>
                  <a:lnTo>
                    <a:pt x="2087262" y="17645"/>
                  </a:lnTo>
                  <a:lnTo>
                    <a:pt x="2129216" y="39701"/>
                  </a:lnTo>
                  <a:lnTo>
                    <a:pt x="2167064" y="70580"/>
                  </a:lnTo>
                  <a:lnTo>
                    <a:pt x="2474785" y="378301"/>
                  </a:lnTo>
                  <a:lnTo>
                    <a:pt x="2505664" y="416112"/>
                  </a:lnTo>
                  <a:lnTo>
                    <a:pt x="2527720" y="458049"/>
                  </a:lnTo>
                  <a:lnTo>
                    <a:pt x="2540954" y="502736"/>
                  </a:lnTo>
                  <a:lnTo>
                    <a:pt x="2545365" y="548798"/>
                  </a:lnTo>
                  <a:lnTo>
                    <a:pt x="2540954" y="594861"/>
                  </a:lnTo>
                  <a:lnTo>
                    <a:pt x="2527720" y="639548"/>
                  </a:lnTo>
                  <a:lnTo>
                    <a:pt x="2505664" y="681484"/>
                  </a:lnTo>
                  <a:lnTo>
                    <a:pt x="2474785" y="719296"/>
                  </a:lnTo>
                  <a:lnTo>
                    <a:pt x="2174557" y="1019524"/>
                  </a:lnTo>
                  <a:lnTo>
                    <a:pt x="2136751" y="1050403"/>
                  </a:lnTo>
                  <a:lnTo>
                    <a:pt x="2094827" y="1072459"/>
                  </a:lnTo>
                  <a:lnTo>
                    <a:pt x="2050155" y="1085693"/>
                  </a:lnTo>
                  <a:lnTo>
                    <a:pt x="2004107" y="1090104"/>
                  </a:lnTo>
                  <a:lnTo>
                    <a:pt x="1958053" y="1085693"/>
                  </a:lnTo>
                  <a:lnTo>
                    <a:pt x="1913364" y="1072459"/>
                  </a:lnTo>
                  <a:lnTo>
                    <a:pt x="1871410" y="1050403"/>
                  </a:lnTo>
                  <a:lnTo>
                    <a:pt x="1833562" y="1019524"/>
                  </a:lnTo>
                  <a:lnTo>
                    <a:pt x="1525841" y="711803"/>
                  </a:lnTo>
                  <a:close/>
                </a:path>
              </a:pathLst>
            </a:custGeom>
            <a:ln w="1270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802056" y="3286188"/>
              <a:ext cx="1089660" cy="1089660"/>
            </a:xfrm>
            <a:custGeom>
              <a:avLst/>
              <a:gdLst/>
              <a:ahLst/>
              <a:cxnLst/>
              <a:rect l="l" t="t" r="r" b="b"/>
              <a:pathLst>
                <a:path w="1089659" h="1089660">
                  <a:moveTo>
                    <a:pt x="70675" y="711771"/>
                  </a:moveTo>
                  <a:lnTo>
                    <a:pt x="39754" y="673965"/>
                  </a:lnTo>
                  <a:lnTo>
                    <a:pt x="17668" y="632043"/>
                  </a:lnTo>
                  <a:lnTo>
                    <a:pt x="4417" y="587376"/>
                  </a:lnTo>
                  <a:lnTo>
                    <a:pt x="0" y="541337"/>
                  </a:lnTo>
                  <a:lnTo>
                    <a:pt x="4417" y="495298"/>
                  </a:lnTo>
                  <a:lnTo>
                    <a:pt x="17668" y="450631"/>
                  </a:lnTo>
                  <a:lnTo>
                    <a:pt x="39754" y="408709"/>
                  </a:lnTo>
                  <a:lnTo>
                    <a:pt x="70675" y="370903"/>
                  </a:lnTo>
                  <a:lnTo>
                    <a:pt x="370776" y="70675"/>
                  </a:lnTo>
                  <a:lnTo>
                    <a:pt x="408624" y="39754"/>
                  </a:lnTo>
                  <a:lnTo>
                    <a:pt x="450578" y="17668"/>
                  </a:lnTo>
                  <a:lnTo>
                    <a:pt x="495267" y="4417"/>
                  </a:lnTo>
                  <a:lnTo>
                    <a:pt x="541321" y="0"/>
                  </a:lnTo>
                  <a:lnTo>
                    <a:pt x="587369" y="4417"/>
                  </a:lnTo>
                  <a:lnTo>
                    <a:pt x="632041" y="17668"/>
                  </a:lnTo>
                  <a:lnTo>
                    <a:pt x="673965" y="39754"/>
                  </a:lnTo>
                  <a:lnTo>
                    <a:pt x="711771" y="70675"/>
                  </a:lnTo>
                  <a:lnTo>
                    <a:pt x="1018730" y="377634"/>
                  </a:lnTo>
                  <a:lnTo>
                    <a:pt x="1049651" y="415440"/>
                  </a:lnTo>
                  <a:lnTo>
                    <a:pt x="1071737" y="457364"/>
                  </a:lnTo>
                  <a:lnTo>
                    <a:pt x="1084988" y="502036"/>
                  </a:lnTo>
                  <a:lnTo>
                    <a:pt x="1089406" y="548084"/>
                  </a:lnTo>
                  <a:lnTo>
                    <a:pt x="1084988" y="594138"/>
                  </a:lnTo>
                  <a:lnTo>
                    <a:pt x="1071737" y="638827"/>
                  </a:lnTo>
                  <a:lnTo>
                    <a:pt x="1049651" y="680781"/>
                  </a:lnTo>
                  <a:lnTo>
                    <a:pt x="1018730" y="718629"/>
                  </a:lnTo>
                  <a:lnTo>
                    <a:pt x="718629" y="1018730"/>
                  </a:lnTo>
                  <a:lnTo>
                    <a:pt x="680781" y="1049651"/>
                  </a:lnTo>
                  <a:lnTo>
                    <a:pt x="638827" y="1071737"/>
                  </a:lnTo>
                  <a:lnTo>
                    <a:pt x="594138" y="1084988"/>
                  </a:lnTo>
                  <a:lnTo>
                    <a:pt x="548084" y="1089405"/>
                  </a:lnTo>
                  <a:lnTo>
                    <a:pt x="502036" y="1084988"/>
                  </a:lnTo>
                  <a:lnTo>
                    <a:pt x="457364" y="1071737"/>
                  </a:lnTo>
                  <a:lnTo>
                    <a:pt x="415440" y="1049651"/>
                  </a:lnTo>
                  <a:lnTo>
                    <a:pt x="377634" y="1018730"/>
                  </a:lnTo>
                  <a:lnTo>
                    <a:pt x="70675" y="711771"/>
                  </a:lnTo>
                  <a:close/>
                </a:path>
              </a:pathLst>
            </a:custGeom>
            <a:ln w="1269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837273" y="2577528"/>
              <a:ext cx="1823720" cy="1812925"/>
            </a:xfrm>
            <a:custGeom>
              <a:avLst/>
              <a:gdLst/>
              <a:ahLst/>
              <a:cxnLst/>
              <a:rect l="l" t="t" r="r" b="b"/>
              <a:pathLst>
                <a:path w="1823720" h="1812925">
                  <a:moveTo>
                    <a:pt x="804703" y="711771"/>
                  </a:moveTo>
                  <a:lnTo>
                    <a:pt x="773783" y="673965"/>
                  </a:lnTo>
                  <a:lnTo>
                    <a:pt x="751697" y="632041"/>
                  </a:lnTo>
                  <a:lnTo>
                    <a:pt x="738445" y="587369"/>
                  </a:lnTo>
                  <a:lnTo>
                    <a:pt x="734028" y="541321"/>
                  </a:lnTo>
                  <a:lnTo>
                    <a:pt x="738445" y="495267"/>
                  </a:lnTo>
                  <a:lnTo>
                    <a:pt x="751697" y="450578"/>
                  </a:lnTo>
                  <a:lnTo>
                    <a:pt x="773783" y="408624"/>
                  </a:lnTo>
                  <a:lnTo>
                    <a:pt x="804703" y="370776"/>
                  </a:lnTo>
                  <a:lnTo>
                    <a:pt x="1104804" y="70675"/>
                  </a:lnTo>
                  <a:lnTo>
                    <a:pt x="1142652" y="39754"/>
                  </a:lnTo>
                  <a:lnTo>
                    <a:pt x="1184606" y="17668"/>
                  </a:lnTo>
                  <a:lnTo>
                    <a:pt x="1229295" y="4417"/>
                  </a:lnTo>
                  <a:lnTo>
                    <a:pt x="1275349" y="0"/>
                  </a:lnTo>
                  <a:lnTo>
                    <a:pt x="1321398" y="4417"/>
                  </a:lnTo>
                  <a:lnTo>
                    <a:pt x="1366069" y="17668"/>
                  </a:lnTo>
                  <a:lnTo>
                    <a:pt x="1407993" y="39754"/>
                  </a:lnTo>
                  <a:lnTo>
                    <a:pt x="1445799" y="70675"/>
                  </a:lnTo>
                  <a:lnTo>
                    <a:pt x="1752758" y="377634"/>
                  </a:lnTo>
                  <a:lnTo>
                    <a:pt x="1783679" y="415440"/>
                  </a:lnTo>
                  <a:lnTo>
                    <a:pt x="1805765" y="457364"/>
                  </a:lnTo>
                  <a:lnTo>
                    <a:pt x="1819017" y="502036"/>
                  </a:lnTo>
                  <a:lnTo>
                    <a:pt x="1823434" y="548084"/>
                  </a:lnTo>
                  <a:lnTo>
                    <a:pt x="1819017" y="594138"/>
                  </a:lnTo>
                  <a:lnTo>
                    <a:pt x="1805765" y="638827"/>
                  </a:lnTo>
                  <a:lnTo>
                    <a:pt x="1783679" y="680781"/>
                  </a:lnTo>
                  <a:lnTo>
                    <a:pt x="1752758" y="718629"/>
                  </a:lnTo>
                  <a:lnTo>
                    <a:pt x="1452657" y="1018730"/>
                  </a:lnTo>
                  <a:lnTo>
                    <a:pt x="1414810" y="1049651"/>
                  </a:lnTo>
                  <a:lnTo>
                    <a:pt x="1372856" y="1071737"/>
                  </a:lnTo>
                  <a:lnTo>
                    <a:pt x="1328166" y="1084988"/>
                  </a:lnTo>
                  <a:lnTo>
                    <a:pt x="1282112" y="1089405"/>
                  </a:lnTo>
                  <a:lnTo>
                    <a:pt x="1236064" y="1084988"/>
                  </a:lnTo>
                  <a:lnTo>
                    <a:pt x="1191392" y="1071737"/>
                  </a:lnTo>
                  <a:lnTo>
                    <a:pt x="1149468" y="1049651"/>
                  </a:lnTo>
                  <a:lnTo>
                    <a:pt x="1111662" y="1018730"/>
                  </a:lnTo>
                  <a:lnTo>
                    <a:pt x="804703" y="711771"/>
                  </a:lnTo>
                  <a:close/>
                </a:path>
                <a:path w="1823720" h="1812925">
                  <a:moveTo>
                    <a:pt x="70770" y="1435544"/>
                  </a:moveTo>
                  <a:lnTo>
                    <a:pt x="39808" y="1397649"/>
                  </a:lnTo>
                  <a:lnTo>
                    <a:pt x="17692" y="1355647"/>
                  </a:lnTo>
                  <a:lnTo>
                    <a:pt x="4423" y="1310910"/>
                  </a:lnTo>
                  <a:lnTo>
                    <a:pt x="0" y="1264808"/>
                  </a:lnTo>
                  <a:lnTo>
                    <a:pt x="4423" y="1218713"/>
                  </a:lnTo>
                  <a:lnTo>
                    <a:pt x="17692" y="1173993"/>
                  </a:lnTo>
                  <a:lnTo>
                    <a:pt x="39808" y="1132022"/>
                  </a:lnTo>
                  <a:lnTo>
                    <a:pt x="70770" y="1094168"/>
                  </a:lnTo>
                  <a:lnTo>
                    <a:pt x="371252" y="793559"/>
                  </a:lnTo>
                  <a:lnTo>
                    <a:pt x="409111" y="762638"/>
                  </a:lnTo>
                  <a:lnTo>
                    <a:pt x="451096" y="740552"/>
                  </a:lnTo>
                  <a:lnTo>
                    <a:pt x="495830" y="727301"/>
                  </a:lnTo>
                  <a:lnTo>
                    <a:pt x="541940" y="722884"/>
                  </a:lnTo>
                  <a:lnTo>
                    <a:pt x="588050" y="727301"/>
                  </a:lnTo>
                  <a:lnTo>
                    <a:pt x="632785" y="740552"/>
                  </a:lnTo>
                  <a:lnTo>
                    <a:pt x="674769" y="762638"/>
                  </a:lnTo>
                  <a:lnTo>
                    <a:pt x="712628" y="793559"/>
                  </a:lnTo>
                  <a:lnTo>
                    <a:pt x="1019206" y="1100137"/>
                  </a:lnTo>
                  <a:lnTo>
                    <a:pt x="1050127" y="1138032"/>
                  </a:lnTo>
                  <a:lnTo>
                    <a:pt x="1072213" y="1180034"/>
                  </a:lnTo>
                  <a:lnTo>
                    <a:pt x="1085465" y="1224771"/>
                  </a:lnTo>
                  <a:lnTo>
                    <a:pt x="1089882" y="1270873"/>
                  </a:lnTo>
                  <a:lnTo>
                    <a:pt x="1085465" y="1316968"/>
                  </a:lnTo>
                  <a:lnTo>
                    <a:pt x="1072213" y="1361688"/>
                  </a:lnTo>
                  <a:lnTo>
                    <a:pt x="1050127" y="1403659"/>
                  </a:lnTo>
                  <a:lnTo>
                    <a:pt x="1019206" y="1441513"/>
                  </a:lnTo>
                  <a:lnTo>
                    <a:pt x="718724" y="1742122"/>
                  </a:lnTo>
                  <a:lnTo>
                    <a:pt x="680829" y="1773043"/>
                  </a:lnTo>
                  <a:lnTo>
                    <a:pt x="638827" y="1795129"/>
                  </a:lnTo>
                  <a:lnTo>
                    <a:pt x="594090" y="1808380"/>
                  </a:lnTo>
                  <a:lnTo>
                    <a:pt x="547989" y="1812797"/>
                  </a:lnTo>
                  <a:lnTo>
                    <a:pt x="501893" y="1808380"/>
                  </a:lnTo>
                  <a:lnTo>
                    <a:pt x="457174" y="1795129"/>
                  </a:lnTo>
                  <a:lnTo>
                    <a:pt x="415202" y="1773043"/>
                  </a:lnTo>
                  <a:lnTo>
                    <a:pt x="377348" y="1742122"/>
                  </a:lnTo>
                  <a:lnTo>
                    <a:pt x="70770" y="1435544"/>
                  </a:lnTo>
                  <a:close/>
                </a:path>
              </a:pathLst>
            </a:custGeom>
            <a:ln w="1270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03263" y="4213860"/>
              <a:ext cx="719328" cy="64617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01639" y="3506724"/>
              <a:ext cx="685800" cy="59740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21935" y="2784347"/>
              <a:ext cx="556260" cy="62788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56987" y="4242816"/>
              <a:ext cx="568451" cy="62179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39939" y="3403091"/>
              <a:ext cx="438911" cy="78181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24883" y="3435095"/>
              <a:ext cx="691896" cy="740663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7755128" y="4133850"/>
            <a:ext cx="4101465" cy="1525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14805" marR="157480" indent="-76517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1136650" algn="l"/>
                <a:tab pos="1137285" algn="l"/>
              </a:tabLst>
            </a:pPr>
            <a:r>
              <a:rPr sz="1500" dirty="0">
                <a:latin typeface="Century Gothic"/>
                <a:cs typeface="Century Gothic"/>
              </a:rPr>
              <a:t>охвачены</a:t>
            </a:r>
            <a:r>
              <a:rPr sz="1500" spc="1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100%</a:t>
            </a:r>
            <a:r>
              <a:rPr sz="1500" spc="-10" dirty="0">
                <a:latin typeface="Century Gothic"/>
                <a:cs typeface="Century Gothic"/>
              </a:rPr>
              <a:t> обучающихся </a:t>
            </a:r>
            <a:r>
              <a:rPr sz="1500" dirty="0">
                <a:latin typeface="Century Gothic"/>
                <a:cs typeface="Century Gothic"/>
              </a:rPr>
              <a:t>мероприятиями</a:t>
            </a:r>
            <a:r>
              <a:rPr sz="1500" spc="-30" dirty="0">
                <a:latin typeface="Century Gothic"/>
                <a:cs typeface="Century Gothic"/>
              </a:rPr>
              <a:t> </a:t>
            </a:r>
            <a:r>
              <a:rPr sz="1500" spc="-25" dirty="0">
                <a:latin typeface="Century Gothic"/>
                <a:cs typeface="Century Gothic"/>
              </a:rPr>
              <a:t>по</a:t>
            </a:r>
            <a:endParaRPr sz="1500">
              <a:latin typeface="Century Gothic"/>
              <a:cs typeface="Century Gothic"/>
            </a:endParaRPr>
          </a:p>
          <a:p>
            <a:pPr marL="1037590">
              <a:lnSpc>
                <a:spcPct val="100000"/>
              </a:lnSpc>
            </a:pPr>
            <a:r>
              <a:rPr sz="1500" dirty="0">
                <a:latin typeface="Century Gothic"/>
                <a:cs typeface="Century Gothic"/>
              </a:rPr>
              <a:t>формированию культуры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spc="-25" dirty="0">
                <a:latin typeface="Century Gothic"/>
                <a:cs typeface="Century Gothic"/>
              </a:rPr>
              <a:t>ЗОЖ</a:t>
            </a:r>
            <a:endParaRPr sz="1500">
              <a:latin typeface="Century Gothic"/>
              <a:cs typeface="Century Gothic"/>
            </a:endParaRPr>
          </a:p>
          <a:p>
            <a:pPr marL="185420" marR="5080" indent="-185420">
              <a:lnSpc>
                <a:spcPct val="100000"/>
              </a:lnSpc>
              <a:spcBef>
                <a:spcPts val="1010"/>
              </a:spcBef>
              <a:buFont typeface="Arial"/>
              <a:buChar char="•"/>
              <a:tabLst>
                <a:tab pos="185420" algn="l"/>
              </a:tabLst>
            </a:pPr>
            <a:r>
              <a:rPr sz="1500" dirty="0">
                <a:latin typeface="Century Gothic"/>
                <a:cs typeface="Century Gothic"/>
              </a:rPr>
              <a:t>в</a:t>
            </a:r>
            <a:r>
              <a:rPr sz="1500" spc="-2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100% школ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региона обеспечен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равный </a:t>
            </a:r>
            <a:r>
              <a:rPr sz="1500" dirty="0">
                <a:latin typeface="Century Gothic"/>
                <a:cs typeface="Century Gothic"/>
              </a:rPr>
              <a:t>доступ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и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возможности</a:t>
            </a:r>
            <a:r>
              <a:rPr sz="1500" spc="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использования </a:t>
            </a:r>
            <a:r>
              <a:rPr sz="1500" dirty="0">
                <a:latin typeface="Century Gothic"/>
                <a:cs typeface="Century Gothic"/>
              </a:rPr>
              <a:t>цифровой</a:t>
            </a:r>
            <a:r>
              <a:rPr sz="1500" spc="-3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образовательной </a:t>
            </a:r>
            <a:r>
              <a:rPr sz="1500" spc="-10" dirty="0">
                <a:latin typeface="Century Gothic"/>
                <a:cs typeface="Century Gothic"/>
              </a:rPr>
              <a:t>среды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10692" y="2911221"/>
            <a:ext cx="311467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4620" marR="5080" indent="-1219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/>
              <a:t>	</a:t>
            </a:r>
            <a:r>
              <a:rPr sz="1500" dirty="0">
                <a:latin typeface="Century Gothic"/>
                <a:cs typeface="Century Gothic"/>
              </a:rPr>
              <a:t>30% </a:t>
            </a:r>
            <a:r>
              <a:rPr sz="1500" spc="-10" dirty="0">
                <a:latin typeface="Century Gothic"/>
                <a:cs typeface="Century Gothic"/>
              </a:rPr>
              <a:t>общеобразовательных </a:t>
            </a:r>
            <a:r>
              <a:rPr sz="1500" dirty="0">
                <a:latin typeface="Century Gothic"/>
                <a:cs typeface="Century Gothic"/>
              </a:rPr>
              <a:t>организаций</a:t>
            </a:r>
            <a:r>
              <a:rPr sz="1500" spc="-3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Курской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области</a:t>
            </a:r>
            <a:endParaRPr sz="1500">
              <a:latin typeface="Century Gothic"/>
              <a:cs typeface="Century Gothic"/>
            </a:endParaRPr>
          </a:p>
          <a:p>
            <a:pPr marL="645160">
              <a:lnSpc>
                <a:spcPct val="100000"/>
              </a:lnSpc>
            </a:pPr>
            <a:r>
              <a:rPr sz="1500" dirty="0">
                <a:latin typeface="Century Gothic"/>
                <a:cs typeface="Century Gothic"/>
              </a:rPr>
              <a:t>работают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в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режиме</a:t>
            </a:r>
            <a:endParaRPr sz="1500">
              <a:latin typeface="Century Gothic"/>
              <a:cs typeface="Century Gothic"/>
            </a:endParaRPr>
          </a:p>
          <a:p>
            <a:pPr marL="471170">
              <a:lnSpc>
                <a:spcPct val="100000"/>
              </a:lnSpc>
            </a:pPr>
            <a:r>
              <a:rPr sz="1500" dirty="0">
                <a:latin typeface="Century Gothic"/>
                <a:cs typeface="Century Gothic"/>
              </a:rPr>
              <a:t>«Школа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полного</a:t>
            </a:r>
            <a:r>
              <a:rPr sz="1500" spc="-20" dirty="0">
                <a:latin typeface="Century Gothic"/>
                <a:cs typeface="Century Gothic"/>
              </a:rPr>
              <a:t> дня»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138286" y="2931414"/>
            <a:ext cx="3839210" cy="1005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99085">
              <a:lnSpc>
                <a:spcPct val="1073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500" dirty="0">
                <a:latin typeface="Century Gothic"/>
                <a:cs typeface="Century Gothic"/>
              </a:rPr>
              <a:t>в</a:t>
            </a:r>
            <a:r>
              <a:rPr sz="1500" spc="-2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50%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образовательных</a:t>
            </a:r>
            <a:r>
              <a:rPr sz="1500" spc="2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организаций </a:t>
            </a:r>
            <a:r>
              <a:rPr sz="1500" dirty="0">
                <a:latin typeface="Century Gothic"/>
                <a:cs typeface="Century Gothic"/>
              </a:rPr>
              <a:t>региона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сформированы</a:t>
            </a:r>
            <a:endParaRPr sz="1500">
              <a:latin typeface="Century Gothic"/>
              <a:cs typeface="Century Gothic"/>
            </a:endParaRPr>
          </a:p>
          <a:p>
            <a:pPr marL="1624965" marR="252729" indent="-1076325">
              <a:lnSpc>
                <a:spcPts val="1930"/>
              </a:lnSpc>
              <a:spcBef>
                <a:spcPts val="75"/>
              </a:spcBef>
            </a:pPr>
            <a:r>
              <a:rPr sz="1500" dirty="0">
                <a:latin typeface="Century Gothic"/>
                <a:cs typeface="Century Gothic"/>
              </a:rPr>
              <a:t>эффективные</a:t>
            </a:r>
            <a:r>
              <a:rPr sz="1500" spc="-3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управленческие команды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59863" y="5834583"/>
            <a:ext cx="7016115" cy="760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0" marR="5080" indent="-152400">
              <a:lnSpc>
                <a:spcPct val="1073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/>
              <a:t>	</a:t>
            </a:r>
            <a:r>
              <a:rPr sz="1500" dirty="0">
                <a:latin typeface="Century Gothic"/>
                <a:cs typeface="Century Gothic"/>
              </a:rPr>
              <a:t>создана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инфраструктура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профессиональной</a:t>
            </a:r>
            <a:r>
              <a:rPr sz="1500" spc="2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ориентации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детей</a:t>
            </a:r>
            <a:r>
              <a:rPr sz="1500" spc="-25" dirty="0">
                <a:latin typeface="Century Gothic"/>
                <a:cs typeface="Century Gothic"/>
              </a:rPr>
              <a:t> </a:t>
            </a:r>
            <a:r>
              <a:rPr sz="1500" spc="-50" dirty="0">
                <a:latin typeface="Century Gothic"/>
                <a:cs typeface="Century Gothic"/>
              </a:rPr>
              <a:t>и </a:t>
            </a:r>
            <a:r>
              <a:rPr sz="1500" dirty="0">
                <a:latin typeface="Century Gothic"/>
                <a:cs typeface="Century Gothic"/>
              </a:rPr>
              <a:t>молодежи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для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обеспечения</a:t>
            </a:r>
            <a:r>
              <a:rPr sz="1500" spc="-2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профессионального</a:t>
            </a:r>
            <a:r>
              <a:rPr sz="1500" spc="3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самоопределения</a:t>
            </a:r>
            <a:r>
              <a:rPr sz="1500" spc="5" dirty="0">
                <a:latin typeface="Century Gothic"/>
                <a:cs typeface="Century Gothic"/>
              </a:rPr>
              <a:t> </a:t>
            </a:r>
            <a:r>
              <a:rPr sz="1500" spc="-50" dirty="0">
                <a:latin typeface="Century Gothic"/>
                <a:cs typeface="Century Gothic"/>
              </a:rPr>
              <a:t>в</a:t>
            </a:r>
            <a:endParaRPr sz="1500">
              <a:latin typeface="Century Gothic"/>
              <a:cs typeface="Century Gothic"/>
            </a:endParaRPr>
          </a:p>
          <a:p>
            <a:pPr marL="1026160">
              <a:lnSpc>
                <a:spcPct val="100000"/>
              </a:lnSpc>
              <a:spcBef>
                <a:spcPts val="120"/>
              </a:spcBef>
            </a:pPr>
            <a:r>
              <a:rPr sz="1500" dirty="0">
                <a:latin typeface="Century Gothic"/>
                <a:cs typeface="Century Gothic"/>
              </a:rPr>
              <a:t>рамках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кадровых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потребностей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экономики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региона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34716" y="1402207"/>
            <a:ext cx="60344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500" dirty="0">
                <a:latin typeface="Century Gothic"/>
                <a:cs typeface="Century Gothic"/>
              </a:rPr>
              <a:t>создана</a:t>
            </a:r>
            <a:r>
              <a:rPr sz="1500" spc="-2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эффективная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сеть</a:t>
            </a:r>
            <a:r>
              <a:rPr sz="1500" spc="-25" dirty="0">
                <a:latin typeface="Century Gothic"/>
                <a:cs typeface="Century Gothic"/>
              </a:rPr>
              <a:t> </a:t>
            </a:r>
            <a:r>
              <a:rPr sz="1500" dirty="0">
                <a:latin typeface="Century Gothic"/>
                <a:cs typeface="Century Gothic"/>
              </a:rPr>
              <a:t>образовательных</a:t>
            </a:r>
            <a:r>
              <a:rPr sz="1500" spc="20" dirty="0">
                <a:latin typeface="Century Gothic"/>
                <a:cs typeface="Century Gothic"/>
              </a:rPr>
              <a:t> </a:t>
            </a:r>
            <a:r>
              <a:rPr sz="1500" spc="-10" dirty="0">
                <a:latin typeface="Century Gothic"/>
                <a:cs typeface="Century Gothic"/>
              </a:rPr>
              <a:t>организаций</a:t>
            </a:r>
            <a:endParaRPr sz="150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33680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27" y="1011681"/>
            <a:ext cx="3829939" cy="584631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963161" y="1208023"/>
            <a:ext cx="7953375" cy="943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5" dirty="0"/>
              <a:t>РАЗГОВОРЫ</a:t>
            </a:r>
            <a:r>
              <a:rPr sz="3600" spc="20" dirty="0"/>
              <a:t> </a:t>
            </a:r>
            <a:r>
              <a:rPr sz="3600" dirty="0"/>
              <a:t>О</a:t>
            </a:r>
            <a:r>
              <a:rPr sz="3600" spc="15" dirty="0"/>
              <a:t> </a:t>
            </a:r>
            <a:r>
              <a:rPr sz="3600" spc="10" dirty="0"/>
              <a:t>ВАЖНОМ</a:t>
            </a:r>
            <a:endParaRPr sz="3600"/>
          </a:p>
          <a:p>
            <a:pPr marL="22860">
              <a:lnSpc>
                <a:spcPct val="100000"/>
              </a:lnSpc>
              <a:spcBef>
                <a:spcPts val="25"/>
              </a:spcBef>
              <a:tabLst>
                <a:tab pos="4806315" algn="l"/>
              </a:tabLst>
            </a:pPr>
            <a:r>
              <a:rPr sz="2400" spc="-60" dirty="0">
                <a:solidFill>
                  <a:srgbClr val="B4536B"/>
                </a:solidFill>
              </a:rPr>
              <a:t>ЦИКЛ</a:t>
            </a:r>
            <a:r>
              <a:rPr sz="2400" spc="30" dirty="0">
                <a:solidFill>
                  <a:srgbClr val="B4536B"/>
                </a:solidFill>
              </a:rPr>
              <a:t> </a:t>
            </a:r>
            <a:r>
              <a:rPr sz="2400" spc="-5" dirty="0">
                <a:solidFill>
                  <a:srgbClr val="B4536B"/>
                </a:solidFill>
              </a:rPr>
              <a:t>ВНЕУРОЧНЫХ</a:t>
            </a:r>
            <a:r>
              <a:rPr sz="2400" spc="55" dirty="0">
                <a:solidFill>
                  <a:srgbClr val="B4536B"/>
                </a:solidFill>
              </a:rPr>
              <a:t> </a:t>
            </a:r>
            <a:r>
              <a:rPr sz="2400" spc="-15" dirty="0">
                <a:solidFill>
                  <a:srgbClr val="B4536B"/>
                </a:solidFill>
              </a:rPr>
              <a:t>ЗАНЯТИЙ	</a:t>
            </a:r>
            <a:r>
              <a:rPr sz="3000" baseline="4166" dirty="0">
                <a:solidFill>
                  <a:srgbClr val="535353"/>
                </a:solidFill>
              </a:rPr>
              <a:t>2022-2023</a:t>
            </a:r>
            <a:r>
              <a:rPr sz="3000" spc="-60" baseline="4166" dirty="0">
                <a:solidFill>
                  <a:srgbClr val="535353"/>
                </a:solidFill>
              </a:rPr>
              <a:t> </a:t>
            </a:r>
            <a:r>
              <a:rPr sz="3000" spc="-7" baseline="4166" dirty="0">
                <a:solidFill>
                  <a:srgbClr val="535353"/>
                </a:solidFill>
              </a:rPr>
              <a:t>УЧЕБНЫЙ</a:t>
            </a:r>
            <a:r>
              <a:rPr sz="3000" baseline="4166" dirty="0">
                <a:solidFill>
                  <a:srgbClr val="535353"/>
                </a:solidFill>
              </a:rPr>
              <a:t> </a:t>
            </a:r>
            <a:r>
              <a:rPr sz="3000" spc="-97" baseline="4166" dirty="0">
                <a:solidFill>
                  <a:srgbClr val="535353"/>
                </a:solidFill>
              </a:rPr>
              <a:t>ГОД</a:t>
            </a:r>
            <a:endParaRPr sz="3000" baseline="4166"/>
          </a:p>
        </p:txBody>
      </p:sp>
      <p:sp>
        <p:nvSpPr>
          <p:cNvPr id="4" name="object 4"/>
          <p:cNvSpPr txBox="1"/>
          <p:nvPr/>
        </p:nvSpPr>
        <p:spPr>
          <a:xfrm>
            <a:off x="4412107" y="2732659"/>
            <a:ext cx="17786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99845" algn="l"/>
              </a:tabLst>
            </a:pPr>
            <a:r>
              <a:rPr sz="1800" b="1" spc="5" dirty="0">
                <a:solidFill>
                  <a:srgbClr val="394D88"/>
                </a:solidFill>
                <a:latin typeface="Arial"/>
                <a:cs typeface="Arial"/>
              </a:rPr>
              <a:t>3</a:t>
            </a:r>
            <a:r>
              <a:rPr sz="1800" b="1" dirty="0">
                <a:solidFill>
                  <a:srgbClr val="394D88"/>
                </a:solidFill>
                <a:latin typeface="Arial"/>
                <a:cs typeface="Arial"/>
              </a:rPr>
              <a:t>4</a:t>
            </a:r>
            <a:r>
              <a:rPr sz="1800" b="1" spc="-15" dirty="0">
                <a:solidFill>
                  <a:srgbClr val="394D88"/>
                </a:solidFill>
                <a:latin typeface="Arial"/>
                <a:cs typeface="Arial"/>
              </a:rPr>
              <a:t> </a:t>
            </a:r>
            <a:r>
              <a:rPr sz="1800" b="1" spc="-25" dirty="0">
                <a:solidFill>
                  <a:srgbClr val="394D88"/>
                </a:solidFill>
                <a:latin typeface="Arial"/>
                <a:cs typeface="Arial"/>
              </a:rPr>
              <a:t>Ч</a:t>
            </a:r>
            <a:r>
              <a:rPr sz="1800" b="1" spc="-95" dirty="0">
                <a:solidFill>
                  <a:srgbClr val="394D88"/>
                </a:solidFill>
                <a:latin typeface="Arial"/>
                <a:cs typeface="Arial"/>
              </a:rPr>
              <a:t>А</a:t>
            </a:r>
            <a:r>
              <a:rPr sz="1800" b="1" spc="5" dirty="0">
                <a:solidFill>
                  <a:srgbClr val="394D88"/>
                </a:solidFill>
                <a:latin typeface="Arial"/>
                <a:cs typeface="Arial"/>
              </a:rPr>
              <a:t>С</a:t>
            </a:r>
            <a:r>
              <a:rPr sz="1800" b="1" spc="-100" dirty="0">
                <a:solidFill>
                  <a:srgbClr val="394D88"/>
                </a:solidFill>
                <a:latin typeface="Arial"/>
                <a:cs typeface="Arial"/>
              </a:rPr>
              <a:t>А</a:t>
            </a:r>
            <a:r>
              <a:rPr sz="1800" b="1" spc="-40" dirty="0">
                <a:solidFill>
                  <a:srgbClr val="394D88"/>
                </a:solidFill>
                <a:latin typeface="Arial"/>
                <a:cs typeface="Arial"/>
              </a:rPr>
              <a:t> </a:t>
            </a:r>
            <a:r>
              <a:rPr sz="1800" b="1" spc="-100" dirty="0">
                <a:solidFill>
                  <a:srgbClr val="394D88"/>
                </a:solidFill>
                <a:latin typeface="Arial"/>
                <a:cs typeface="Arial"/>
              </a:rPr>
              <a:t>В</a:t>
            </a:r>
            <a:r>
              <a:rPr sz="1800" b="1" dirty="0">
                <a:solidFill>
                  <a:srgbClr val="394D88"/>
                </a:solidFill>
                <a:latin typeface="Arial"/>
                <a:cs typeface="Arial"/>
              </a:rPr>
              <a:t>	</a:t>
            </a:r>
            <a:r>
              <a:rPr sz="1800" b="1" spc="5" dirty="0">
                <a:solidFill>
                  <a:srgbClr val="394D88"/>
                </a:solidFill>
                <a:latin typeface="Arial"/>
                <a:cs typeface="Arial"/>
              </a:rPr>
              <a:t>Г</a:t>
            </a:r>
            <a:r>
              <a:rPr sz="1800" b="1" spc="10" dirty="0">
                <a:solidFill>
                  <a:srgbClr val="394D88"/>
                </a:solidFill>
                <a:latin typeface="Arial"/>
                <a:cs typeface="Arial"/>
              </a:rPr>
              <a:t>О</a:t>
            </a:r>
            <a:r>
              <a:rPr sz="1800" b="1" spc="-65" dirty="0">
                <a:solidFill>
                  <a:srgbClr val="394D88"/>
                </a:solidFill>
                <a:latin typeface="Arial"/>
                <a:cs typeface="Arial"/>
              </a:rPr>
              <a:t>Д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17589" y="2609215"/>
            <a:ext cx="366331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585858"/>
                </a:solidFill>
                <a:latin typeface="Microsoft Sans Serif"/>
                <a:cs typeface="Microsoft Sans Serif"/>
              </a:rPr>
              <a:t>1 </a:t>
            </a:r>
            <a:r>
              <a:rPr sz="1800" spc="-35" dirty="0">
                <a:solidFill>
                  <a:srgbClr val="585858"/>
                </a:solidFill>
                <a:latin typeface="Microsoft Sans Serif"/>
                <a:cs typeface="Microsoft Sans Serif"/>
              </a:rPr>
              <a:t>раз</a:t>
            </a:r>
            <a:r>
              <a:rPr sz="1800" spc="10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585858"/>
                </a:solidFill>
                <a:latin typeface="Microsoft Sans Serif"/>
                <a:cs typeface="Microsoft Sans Serif"/>
              </a:rPr>
              <a:t>в </a:t>
            </a:r>
            <a:r>
              <a:rPr sz="1800" spc="-5" dirty="0">
                <a:solidFill>
                  <a:srgbClr val="585858"/>
                </a:solidFill>
                <a:latin typeface="Microsoft Sans Serif"/>
                <a:cs typeface="Microsoft Sans Serif"/>
              </a:rPr>
              <a:t>неделю</a:t>
            </a:r>
            <a:r>
              <a:rPr sz="1800" spc="5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585858"/>
                </a:solidFill>
                <a:latin typeface="Microsoft Sans Serif"/>
                <a:cs typeface="Microsoft Sans Serif"/>
              </a:rPr>
              <a:t>по</a:t>
            </a:r>
            <a:r>
              <a:rPr sz="1800" spc="5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585858"/>
                </a:solidFill>
                <a:latin typeface="Microsoft Sans Serif"/>
                <a:cs typeface="Microsoft Sans Serif"/>
              </a:rPr>
              <a:t>понедельникам </a:t>
            </a:r>
            <a:r>
              <a:rPr sz="1800" spc="-459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старт</a:t>
            </a:r>
            <a:r>
              <a:rPr sz="1800" spc="2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1800" spc="370" dirty="0">
                <a:solidFill>
                  <a:srgbClr val="C00000"/>
                </a:solidFill>
                <a:latin typeface="Microsoft Sans Serif"/>
                <a:cs typeface="Microsoft Sans Serif"/>
              </a:rPr>
              <a:t>–</a:t>
            </a:r>
            <a:r>
              <a:rPr sz="1800" spc="1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C00000"/>
                </a:solidFill>
                <a:latin typeface="Microsoft Sans Serif"/>
                <a:cs typeface="Microsoft Sans Serif"/>
              </a:rPr>
              <a:t>5</a:t>
            </a:r>
            <a:r>
              <a:rPr sz="1800" spc="15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сентября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585858"/>
                </a:solidFill>
                <a:latin typeface="Microsoft Sans Serif"/>
                <a:cs typeface="Microsoft Sans Serif"/>
              </a:rPr>
              <a:t>1</a:t>
            </a:r>
            <a:r>
              <a:rPr sz="1800" spc="5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585858"/>
                </a:solidFill>
                <a:latin typeface="Microsoft Sans Serif"/>
                <a:cs typeface="Microsoft Sans Serif"/>
              </a:rPr>
              <a:t>час</a:t>
            </a:r>
            <a:r>
              <a:rPr sz="1800" spc="5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585858"/>
                </a:solidFill>
                <a:latin typeface="Microsoft Sans Serif"/>
                <a:cs typeface="Microsoft Sans Serif"/>
              </a:rPr>
              <a:t>внеурочной</a:t>
            </a:r>
            <a:r>
              <a:rPr sz="1800" spc="10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585858"/>
                </a:solidFill>
                <a:latin typeface="Microsoft Sans Serif"/>
                <a:cs typeface="Microsoft Sans Serif"/>
              </a:rPr>
              <a:t>деятельности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73448" y="3767073"/>
            <a:ext cx="7058025" cy="1652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ТЕМЫ</a:t>
            </a:r>
            <a:r>
              <a:rPr sz="1600" spc="3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И</a:t>
            </a:r>
            <a:r>
              <a:rPr sz="1600" spc="35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z="1600" spc="-20" dirty="0">
                <a:solidFill>
                  <a:srgbClr val="394D88"/>
                </a:solidFill>
                <a:latin typeface="Microsoft Sans Serif"/>
                <a:cs typeface="Microsoft Sans Serif"/>
              </a:rPr>
              <a:t>СОДЕРЖАНИЕ</a:t>
            </a:r>
            <a:r>
              <a:rPr sz="1600" spc="35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394D88"/>
                </a:solidFill>
                <a:latin typeface="Microsoft Sans Serif"/>
                <a:cs typeface="Microsoft Sans Serif"/>
              </a:rPr>
              <a:t>ВНЕУРОЧНЫХ</a:t>
            </a:r>
            <a:r>
              <a:rPr sz="1600" spc="4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394D88"/>
                </a:solidFill>
                <a:latin typeface="Microsoft Sans Serif"/>
                <a:cs typeface="Microsoft Sans Serif"/>
              </a:rPr>
              <a:t>ЗАНЯТИЙ</a:t>
            </a:r>
            <a:r>
              <a:rPr sz="1600" spc="3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394D88"/>
                </a:solidFill>
                <a:latin typeface="Microsoft Sans Serif"/>
                <a:cs typeface="Microsoft Sans Serif"/>
              </a:rPr>
              <a:t>РАЗРАБАТЫВАЮТСЯ</a:t>
            </a:r>
            <a:endParaRPr sz="16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НА</a:t>
            </a:r>
            <a:r>
              <a:rPr sz="160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z="1600" spc="-30" dirty="0">
                <a:solidFill>
                  <a:srgbClr val="394D88"/>
                </a:solidFill>
                <a:latin typeface="Microsoft Sans Serif"/>
                <a:cs typeface="Microsoft Sans Serif"/>
              </a:rPr>
              <a:t>ФЕДЕРАЛЬНОМ</a:t>
            </a:r>
            <a:r>
              <a:rPr sz="1600" spc="15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394D88"/>
                </a:solidFill>
                <a:latin typeface="Microsoft Sans Serif"/>
                <a:cs typeface="Microsoft Sans Serif"/>
              </a:rPr>
              <a:t>УРОВНЕ:</a:t>
            </a:r>
            <a:endParaRPr sz="1600">
              <a:latin typeface="Microsoft Sans Serif"/>
              <a:cs typeface="Microsoft Sans Serif"/>
            </a:endParaRPr>
          </a:p>
          <a:p>
            <a:pPr marL="441959" indent="-288925">
              <a:lnSpc>
                <a:spcPct val="100000"/>
              </a:lnSpc>
              <a:spcBef>
                <a:spcPts val="740"/>
              </a:spcBef>
              <a:buChar char="•"/>
              <a:tabLst>
                <a:tab pos="441959" algn="l"/>
                <a:tab pos="442595" algn="l"/>
              </a:tabLst>
            </a:pPr>
            <a:r>
              <a:rPr sz="1500" spc="-25" dirty="0">
                <a:solidFill>
                  <a:srgbClr val="585858"/>
                </a:solidFill>
                <a:latin typeface="Microsoft Sans Serif"/>
                <a:cs typeface="Microsoft Sans Serif"/>
              </a:rPr>
              <a:t>РАЗРАБОТКА</a:t>
            </a:r>
            <a:r>
              <a:rPr sz="1500" spc="15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500" spc="-10" dirty="0">
                <a:solidFill>
                  <a:srgbClr val="585858"/>
                </a:solidFill>
                <a:latin typeface="Microsoft Sans Serif"/>
                <a:cs typeface="Microsoft Sans Serif"/>
              </a:rPr>
              <a:t>СЦЕНАРИЕВ</a:t>
            </a:r>
            <a:r>
              <a:rPr sz="1500" spc="55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500" spc="-5" dirty="0">
                <a:solidFill>
                  <a:srgbClr val="585858"/>
                </a:solidFill>
                <a:latin typeface="Microsoft Sans Serif"/>
                <a:cs typeface="Microsoft Sans Serif"/>
              </a:rPr>
              <a:t>ВНЕУРОЧНЫХ</a:t>
            </a:r>
            <a:r>
              <a:rPr sz="1500" spc="40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500" spc="-15" dirty="0">
                <a:solidFill>
                  <a:srgbClr val="585858"/>
                </a:solidFill>
                <a:latin typeface="Microsoft Sans Serif"/>
                <a:cs typeface="Microsoft Sans Serif"/>
              </a:rPr>
              <a:t>ЗАНЯТИЙ</a:t>
            </a:r>
            <a:endParaRPr sz="1500">
              <a:latin typeface="Microsoft Sans Serif"/>
              <a:cs typeface="Microsoft Sans Serif"/>
            </a:endParaRPr>
          </a:p>
          <a:p>
            <a:pPr marL="745490">
              <a:lnSpc>
                <a:spcPct val="100000"/>
              </a:lnSpc>
              <a:spcBef>
                <a:spcPts val="930"/>
              </a:spcBef>
            </a:pPr>
            <a:r>
              <a:rPr sz="1400" dirty="0">
                <a:solidFill>
                  <a:srgbClr val="9F3A46"/>
                </a:solidFill>
                <a:latin typeface="Microsoft Sans Serif"/>
                <a:cs typeface="Microsoft Sans Serif"/>
              </a:rPr>
              <a:t>1-2</a:t>
            </a:r>
            <a:r>
              <a:rPr sz="1400" spc="-85" dirty="0">
                <a:solidFill>
                  <a:srgbClr val="9F3A46"/>
                </a:solidFill>
                <a:latin typeface="Microsoft Sans Serif"/>
                <a:cs typeface="Microsoft Sans Serif"/>
              </a:rPr>
              <a:t> </a:t>
            </a:r>
            <a:r>
              <a:rPr sz="1400" spc="-25" dirty="0">
                <a:solidFill>
                  <a:srgbClr val="9F3A46"/>
                </a:solidFill>
                <a:latin typeface="Microsoft Sans Serif"/>
                <a:cs typeface="Microsoft Sans Serif"/>
              </a:rPr>
              <a:t>КЛАССЫ</a:t>
            </a:r>
            <a:endParaRPr sz="1400">
              <a:latin typeface="Microsoft Sans Serif"/>
              <a:cs typeface="Microsoft Sans Serif"/>
            </a:endParaRPr>
          </a:p>
          <a:p>
            <a:pPr marL="745490">
              <a:lnSpc>
                <a:spcPct val="100000"/>
              </a:lnSpc>
              <a:spcBef>
                <a:spcPts val="225"/>
              </a:spcBef>
            </a:pPr>
            <a:r>
              <a:rPr sz="1400" dirty="0">
                <a:solidFill>
                  <a:srgbClr val="9F3A46"/>
                </a:solidFill>
                <a:latin typeface="Microsoft Sans Serif"/>
                <a:cs typeface="Microsoft Sans Serif"/>
              </a:rPr>
              <a:t>3-4</a:t>
            </a:r>
            <a:r>
              <a:rPr sz="1400" spc="-85" dirty="0">
                <a:solidFill>
                  <a:srgbClr val="9F3A46"/>
                </a:solidFill>
                <a:latin typeface="Microsoft Sans Serif"/>
                <a:cs typeface="Microsoft Sans Serif"/>
              </a:rPr>
              <a:t> </a:t>
            </a:r>
            <a:r>
              <a:rPr sz="1400" spc="-25" dirty="0">
                <a:solidFill>
                  <a:srgbClr val="9F3A46"/>
                </a:solidFill>
                <a:latin typeface="Microsoft Sans Serif"/>
                <a:cs typeface="Microsoft Sans Serif"/>
              </a:rPr>
              <a:t>КЛАССЫ</a:t>
            </a:r>
            <a:endParaRPr sz="1400">
              <a:latin typeface="Microsoft Sans Serif"/>
              <a:cs typeface="Microsoft Sans Serif"/>
            </a:endParaRPr>
          </a:p>
          <a:p>
            <a:pPr marL="745490">
              <a:lnSpc>
                <a:spcPct val="100000"/>
              </a:lnSpc>
              <a:spcBef>
                <a:spcPts val="240"/>
              </a:spcBef>
            </a:pPr>
            <a:r>
              <a:rPr sz="1400" dirty="0">
                <a:solidFill>
                  <a:srgbClr val="9F3A46"/>
                </a:solidFill>
                <a:latin typeface="Microsoft Sans Serif"/>
                <a:cs typeface="Microsoft Sans Serif"/>
              </a:rPr>
              <a:t>5-7</a:t>
            </a:r>
            <a:r>
              <a:rPr sz="1400" spc="-85" dirty="0">
                <a:solidFill>
                  <a:srgbClr val="9F3A46"/>
                </a:solidFill>
                <a:latin typeface="Microsoft Sans Serif"/>
                <a:cs typeface="Microsoft Sans Serif"/>
              </a:rPr>
              <a:t> </a:t>
            </a:r>
            <a:r>
              <a:rPr sz="1400" spc="-25" dirty="0">
                <a:solidFill>
                  <a:srgbClr val="9F3A46"/>
                </a:solidFill>
                <a:latin typeface="Microsoft Sans Serif"/>
                <a:cs typeface="Microsoft Sans Serif"/>
              </a:rPr>
              <a:t>КЛАССЫ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14927" y="5393232"/>
            <a:ext cx="3522345" cy="12668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603885">
              <a:lnSpc>
                <a:spcPct val="100000"/>
              </a:lnSpc>
              <a:spcBef>
                <a:spcPts val="340"/>
              </a:spcBef>
            </a:pPr>
            <a:r>
              <a:rPr sz="1400" dirty="0">
                <a:solidFill>
                  <a:srgbClr val="9F3A46"/>
                </a:solidFill>
                <a:latin typeface="Microsoft Sans Serif"/>
                <a:cs typeface="Microsoft Sans Serif"/>
              </a:rPr>
              <a:t>8-9</a:t>
            </a:r>
            <a:r>
              <a:rPr sz="1400" spc="-40" dirty="0">
                <a:solidFill>
                  <a:srgbClr val="9F3A46"/>
                </a:solidFill>
                <a:latin typeface="Microsoft Sans Serif"/>
                <a:cs typeface="Microsoft Sans Serif"/>
              </a:rPr>
              <a:t> </a:t>
            </a:r>
            <a:r>
              <a:rPr sz="1400" spc="-25" dirty="0">
                <a:solidFill>
                  <a:srgbClr val="9F3A46"/>
                </a:solidFill>
                <a:latin typeface="Microsoft Sans Serif"/>
                <a:cs typeface="Microsoft Sans Serif"/>
              </a:rPr>
              <a:t>КЛАССЫ</a:t>
            </a:r>
            <a:endParaRPr sz="1400">
              <a:latin typeface="Microsoft Sans Serif"/>
              <a:cs typeface="Microsoft Sans Serif"/>
            </a:endParaRPr>
          </a:p>
          <a:p>
            <a:pPr marL="603885" marR="1647189">
              <a:lnSpc>
                <a:spcPct val="114300"/>
              </a:lnSpc>
            </a:pPr>
            <a:r>
              <a:rPr sz="1400" spc="-5" dirty="0">
                <a:solidFill>
                  <a:srgbClr val="9F3A46"/>
                </a:solidFill>
                <a:latin typeface="Microsoft Sans Serif"/>
                <a:cs typeface="Microsoft Sans Serif"/>
              </a:rPr>
              <a:t>10-11</a:t>
            </a:r>
            <a:r>
              <a:rPr sz="1400" spc="-70" dirty="0">
                <a:solidFill>
                  <a:srgbClr val="9F3A46"/>
                </a:solidFill>
                <a:latin typeface="Microsoft Sans Serif"/>
                <a:cs typeface="Microsoft Sans Serif"/>
              </a:rPr>
              <a:t> </a:t>
            </a:r>
            <a:r>
              <a:rPr sz="1400" spc="-25" dirty="0">
                <a:solidFill>
                  <a:srgbClr val="9F3A46"/>
                </a:solidFill>
                <a:latin typeface="Microsoft Sans Serif"/>
                <a:cs typeface="Microsoft Sans Serif"/>
              </a:rPr>
              <a:t>КЛАССЫ </a:t>
            </a:r>
            <a:r>
              <a:rPr sz="1400" spc="-355" dirty="0">
                <a:solidFill>
                  <a:srgbClr val="9F3A46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9F3A46"/>
                </a:solidFill>
                <a:latin typeface="Microsoft Sans Serif"/>
                <a:cs typeface="Microsoft Sans Serif"/>
              </a:rPr>
              <a:t>СПО</a:t>
            </a:r>
            <a:endParaRPr sz="1400">
              <a:latin typeface="Microsoft Sans Serif"/>
              <a:cs typeface="Microsoft Sans Serif"/>
            </a:endParaRPr>
          </a:p>
          <a:p>
            <a:pPr marL="300355" indent="-288290">
              <a:lnSpc>
                <a:spcPct val="100000"/>
              </a:lnSpc>
              <a:spcBef>
                <a:spcPts val="409"/>
              </a:spcBef>
              <a:buChar char="•"/>
              <a:tabLst>
                <a:tab pos="300355" algn="l"/>
                <a:tab pos="300990" algn="l"/>
              </a:tabLst>
            </a:pPr>
            <a:r>
              <a:rPr sz="1500" spc="-15" dirty="0">
                <a:solidFill>
                  <a:srgbClr val="585858"/>
                </a:solidFill>
                <a:latin typeface="Microsoft Sans Serif"/>
                <a:cs typeface="Microsoft Sans Serif"/>
              </a:rPr>
              <a:t>ВИЗУАЛИЗИРОВАННЫЙ</a:t>
            </a:r>
            <a:r>
              <a:rPr sz="1500" spc="45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500" spc="-25" dirty="0">
                <a:solidFill>
                  <a:srgbClr val="585858"/>
                </a:solidFill>
                <a:latin typeface="Microsoft Sans Serif"/>
                <a:cs typeface="Microsoft Sans Serif"/>
              </a:rPr>
              <a:t>КОНТЕНТ</a:t>
            </a:r>
            <a:endParaRPr sz="1500">
              <a:latin typeface="Microsoft Sans Serif"/>
              <a:cs typeface="Microsoft Sans Serif"/>
            </a:endParaRPr>
          </a:p>
          <a:p>
            <a:pPr marL="300355" indent="-288290">
              <a:lnSpc>
                <a:spcPct val="100000"/>
              </a:lnSpc>
              <a:buChar char="•"/>
              <a:tabLst>
                <a:tab pos="300355" algn="l"/>
                <a:tab pos="300990" algn="l"/>
              </a:tabLst>
            </a:pPr>
            <a:r>
              <a:rPr sz="1500" spc="-15" dirty="0">
                <a:solidFill>
                  <a:srgbClr val="585858"/>
                </a:solidFill>
                <a:latin typeface="Microsoft Sans Serif"/>
                <a:cs typeface="Microsoft Sans Serif"/>
              </a:rPr>
              <a:t>ИНТЕРАКТИВНЫЕ</a:t>
            </a:r>
            <a:r>
              <a:rPr sz="1500" spc="25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500" spc="-35" dirty="0">
                <a:solidFill>
                  <a:srgbClr val="585858"/>
                </a:solidFill>
                <a:latin typeface="Microsoft Sans Serif"/>
                <a:cs typeface="Microsoft Sans Serif"/>
              </a:rPr>
              <a:t>ЗАДАНИЯ</a:t>
            </a:r>
            <a:endParaRPr sz="15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452746" y="3085592"/>
            <a:ext cx="2016125" cy="209550"/>
          </a:xfrm>
          <a:custGeom>
            <a:avLst/>
            <a:gdLst/>
            <a:ahLst/>
            <a:cxnLst/>
            <a:rect l="l" t="t" r="r" b="b"/>
            <a:pathLst>
              <a:path w="2016125" h="209550">
                <a:moveTo>
                  <a:pt x="34925" y="69850"/>
                </a:moveTo>
                <a:lnTo>
                  <a:pt x="21324" y="72592"/>
                </a:lnTo>
                <a:lnTo>
                  <a:pt x="10223" y="80073"/>
                </a:lnTo>
                <a:lnTo>
                  <a:pt x="2742" y="91174"/>
                </a:lnTo>
                <a:lnTo>
                  <a:pt x="0" y="104775"/>
                </a:lnTo>
                <a:lnTo>
                  <a:pt x="2742" y="118375"/>
                </a:lnTo>
                <a:lnTo>
                  <a:pt x="10223" y="129476"/>
                </a:lnTo>
                <a:lnTo>
                  <a:pt x="21324" y="136957"/>
                </a:lnTo>
                <a:lnTo>
                  <a:pt x="34925" y="139700"/>
                </a:lnTo>
                <a:lnTo>
                  <a:pt x="48525" y="136957"/>
                </a:lnTo>
                <a:lnTo>
                  <a:pt x="59626" y="129476"/>
                </a:lnTo>
                <a:lnTo>
                  <a:pt x="67107" y="118375"/>
                </a:lnTo>
                <a:lnTo>
                  <a:pt x="69850" y="104775"/>
                </a:lnTo>
                <a:lnTo>
                  <a:pt x="67107" y="91174"/>
                </a:lnTo>
                <a:lnTo>
                  <a:pt x="59626" y="80073"/>
                </a:lnTo>
                <a:lnTo>
                  <a:pt x="48525" y="72592"/>
                </a:lnTo>
                <a:lnTo>
                  <a:pt x="34925" y="69850"/>
                </a:lnTo>
                <a:close/>
              </a:path>
              <a:path w="2016125" h="209550">
                <a:moveTo>
                  <a:pt x="174751" y="69850"/>
                </a:moveTo>
                <a:lnTo>
                  <a:pt x="161077" y="72592"/>
                </a:lnTo>
                <a:lnTo>
                  <a:pt x="149971" y="80073"/>
                </a:lnTo>
                <a:lnTo>
                  <a:pt x="142460" y="91174"/>
                </a:lnTo>
                <a:lnTo>
                  <a:pt x="139700" y="104775"/>
                </a:lnTo>
                <a:lnTo>
                  <a:pt x="142460" y="118375"/>
                </a:lnTo>
                <a:lnTo>
                  <a:pt x="149971" y="129476"/>
                </a:lnTo>
                <a:lnTo>
                  <a:pt x="161077" y="136957"/>
                </a:lnTo>
                <a:lnTo>
                  <a:pt x="174625" y="139700"/>
                </a:lnTo>
                <a:lnTo>
                  <a:pt x="188352" y="136957"/>
                </a:lnTo>
                <a:lnTo>
                  <a:pt x="199453" y="129476"/>
                </a:lnTo>
                <a:lnTo>
                  <a:pt x="206934" y="118375"/>
                </a:lnTo>
                <a:lnTo>
                  <a:pt x="209676" y="104775"/>
                </a:lnTo>
                <a:lnTo>
                  <a:pt x="206934" y="91174"/>
                </a:lnTo>
                <a:lnTo>
                  <a:pt x="199453" y="80073"/>
                </a:lnTo>
                <a:lnTo>
                  <a:pt x="188352" y="72592"/>
                </a:lnTo>
                <a:lnTo>
                  <a:pt x="174751" y="69850"/>
                </a:lnTo>
                <a:close/>
              </a:path>
              <a:path w="2016125" h="209550">
                <a:moveTo>
                  <a:pt x="314451" y="69850"/>
                </a:moveTo>
                <a:lnTo>
                  <a:pt x="300851" y="72592"/>
                </a:lnTo>
                <a:lnTo>
                  <a:pt x="289750" y="80073"/>
                </a:lnTo>
                <a:lnTo>
                  <a:pt x="282269" y="91174"/>
                </a:lnTo>
                <a:lnTo>
                  <a:pt x="279526" y="104775"/>
                </a:lnTo>
                <a:lnTo>
                  <a:pt x="282269" y="118375"/>
                </a:lnTo>
                <a:lnTo>
                  <a:pt x="289750" y="129476"/>
                </a:lnTo>
                <a:lnTo>
                  <a:pt x="300851" y="136957"/>
                </a:lnTo>
                <a:lnTo>
                  <a:pt x="314451" y="139700"/>
                </a:lnTo>
                <a:lnTo>
                  <a:pt x="328052" y="136957"/>
                </a:lnTo>
                <a:lnTo>
                  <a:pt x="339153" y="129476"/>
                </a:lnTo>
                <a:lnTo>
                  <a:pt x="346634" y="118375"/>
                </a:lnTo>
                <a:lnTo>
                  <a:pt x="349376" y="104775"/>
                </a:lnTo>
                <a:lnTo>
                  <a:pt x="346634" y="91174"/>
                </a:lnTo>
                <a:lnTo>
                  <a:pt x="339153" y="80073"/>
                </a:lnTo>
                <a:lnTo>
                  <a:pt x="328052" y="72592"/>
                </a:lnTo>
                <a:lnTo>
                  <a:pt x="314451" y="69850"/>
                </a:lnTo>
                <a:close/>
              </a:path>
              <a:path w="2016125" h="209550">
                <a:moveTo>
                  <a:pt x="454278" y="69850"/>
                </a:moveTo>
                <a:lnTo>
                  <a:pt x="440604" y="72592"/>
                </a:lnTo>
                <a:lnTo>
                  <a:pt x="429498" y="80073"/>
                </a:lnTo>
                <a:lnTo>
                  <a:pt x="421987" y="91174"/>
                </a:lnTo>
                <a:lnTo>
                  <a:pt x="419226" y="104775"/>
                </a:lnTo>
                <a:lnTo>
                  <a:pt x="421987" y="118375"/>
                </a:lnTo>
                <a:lnTo>
                  <a:pt x="429498" y="129476"/>
                </a:lnTo>
                <a:lnTo>
                  <a:pt x="440604" y="136957"/>
                </a:lnTo>
                <a:lnTo>
                  <a:pt x="454151" y="139700"/>
                </a:lnTo>
                <a:lnTo>
                  <a:pt x="467879" y="136957"/>
                </a:lnTo>
                <a:lnTo>
                  <a:pt x="478980" y="129476"/>
                </a:lnTo>
                <a:lnTo>
                  <a:pt x="486461" y="118375"/>
                </a:lnTo>
                <a:lnTo>
                  <a:pt x="489203" y="104775"/>
                </a:lnTo>
                <a:lnTo>
                  <a:pt x="486461" y="91174"/>
                </a:lnTo>
                <a:lnTo>
                  <a:pt x="478980" y="80073"/>
                </a:lnTo>
                <a:lnTo>
                  <a:pt x="467879" y="72592"/>
                </a:lnTo>
                <a:lnTo>
                  <a:pt x="454278" y="69850"/>
                </a:lnTo>
                <a:close/>
              </a:path>
              <a:path w="2016125" h="209550">
                <a:moveTo>
                  <a:pt x="594105" y="69850"/>
                </a:moveTo>
                <a:lnTo>
                  <a:pt x="580378" y="72592"/>
                </a:lnTo>
                <a:lnTo>
                  <a:pt x="569277" y="80073"/>
                </a:lnTo>
                <a:lnTo>
                  <a:pt x="561796" y="91174"/>
                </a:lnTo>
                <a:lnTo>
                  <a:pt x="559053" y="104775"/>
                </a:lnTo>
                <a:lnTo>
                  <a:pt x="561796" y="118375"/>
                </a:lnTo>
                <a:lnTo>
                  <a:pt x="569277" y="129476"/>
                </a:lnTo>
                <a:lnTo>
                  <a:pt x="580378" y="136957"/>
                </a:lnTo>
                <a:lnTo>
                  <a:pt x="593978" y="139700"/>
                </a:lnTo>
                <a:lnTo>
                  <a:pt x="607653" y="136957"/>
                </a:lnTo>
                <a:lnTo>
                  <a:pt x="618759" y="129476"/>
                </a:lnTo>
                <a:lnTo>
                  <a:pt x="626270" y="118375"/>
                </a:lnTo>
                <a:lnTo>
                  <a:pt x="629030" y="104775"/>
                </a:lnTo>
                <a:lnTo>
                  <a:pt x="626270" y="91174"/>
                </a:lnTo>
                <a:lnTo>
                  <a:pt x="618759" y="80073"/>
                </a:lnTo>
                <a:lnTo>
                  <a:pt x="607653" y="72592"/>
                </a:lnTo>
                <a:lnTo>
                  <a:pt x="594105" y="69850"/>
                </a:lnTo>
                <a:close/>
              </a:path>
              <a:path w="2016125" h="209550">
                <a:moveTo>
                  <a:pt x="733805" y="69850"/>
                </a:moveTo>
                <a:lnTo>
                  <a:pt x="720205" y="72592"/>
                </a:lnTo>
                <a:lnTo>
                  <a:pt x="709104" y="80073"/>
                </a:lnTo>
                <a:lnTo>
                  <a:pt x="701623" y="91174"/>
                </a:lnTo>
                <a:lnTo>
                  <a:pt x="698880" y="104775"/>
                </a:lnTo>
                <a:lnTo>
                  <a:pt x="701623" y="118375"/>
                </a:lnTo>
                <a:lnTo>
                  <a:pt x="709104" y="129476"/>
                </a:lnTo>
                <a:lnTo>
                  <a:pt x="720205" y="136957"/>
                </a:lnTo>
                <a:lnTo>
                  <a:pt x="733805" y="139700"/>
                </a:lnTo>
                <a:lnTo>
                  <a:pt x="747406" y="136957"/>
                </a:lnTo>
                <a:lnTo>
                  <a:pt x="758507" y="129476"/>
                </a:lnTo>
                <a:lnTo>
                  <a:pt x="765988" y="118375"/>
                </a:lnTo>
                <a:lnTo>
                  <a:pt x="768730" y="104775"/>
                </a:lnTo>
                <a:lnTo>
                  <a:pt x="765988" y="91174"/>
                </a:lnTo>
                <a:lnTo>
                  <a:pt x="758507" y="80073"/>
                </a:lnTo>
                <a:lnTo>
                  <a:pt x="747406" y="72592"/>
                </a:lnTo>
                <a:lnTo>
                  <a:pt x="733805" y="69850"/>
                </a:lnTo>
                <a:close/>
              </a:path>
              <a:path w="2016125" h="209550">
                <a:moveTo>
                  <a:pt x="873632" y="69850"/>
                </a:moveTo>
                <a:lnTo>
                  <a:pt x="859905" y="72592"/>
                </a:lnTo>
                <a:lnTo>
                  <a:pt x="848804" y="80073"/>
                </a:lnTo>
                <a:lnTo>
                  <a:pt x="841323" y="91174"/>
                </a:lnTo>
                <a:lnTo>
                  <a:pt x="838580" y="104775"/>
                </a:lnTo>
                <a:lnTo>
                  <a:pt x="841323" y="118375"/>
                </a:lnTo>
                <a:lnTo>
                  <a:pt x="848804" y="129476"/>
                </a:lnTo>
                <a:lnTo>
                  <a:pt x="859905" y="136957"/>
                </a:lnTo>
                <a:lnTo>
                  <a:pt x="873505" y="139700"/>
                </a:lnTo>
                <a:lnTo>
                  <a:pt x="887233" y="136957"/>
                </a:lnTo>
                <a:lnTo>
                  <a:pt x="898334" y="129476"/>
                </a:lnTo>
                <a:lnTo>
                  <a:pt x="905815" y="118375"/>
                </a:lnTo>
                <a:lnTo>
                  <a:pt x="908557" y="104775"/>
                </a:lnTo>
                <a:lnTo>
                  <a:pt x="905815" y="91174"/>
                </a:lnTo>
                <a:lnTo>
                  <a:pt x="898334" y="80073"/>
                </a:lnTo>
                <a:lnTo>
                  <a:pt x="887233" y="72592"/>
                </a:lnTo>
                <a:lnTo>
                  <a:pt x="873632" y="69850"/>
                </a:lnTo>
                <a:close/>
              </a:path>
              <a:path w="2016125" h="209550">
                <a:moveTo>
                  <a:pt x="1013332" y="69850"/>
                </a:moveTo>
                <a:lnTo>
                  <a:pt x="999732" y="72592"/>
                </a:lnTo>
                <a:lnTo>
                  <a:pt x="988631" y="80073"/>
                </a:lnTo>
                <a:lnTo>
                  <a:pt x="981150" y="91174"/>
                </a:lnTo>
                <a:lnTo>
                  <a:pt x="978407" y="104775"/>
                </a:lnTo>
                <a:lnTo>
                  <a:pt x="981150" y="118375"/>
                </a:lnTo>
                <a:lnTo>
                  <a:pt x="988631" y="129476"/>
                </a:lnTo>
                <a:lnTo>
                  <a:pt x="999732" y="136957"/>
                </a:lnTo>
                <a:lnTo>
                  <a:pt x="1013332" y="139700"/>
                </a:lnTo>
                <a:lnTo>
                  <a:pt x="1026933" y="136957"/>
                </a:lnTo>
                <a:lnTo>
                  <a:pt x="1038034" y="129476"/>
                </a:lnTo>
                <a:lnTo>
                  <a:pt x="1045515" y="118375"/>
                </a:lnTo>
                <a:lnTo>
                  <a:pt x="1048257" y="104775"/>
                </a:lnTo>
                <a:lnTo>
                  <a:pt x="1045515" y="91174"/>
                </a:lnTo>
                <a:lnTo>
                  <a:pt x="1038034" y="80073"/>
                </a:lnTo>
                <a:lnTo>
                  <a:pt x="1026933" y="72592"/>
                </a:lnTo>
                <a:lnTo>
                  <a:pt x="1013332" y="69850"/>
                </a:lnTo>
                <a:close/>
              </a:path>
              <a:path w="2016125" h="209550">
                <a:moveTo>
                  <a:pt x="1153160" y="69850"/>
                </a:moveTo>
                <a:lnTo>
                  <a:pt x="1153032" y="69850"/>
                </a:lnTo>
                <a:lnTo>
                  <a:pt x="1139432" y="72592"/>
                </a:lnTo>
                <a:lnTo>
                  <a:pt x="1128331" y="80073"/>
                </a:lnTo>
                <a:lnTo>
                  <a:pt x="1120850" y="91174"/>
                </a:lnTo>
                <a:lnTo>
                  <a:pt x="1118107" y="104775"/>
                </a:lnTo>
                <a:lnTo>
                  <a:pt x="1120850" y="118375"/>
                </a:lnTo>
                <a:lnTo>
                  <a:pt x="1128331" y="129476"/>
                </a:lnTo>
                <a:lnTo>
                  <a:pt x="1139432" y="136957"/>
                </a:lnTo>
                <a:lnTo>
                  <a:pt x="1153032" y="139700"/>
                </a:lnTo>
                <a:lnTo>
                  <a:pt x="1153160" y="139700"/>
                </a:lnTo>
                <a:lnTo>
                  <a:pt x="1166760" y="136957"/>
                </a:lnTo>
                <a:lnTo>
                  <a:pt x="1177861" y="129476"/>
                </a:lnTo>
                <a:lnTo>
                  <a:pt x="1185342" y="118375"/>
                </a:lnTo>
                <a:lnTo>
                  <a:pt x="1188085" y="104775"/>
                </a:lnTo>
                <a:lnTo>
                  <a:pt x="1185342" y="91174"/>
                </a:lnTo>
                <a:lnTo>
                  <a:pt x="1177861" y="80073"/>
                </a:lnTo>
                <a:lnTo>
                  <a:pt x="1166760" y="72592"/>
                </a:lnTo>
                <a:lnTo>
                  <a:pt x="1153160" y="69850"/>
                </a:lnTo>
                <a:close/>
              </a:path>
              <a:path w="2016125" h="209550">
                <a:moveTo>
                  <a:pt x="1292860" y="69850"/>
                </a:moveTo>
                <a:lnTo>
                  <a:pt x="1279259" y="72592"/>
                </a:lnTo>
                <a:lnTo>
                  <a:pt x="1268158" y="80073"/>
                </a:lnTo>
                <a:lnTo>
                  <a:pt x="1260677" y="91174"/>
                </a:lnTo>
                <a:lnTo>
                  <a:pt x="1257935" y="104775"/>
                </a:lnTo>
                <a:lnTo>
                  <a:pt x="1260677" y="118375"/>
                </a:lnTo>
                <a:lnTo>
                  <a:pt x="1268158" y="129476"/>
                </a:lnTo>
                <a:lnTo>
                  <a:pt x="1279259" y="136957"/>
                </a:lnTo>
                <a:lnTo>
                  <a:pt x="1292860" y="139700"/>
                </a:lnTo>
                <a:lnTo>
                  <a:pt x="1306460" y="136957"/>
                </a:lnTo>
                <a:lnTo>
                  <a:pt x="1317561" y="129476"/>
                </a:lnTo>
                <a:lnTo>
                  <a:pt x="1325042" y="118375"/>
                </a:lnTo>
                <a:lnTo>
                  <a:pt x="1327785" y="104775"/>
                </a:lnTo>
                <a:lnTo>
                  <a:pt x="1325042" y="91174"/>
                </a:lnTo>
                <a:lnTo>
                  <a:pt x="1317561" y="80073"/>
                </a:lnTo>
                <a:lnTo>
                  <a:pt x="1306460" y="72592"/>
                </a:lnTo>
                <a:lnTo>
                  <a:pt x="1292860" y="69850"/>
                </a:lnTo>
                <a:close/>
              </a:path>
              <a:path w="2016125" h="209550">
                <a:moveTo>
                  <a:pt x="1432687" y="69850"/>
                </a:moveTo>
                <a:lnTo>
                  <a:pt x="1418959" y="72592"/>
                </a:lnTo>
                <a:lnTo>
                  <a:pt x="1407858" y="80073"/>
                </a:lnTo>
                <a:lnTo>
                  <a:pt x="1400377" y="91174"/>
                </a:lnTo>
                <a:lnTo>
                  <a:pt x="1397635" y="104775"/>
                </a:lnTo>
                <a:lnTo>
                  <a:pt x="1400377" y="118375"/>
                </a:lnTo>
                <a:lnTo>
                  <a:pt x="1407858" y="129476"/>
                </a:lnTo>
                <a:lnTo>
                  <a:pt x="1418959" y="136957"/>
                </a:lnTo>
                <a:lnTo>
                  <a:pt x="1432560" y="139700"/>
                </a:lnTo>
                <a:lnTo>
                  <a:pt x="1446287" y="136957"/>
                </a:lnTo>
                <a:lnTo>
                  <a:pt x="1457388" y="129476"/>
                </a:lnTo>
                <a:lnTo>
                  <a:pt x="1464869" y="118375"/>
                </a:lnTo>
                <a:lnTo>
                  <a:pt x="1467612" y="104775"/>
                </a:lnTo>
                <a:lnTo>
                  <a:pt x="1464869" y="91174"/>
                </a:lnTo>
                <a:lnTo>
                  <a:pt x="1457388" y="80073"/>
                </a:lnTo>
                <a:lnTo>
                  <a:pt x="1446287" y="72592"/>
                </a:lnTo>
                <a:lnTo>
                  <a:pt x="1432687" y="69850"/>
                </a:lnTo>
                <a:close/>
              </a:path>
              <a:path w="2016125" h="209550">
                <a:moveTo>
                  <a:pt x="1572387" y="69850"/>
                </a:moveTo>
                <a:lnTo>
                  <a:pt x="1558786" y="72592"/>
                </a:lnTo>
                <a:lnTo>
                  <a:pt x="1547685" y="80073"/>
                </a:lnTo>
                <a:lnTo>
                  <a:pt x="1540204" y="91174"/>
                </a:lnTo>
                <a:lnTo>
                  <a:pt x="1537462" y="104775"/>
                </a:lnTo>
                <a:lnTo>
                  <a:pt x="1540204" y="118375"/>
                </a:lnTo>
                <a:lnTo>
                  <a:pt x="1547685" y="129476"/>
                </a:lnTo>
                <a:lnTo>
                  <a:pt x="1558786" y="136957"/>
                </a:lnTo>
                <a:lnTo>
                  <a:pt x="1572387" y="139700"/>
                </a:lnTo>
                <a:lnTo>
                  <a:pt x="1585987" y="136957"/>
                </a:lnTo>
                <a:lnTo>
                  <a:pt x="1597088" y="129476"/>
                </a:lnTo>
                <a:lnTo>
                  <a:pt x="1604569" y="118375"/>
                </a:lnTo>
                <a:lnTo>
                  <a:pt x="1607312" y="104775"/>
                </a:lnTo>
                <a:lnTo>
                  <a:pt x="1604569" y="91174"/>
                </a:lnTo>
                <a:lnTo>
                  <a:pt x="1597088" y="80073"/>
                </a:lnTo>
                <a:lnTo>
                  <a:pt x="1585987" y="72592"/>
                </a:lnTo>
                <a:lnTo>
                  <a:pt x="1572387" y="69850"/>
                </a:lnTo>
                <a:close/>
              </a:path>
              <a:path w="2016125" h="209550">
                <a:moveTo>
                  <a:pt x="1712214" y="69850"/>
                </a:moveTo>
                <a:lnTo>
                  <a:pt x="1698539" y="72592"/>
                </a:lnTo>
                <a:lnTo>
                  <a:pt x="1687433" y="80073"/>
                </a:lnTo>
                <a:lnTo>
                  <a:pt x="1679922" y="91174"/>
                </a:lnTo>
                <a:lnTo>
                  <a:pt x="1677162" y="104775"/>
                </a:lnTo>
                <a:lnTo>
                  <a:pt x="1679922" y="118375"/>
                </a:lnTo>
                <a:lnTo>
                  <a:pt x="1687433" y="129476"/>
                </a:lnTo>
                <a:lnTo>
                  <a:pt x="1698539" y="136957"/>
                </a:lnTo>
                <a:lnTo>
                  <a:pt x="1712087" y="139700"/>
                </a:lnTo>
                <a:lnTo>
                  <a:pt x="1725814" y="136957"/>
                </a:lnTo>
                <a:lnTo>
                  <a:pt x="1736915" y="129476"/>
                </a:lnTo>
                <a:lnTo>
                  <a:pt x="1744396" y="118375"/>
                </a:lnTo>
                <a:lnTo>
                  <a:pt x="1747139" y="104775"/>
                </a:lnTo>
                <a:lnTo>
                  <a:pt x="1744396" y="91174"/>
                </a:lnTo>
                <a:lnTo>
                  <a:pt x="1736915" y="80073"/>
                </a:lnTo>
                <a:lnTo>
                  <a:pt x="1725814" y="72592"/>
                </a:lnTo>
                <a:lnTo>
                  <a:pt x="1712214" y="69850"/>
                </a:lnTo>
                <a:close/>
              </a:path>
              <a:path w="2016125" h="209550">
                <a:moveTo>
                  <a:pt x="1806575" y="0"/>
                </a:moveTo>
                <a:lnTo>
                  <a:pt x="1806575" y="209550"/>
                </a:lnTo>
                <a:lnTo>
                  <a:pt x="2016125" y="104775"/>
                </a:lnTo>
                <a:lnTo>
                  <a:pt x="1806575" y="0"/>
                </a:lnTo>
                <a:close/>
              </a:path>
            </a:pathLst>
          </a:custGeom>
          <a:solidFill>
            <a:srgbClr val="CF919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8827643" y="4250563"/>
            <a:ext cx="3393440" cy="2636520"/>
            <a:chOff x="8827643" y="4250563"/>
            <a:chExt cx="3393440" cy="2636520"/>
          </a:xfrm>
        </p:grpSpPr>
        <p:sp>
          <p:nvSpPr>
            <p:cNvPr id="10" name="object 10"/>
            <p:cNvSpPr/>
            <p:nvPr/>
          </p:nvSpPr>
          <p:spPr>
            <a:xfrm>
              <a:off x="9091930" y="4492752"/>
              <a:ext cx="2998470" cy="2365375"/>
            </a:xfrm>
            <a:custGeom>
              <a:avLst/>
              <a:gdLst/>
              <a:ahLst/>
              <a:cxnLst/>
              <a:rect l="l" t="t" r="r" b="b"/>
              <a:pathLst>
                <a:path w="2998470" h="2365375">
                  <a:moveTo>
                    <a:pt x="1499108" y="0"/>
                  </a:moveTo>
                  <a:lnTo>
                    <a:pt x="1450591" y="770"/>
                  </a:lnTo>
                  <a:lnTo>
                    <a:pt x="1402460" y="3065"/>
                  </a:lnTo>
                  <a:lnTo>
                    <a:pt x="1354737" y="6861"/>
                  </a:lnTo>
                  <a:lnTo>
                    <a:pt x="1307445" y="12136"/>
                  </a:lnTo>
                  <a:lnTo>
                    <a:pt x="1260607" y="18865"/>
                  </a:lnTo>
                  <a:lnTo>
                    <a:pt x="1214248" y="27027"/>
                  </a:lnTo>
                  <a:lnTo>
                    <a:pt x="1168390" y="36596"/>
                  </a:lnTo>
                  <a:lnTo>
                    <a:pt x="1123056" y="47552"/>
                  </a:lnTo>
                  <a:lnTo>
                    <a:pt x="1078269" y="59869"/>
                  </a:lnTo>
                  <a:lnTo>
                    <a:pt x="1034054" y="73524"/>
                  </a:lnTo>
                  <a:lnTo>
                    <a:pt x="990433" y="88495"/>
                  </a:lnTo>
                  <a:lnTo>
                    <a:pt x="947430" y="104759"/>
                  </a:lnTo>
                  <a:lnTo>
                    <a:pt x="905067" y="122291"/>
                  </a:lnTo>
                  <a:lnTo>
                    <a:pt x="863368" y="141069"/>
                  </a:lnTo>
                  <a:lnTo>
                    <a:pt x="822356" y="161069"/>
                  </a:lnTo>
                  <a:lnTo>
                    <a:pt x="782056" y="182269"/>
                  </a:lnTo>
                  <a:lnTo>
                    <a:pt x="742489" y="204644"/>
                  </a:lnTo>
                  <a:lnTo>
                    <a:pt x="703679" y="228172"/>
                  </a:lnTo>
                  <a:lnTo>
                    <a:pt x="665649" y="252829"/>
                  </a:lnTo>
                  <a:lnTo>
                    <a:pt x="628423" y="278593"/>
                  </a:lnTo>
                  <a:lnTo>
                    <a:pt x="592024" y="305439"/>
                  </a:lnTo>
                  <a:lnTo>
                    <a:pt x="556475" y="333345"/>
                  </a:lnTo>
                  <a:lnTo>
                    <a:pt x="521800" y="362287"/>
                  </a:lnTo>
                  <a:lnTo>
                    <a:pt x="488022" y="392243"/>
                  </a:lnTo>
                  <a:lnTo>
                    <a:pt x="455163" y="423188"/>
                  </a:lnTo>
                  <a:lnTo>
                    <a:pt x="423248" y="455099"/>
                  </a:lnTo>
                  <a:lnTo>
                    <a:pt x="392299" y="487954"/>
                  </a:lnTo>
                  <a:lnTo>
                    <a:pt x="362340" y="521729"/>
                  </a:lnTo>
                  <a:lnTo>
                    <a:pt x="333395" y="556401"/>
                  </a:lnTo>
                  <a:lnTo>
                    <a:pt x="305485" y="591947"/>
                  </a:lnTo>
                  <a:lnTo>
                    <a:pt x="278635" y="628342"/>
                  </a:lnTo>
                  <a:lnTo>
                    <a:pt x="252868" y="665565"/>
                  </a:lnTo>
                  <a:lnTo>
                    <a:pt x="228208" y="703591"/>
                  </a:lnTo>
                  <a:lnTo>
                    <a:pt x="204676" y="742398"/>
                  </a:lnTo>
                  <a:lnTo>
                    <a:pt x="182298" y="781962"/>
                  </a:lnTo>
                  <a:lnTo>
                    <a:pt x="161095" y="822260"/>
                  </a:lnTo>
                  <a:lnTo>
                    <a:pt x="141092" y="863269"/>
                  </a:lnTo>
                  <a:lnTo>
                    <a:pt x="122311" y="904966"/>
                  </a:lnTo>
                  <a:lnTo>
                    <a:pt x="104776" y="947326"/>
                  </a:lnTo>
                  <a:lnTo>
                    <a:pt x="88510" y="990327"/>
                  </a:lnTo>
                  <a:lnTo>
                    <a:pt x="73537" y="1033947"/>
                  </a:lnTo>
                  <a:lnTo>
                    <a:pt x="59879" y="1078160"/>
                  </a:lnTo>
                  <a:lnTo>
                    <a:pt x="47560" y="1122945"/>
                  </a:lnTo>
                  <a:lnTo>
                    <a:pt x="36603" y="1168277"/>
                  </a:lnTo>
                  <a:lnTo>
                    <a:pt x="27031" y="1214135"/>
                  </a:lnTo>
                  <a:lnTo>
                    <a:pt x="18869" y="1260493"/>
                  </a:lnTo>
                  <a:lnTo>
                    <a:pt x="12138" y="1307330"/>
                  </a:lnTo>
                  <a:lnTo>
                    <a:pt x="6862" y="1354622"/>
                  </a:lnTo>
                  <a:lnTo>
                    <a:pt x="3065" y="1402345"/>
                  </a:lnTo>
                  <a:lnTo>
                    <a:pt x="770" y="1450476"/>
                  </a:lnTo>
                  <a:lnTo>
                    <a:pt x="0" y="1498993"/>
                  </a:lnTo>
                  <a:lnTo>
                    <a:pt x="770" y="1547507"/>
                  </a:lnTo>
                  <a:lnTo>
                    <a:pt x="3065" y="1595637"/>
                  </a:lnTo>
                  <a:lnTo>
                    <a:pt x="6862" y="1643358"/>
                  </a:lnTo>
                  <a:lnTo>
                    <a:pt x="12138" y="1690648"/>
                  </a:lnTo>
                  <a:lnTo>
                    <a:pt x="18869" y="1737483"/>
                  </a:lnTo>
                  <a:lnTo>
                    <a:pt x="27031" y="1783840"/>
                  </a:lnTo>
                  <a:lnTo>
                    <a:pt x="36603" y="1829696"/>
                  </a:lnTo>
                  <a:lnTo>
                    <a:pt x="47560" y="1875028"/>
                  </a:lnTo>
                  <a:lnTo>
                    <a:pt x="59879" y="1919811"/>
                  </a:lnTo>
                  <a:lnTo>
                    <a:pt x="73537" y="1964024"/>
                  </a:lnTo>
                  <a:lnTo>
                    <a:pt x="88510" y="2007643"/>
                  </a:lnTo>
                  <a:lnTo>
                    <a:pt x="104776" y="2050644"/>
                  </a:lnTo>
                  <a:lnTo>
                    <a:pt x="122311" y="2093004"/>
                  </a:lnTo>
                  <a:lnTo>
                    <a:pt x="141092" y="2134700"/>
                  </a:lnTo>
                  <a:lnTo>
                    <a:pt x="161095" y="2175709"/>
                  </a:lnTo>
                  <a:lnTo>
                    <a:pt x="182298" y="2216007"/>
                  </a:lnTo>
                  <a:lnTo>
                    <a:pt x="204676" y="2255572"/>
                  </a:lnTo>
                  <a:lnTo>
                    <a:pt x="228208" y="2294379"/>
                  </a:lnTo>
                  <a:lnTo>
                    <a:pt x="252868" y="2332406"/>
                  </a:lnTo>
                  <a:lnTo>
                    <a:pt x="275600" y="2365244"/>
                  </a:lnTo>
                  <a:lnTo>
                    <a:pt x="2722495" y="2365244"/>
                  </a:lnTo>
                  <a:lnTo>
                    <a:pt x="2745226" y="2332406"/>
                  </a:lnTo>
                  <a:lnTo>
                    <a:pt x="2769886" y="2294379"/>
                  </a:lnTo>
                  <a:lnTo>
                    <a:pt x="2793416" y="2255572"/>
                  </a:lnTo>
                  <a:lnTo>
                    <a:pt x="2815794" y="2216007"/>
                  </a:lnTo>
                  <a:lnTo>
                    <a:pt x="2836996" y="2175709"/>
                  </a:lnTo>
                  <a:lnTo>
                    <a:pt x="2856999" y="2134700"/>
                  </a:lnTo>
                  <a:lnTo>
                    <a:pt x="2875779" y="2093004"/>
                  </a:lnTo>
                  <a:lnTo>
                    <a:pt x="2893313" y="2050644"/>
                  </a:lnTo>
                  <a:lnTo>
                    <a:pt x="2909579" y="2007643"/>
                  </a:lnTo>
                  <a:lnTo>
                    <a:pt x="2924552" y="1964024"/>
                  </a:lnTo>
                  <a:lnTo>
                    <a:pt x="2938210" y="1919811"/>
                  </a:lnTo>
                  <a:lnTo>
                    <a:pt x="2950529" y="1875028"/>
                  </a:lnTo>
                  <a:lnTo>
                    <a:pt x="2961485" y="1829696"/>
                  </a:lnTo>
                  <a:lnTo>
                    <a:pt x="2971057" y="1783840"/>
                  </a:lnTo>
                  <a:lnTo>
                    <a:pt x="2979219" y="1737483"/>
                  </a:lnTo>
                  <a:lnTo>
                    <a:pt x="2985950" y="1690648"/>
                  </a:lnTo>
                  <a:lnTo>
                    <a:pt x="2991226" y="1643358"/>
                  </a:lnTo>
                  <a:lnTo>
                    <a:pt x="2995023" y="1595637"/>
                  </a:lnTo>
                  <a:lnTo>
                    <a:pt x="2997318" y="1547507"/>
                  </a:lnTo>
                  <a:lnTo>
                    <a:pt x="2998089" y="1498993"/>
                  </a:lnTo>
                  <a:lnTo>
                    <a:pt x="2997318" y="1450476"/>
                  </a:lnTo>
                  <a:lnTo>
                    <a:pt x="2995023" y="1402345"/>
                  </a:lnTo>
                  <a:lnTo>
                    <a:pt x="2991226" y="1354622"/>
                  </a:lnTo>
                  <a:lnTo>
                    <a:pt x="2985950" y="1307330"/>
                  </a:lnTo>
                  <a:lnTo>
                    <a:pt x="2979219" y="1260493"/>
                  </a:lnTo>
                  <a:lnTo>
                    <a:pt x="2971057" y="1214135"/>
                  </a:lnTo>
                  <a:lnTo>
                    <a:pt x="2961485" y="1168277"/>
                  </a:lnTo>
                  <a:lnTo>
                    <a:pt x="2950529" y="1122945"/>
                  </a:lnTo>
                  <a:lnTo>
                    <a:pt x="2938210" y="1078160"/>
                  </a:lnTo>
                  <a:lnTo>
                    <a:pt x="2924552" y="1033947"/>
                  </a:lnTo>
                  <a:lnTo>
                    <a:pt x="2909579" y="990327"/>
                  </a:lnTo>
                  <a:lnTo>
                    <a:pt x="2893313" y="947326"/>
                  </a:lnTo>
                  <a:lnTo>
                    <a:pt x="2875779" y="904966"/>
                  </a:lnTo>
                  <a:lnTo>
                    <a:pt x="2856999" y="863269"/>
                  </a:lnTo>
                  <a:lnTo>
                    <a:pt x="2836996" y="822260"/>
                  </a:lnTo>
                  <a:lnTo>
                    <a:pt x="2815794" y="781962"/>
                  </a:lnTo>
                  <a:lnTo>
                    <a:pt x="2793416" y="742398"/>
                  </a:lnTo>
                  <a:lnTo>
                    <a:pt x="2769886" y="703591"/>
                  </a:lnTo>
                  <a:lnTo>
                    <a:pt x="2745226" y="665565"/>
                  </a:lnTo>
                  <a:lnTo>
                    <a:pt x="2719460" y="628342"/>
                  </a:lnTo>
                  <a:lnTo>
                    <a:pt x="2692612" y="591947"/>
                  </a:lnTo>
                  <a:lnTo>
                    <a:pt x="2664704" y="556401"/>
                  </a:lnTo>
                  <a:lnTo>
                    <a:pt x="2635759" y="521729"/>
                  </a:lnTo>
                  <a:lnTo>
                    <a:pt x="2605802" y="487954"/>
                  </a:lnTo>
                  <a:lnTo>
                    <a:pt x="2574855" y="455099"/>
                  </a:lnTo>
                  <a:lnTo>
                    <a:pt x="2542942" y="423188"/>
                  </a:lnTo>
                  <a:lnTo>
                    <a:pt x="2510085" y="392243"/>
                  </a:lnTo>
                  <a:lnTo>
                    <a:pt x="2476309" y="362287"/>
                  </a:lnTo>
                  <a:lnTo>
                    <a:pt x="2441636" y="333345"/>
                  </a:lnTo>
                  <a:lnTo>
                    <a:pt x="2406090" y="305439"/>
                  </a:lnTo>
                  <a:lnTo>
                    <a:pt x="2369693" y="278593"/>
                  </a:lnTo>
                  <a:lnTo>
                    <a:pt x="2332470" y="252829"/>
                  </a:lnTo>
                  <a:lnTo>
                    <a:pt x="2294444" y="228172"/>
                  </a:lnTo>
                  <a:lnTo>
                    <a:pt x="2255637" y="204644"/>
                  </a:lnTo>
                  <a:lnTo>
                    <a:pt x="2216073" y="182269"/>
                  </a:lnTo>
                  <a:lnTo>
                    <a:pt x="2175776" y="161069"/>
                  </a:lnTo>
                  <a:lnTo>
                    <a:pt x="2134769" y="141069"/>
                  </a:lnTo>
                  <a:lnTo>
                    <a:pt x="2093074" y="122291"/>
                  </a:lnTo>
                  <a:lnTo>
                    <a:pt x="2050715" y="104759"/>
                  </a:lnTo>
                  <a:lnTo>
                    <a:pt x="2007716" y="88495"/>
                  </a:lnTo>
                  <a:lnTo>
                    <a:pt x="1964100" y="73524"/>
                  </a:lnTo>
                  <a:lnTo>
                    <a:pt x="1919889" y="59869"/>
                  </a:lnTo>
                  <a:lnTo>
                    <a:pt x="1875108" y="47552"/>
                  </a:lnTo>
                  <a:lnTo>
                    <a:pt x="1829780" y="36596"/>
                  </a:lnTo>
                  <a:lnTo>
                    <a:pt x="1783927" y="27027"/>
                  </a:lnTo>
                  <a:lnTo>
                    <a:pt x="1737574" y="18865"/>
                  </a:lnTo>
                  <a:lnTo>
                    <a:pt x="1690743" y="12136"/>
                  </a:lnTo>
                  <a:lnTo>
                    <a:pt x="1643457" y="6861"/>
                  </a:lnTo>
                  <a:lnTo>
                    <a:pt x="1595741" y="3065"/>
                  </a:lnTo>
                  <a:lnTo>
                    <a:pt x="1547616" y="770"/>
                  </a:lnTo>
                  <a:lnTo>
                    <a:pt x="1499108" y="0"/>
                  </a:lnTo>
                  <a:close/>
                </a:path>
              </a:pathLst>
            </a:custGeom>
            <a:solidFill>
              <a:srgbClr val="4257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856218" y="4279138"/>
              <a:ext cx="3336290" cy="2579370"/>
            </a:xfrm>
            <a:custGeom>
              <a:avLst/>
              <a:gdLst/>
              <a:ahLst/>
              <a:cxnLst/>
              <a:rect l="l" t="t" r="r" b="b"/>
              <a:pathLst>
                <a:path w="3336290" h="2579370">
                  <a:moveTo>
                    <a:pt x="0" y="1739696"/>
                  </a:moveTo>
                  <a:lnTo>
                    <a:pt x="646" y="1691810"/>
                  </a:lnTo>
                  <a:lnTo>
                    <a:pt x="2574" y="1644244"/>
                  </a:lnTo>
                  <a:lnTo>
                    <a:pt x="5767" y="1597014"/>
                  </a:lnTo>
                  <a:lnTo>
                    <a:pt x="10208" y="1550138"/>
                  </a:lnTo>
                  <a:lnTo>
                    <a:pt x="15881" y="1503630"/>
                  </a:lnTo>
                  <a:lnTo>
                    <a:pt x="22769" y="1457509"/>
                  </a:lnTo>
                  <a:lnTo>
                    <a:pt x="30856" y="1411790"/>
                  </a:lnTo>
                  <a:lnTo>
                    <a:pt x="40125" y="1366491"/>
                  </a:lnTo>
                  <a:lnTo>
                    <a:pt x="50560" y="1321628"/>
                  </a:lnTo>
                  <a:lnTo>
                    <a:pt x="62143" y="1277217"/>
                  </a:lnTo>
                  <a:lnTo>
                    <a:pt x="74859" y="1233275"/>
                  </a:lnTo>
                  <a:lnTo>
                    <a:pt x="88690" y="1189818"/>
                  </a:lnTo>
                  <a:lnTo>
                    <a:pt x="103621" y="1146864"/>
                  </a:lnTo>
                  <a:lnTo>
                    <a:pt x="119634" y="1104429"/>
                  </a:lnTo>
                  <a:lnTo>
                    <a:pt x="136713" y="1062529"/>
                  </a:lnTo>
                  <a:lnTo>
                    <a:pt x="154842" y="1021181"/>
                  </a:lnTo>
                  <a:lnTo>
                    <a:pt x="174003" y="980401"/>
                  </a:lnTo>
                  <a:lnTo>
                    <a:pt x="194180" y="940206"/>
                  </a:lnTo>
                  <a:lnTo>
                    <a:pt x="215358" y="900614"/>
                  </a:lnTo>
                  <a:lnTo>
                    <a:pt x="237518" y="861639"/>
                  </a:lnTo>
                  <a:lnTo>
                    <a:pt x="260644" y="823299"/>
                  </a:lnTo>
                  <a:lnTo>
                    <a:pt x="284721" y="785611"/>
                  </a:lnTo>
                  <a:lnTo>
                    <a:pt x="309731" y="748591"/>
                  </a:lnTo>
                  <a:lnTo>
                    <a:pt x="335657" y="712255"/>
                  </a:lnTo>
                  <a:lnTo>
                    <a:pt x="362484" y="676620"/>
                  </a:lnTo>
                  <a:lnTo>
                    <a:pt x="390194" y="641704"/>
                  </a:lnTo>
                  <a:lnTo>
                    <a:pt x="418772" y="607521"/>
                  </a:lnTo>
                  <a:lnTo>
                    <a:pt x="448199" y="574090"/>
                  </a:lnTo>
                  <a:lnTo>
                    <a:pt x="478461" y="541426"/>
                  </a:lnTo>
                  <a:lnTo>
                    <a:pt x="509539" y="509546"/>
                  </a:lnTo>
                  <a:lnTo>
                    <a:pt x="541419" y="478466"/>
                  </a:lnTo>
                  <a:lnTo>
                    <a:pt x="574082" y="448204"/>
                  </a:lnTo>
                  <a:lnTo>
                    <a:pt x="607513" y="418776"/>
                  </a:lnTo>
                  <a:lnTo>
                    <a:pt x="641694" y="390199"/>
                  </a:lnTo>
                  <a:lnTo>
                    <a:pt x="676610" y="362488"/>
                  </a:lnTo>
                  <a:lnTo>
                    <a:pt x="712244" y="335661"/>
                  </a:lnTo>
                  <a:lnTo>
                    <a:pt x="748579" y="309734"/>
                  </a:lnTo>
                  <a:lnTo>
                    <a:pt x="785598" y="284723"/>
                  </a:lnTo>
                  <a:lnTo>
                    <a:pt x="823285" y="260647"/>
                  </a:lnTo>
                  <a:lnTo>
                    <a:pt x="861624" y="237520"/>
                  </a:lnTo>
                  <a:lnTo>
                    <a:pt x="900597" y="215359"/>
                  </a:lnTo>
                  <a:lnTo>
                    <a:pt x="940189" y="194182"/>
                  </a:lnTo>
                  <a:lnTo>
                    <a:pt x="980382" y="174004"/>
                  </a:lnTo>
                  <a:lnTo>
                    <a:pt x="1021161" y="154842"/>
                  </a:lnTo>
                  <a:lnTo>
                    <a:pt x="1062507" y="136714"/>
                  </a:lnTo>
                  <a:lnTo>
                    <a:pt x="1104406" y="119635"/>
                  </a:lnTo>
                  <a:lnTo>
                    <a:pt x="1146840" y="103621"/>
                  </a:lnTo>
                  <a:lnTo>
                    <a:pt x="1189792" y="88691"/>
                  </a:lnTo>
                  <a:lnTo>
                    <a:pt x="1233247" y="74859"/>
                  </a:lnTo>
                  <a:lnTo>
                    <a:pt x="1277187" y="62143"/>
                  </a:lnTo>
                  <a:lnTo>
                    <a:pt x="1321597" y="50560"/>
                  </a:lnTo>
                  <a:lnTo>
                    <a:pt x="1366458" y="40125"/>
                  </a:lnTo>
                  <a:lnTo>
                    <a:pt x="1411755" y="30856"/>
                  </a:lnTo>
                  <a:lnTo>
                    <a:pt x="1457472" y="22769"/>
                  </a:lnTo>
                  <a:lnTo>
                    <a:pt x="1503591" y="15881"/>
                  </a:lnTo>
                  <a:lnTo>
                    <a:pt x="1550096" y="10208"/>
                  </a:lnTo>
                  <a:lnTo>
                    <a:pt x="1596971" y="5767"/>
                  </a:lnTo>
                  <a:lnTo>
                    <a:pt x="1644198" y="2574"/>
                  </a:lnTo>
                  <a:lnTo>
                    <a:pt x="1691762" y="646"/>
                  </a:lnTo>
                  <a:lnTo>
                    <a:pt x="1739646" y="0"/>
                  </a:lnTo>
                  <a:lnTo>
                    <a:pt x="1787529" y="646"/>
                  </a:lnTo>
                  <a:lnTo>
                    <a:pt x="1835093" y="2574"/>
                  </a:lnTo>
                  <a:lnTo>
                    <a:pt x="1882320" y="5767"/>
                  </a:lnTo>
                  <a:lnTo>
                    <a:pt x="1929195" y="10208"/>
                  </a:lnTo>
                  <a:lnTo>
                    <a:pt x="1975700" y="15881"/>
                  </a:lnTo>
                  <a:lnTo>
                    <a:pt x="2021819" y="22769"/>
                  </a:lnTo>
                  <a:lnTo>
                    <a:pt x="2067536" y="30856"/>
                  </a:lnTo>
                  <a:lnTo>
                    <a:pt x="2112833" y="40125"/>
                  </a:lnTo>
                  <a:lnTo>
                    <a:pt x="2157694" y="50560"/>
                  </a:lnTo>
                  <a:lnTo>
                    <a:pt x="2202104" y="62143"/>
                  </a:lnTo>
                  <a:lnTo>
                    <a:pt x="2246044" y="74859"/>
                  </a:lnTo>
                  <a:lnTo>
                    <a:pt x="2289499" y="88691"/>
                  </a:lnTo>
                  <a:lnTo>
                    <a:pt x="2332451" y="103621"/>
                  </a:lnTo>
                  <a:lnTo>
                    <a:pt x="2374885" y="119635"/>
                  </a:lnTo>
                  <a:lnTo>
                    <a:pt x="2416784" y="136714"/>
                  </a:lnTo>
                  <a:lnTo>
                    <a:pt x="2458130" y="154842"/>
                  </a:lnTo>
                  <a:lnTo>
                    <a:pt x="2498909" y="174004"/>
                  </a:lnTo>
                  <a:lnTo>
                    <a:pt x="2539102" y="194182"/>
                  </a:lnTo>
                  <a:lnTo>
                    <a:pt x="2578694" y="215359"/>
                  </a:lnTo>
                  <a:lnTo>
                    <a:pt x="2617667" y="237520"/>
                  </a:lnTo>
                  <a:lnTo>
                    <a:pt x="2656006" y="260647"/>
                  </a:lnTo>
                  <a:lnTo>
                    <a:pt x="2693693" y="284723"/>
                  </a:lnTo>
                  <a:lnTo>
                    <a:pt x="2730712" y="309734"/>
                  </a:lnTo>
                  <a:lnTo>
                    <a:pt x="2767047" y="335661"/>
                  </a:lnTo>
                  <a:lnTo>
                    <a:pt x="2802681" y="362488"/>
                  </a:lnTo>
                  <a:lnTo>
                    <a:pt x="2837597" y="390199"/>
                  </a:lnTo>
                  <a:lnTo>
                    <a:pt x="2871778" y="418776"/>
                  </a:lnTo>
                  <a:lnTo>
                    <a:pt x="2905209" y="448204"/>
                  </a:lnTo>
                  <a:lnTo>
                    <a:pt x="2937872" y="478466"/>
                  </a:lnTo>
                  <a:lnTo>
                    <a:pt x="2969752" y="509546"/>
                  </a:lnTo>
                  <a:lnTo>
                    <a:pt x="3000830" y="541426"/>
                  </a:lnTo>
                  <a:lnTo>
                    <a:pt x="3031092" y="574090"/>
                  </a:lnTo>
                  <a:lnTo>
                    <a:pt x="3060519" y="607521"/>
                  </a:lnTo>
                  <a:lnTo>
                    <a:pt x="3089097" y="641704"/>
                  </a:lnTo>
                  <a:lnTo>
                    <a:pt x="3116807" y="676620"/>
                  </a:lnTo>
                  <a:lnTo>
                    <a:pt x="3143634" y="712255"/>
                  </a:lnTo>
                  <a:lnTo>
                    <a:pt x="3169560" y="748591"/>
                  </a:lnTo>
                  <a:lnTo>
                    <a:pt x="3194570" y="785611"/>
                  </a:lnTo>
                  <a:lnTo>
                    <a:pt x="3218647" y="823299"/>
                  </a:lnTo>
                  <a:lnTo>
                    <a:pt x="3241773" y="861639"/>
                  </a:lnTo>
                  <a:lnTo>
                    <a:pt x="3263933" y="900614"/>
                  </a:lnTo>
                  <a:lnTo>
                    <a:pt x="3285111" y="940206"/>
                  </a:lnTo>
                  <a:lnTo>
                    <a:pt x="3305288" y="980401"/>
                  </a:lnTo>
                  <a:lnTo>
                    <a:pt x="3324449" y="1021181"/>
                  </a:lnTo>
                  <a:lnTo>
                    <a:pt x="3335781" y="1047027"/>
                  </a:lnTo>
                </a:path>
                <a:path w="3336290" h="2579370">
                  <a:moveTo>
                    <a:pt x="3335781" y="2432342"/>
                  </a:moveTo>
                  <a:lnTo>
                    <a:pt x="3324449" y="2458187"/>
                  </a:lnTo>
                  <a:lnTo>
                    <a:pt x="3305288" y="2498965"/>
                  </a:lnTo>
                  <a:lnTo>
                    <a:pt x="3285111" y="2539158"/>
                  </a:lnTo>
                  <a:lnTo>
                    <a:pt x="3263933" y="2578750"/>
                  </a:lnTo>
                </a:path>
                <a:path w="3336290" h="2579370">
                  <a:moveTo>
                    <a:pt x="215419" y="2578858"/>
                  </a:moveTo>
                  <a:lnTo>
                    <a:pt x="194180" y="2539158"/>
                  </a:lnTo>
                  <a:lnTo>
                    <a:pt x="174003" y="2498965"/>
                  </a:lnTo>
                  <a:lnTo>
                    <a:pt x="154842" y="2458187"/>
                  </a:lnTo>
                  <a:lnTo>
                    <a:pt x="136713" y="2416841"/>
                  </a:lnTo>
                  <a:lnTo>
                    <a:pt x="119634" y="2374942"/>
                  </a:lnTo>
                  <a:lnTo>
                    <a:pt x="103621" y="2332508"/>
                  </a:lnTo>
                  <a:lnTo>
                    <a:pt x="88690" y="2289555"/>
                  </a:lnTo>
                  <a:lnTo>
                    <a:pt x="74859" y="2246101"/>
                  </a:lnTo>
                  <a:lnTo>
                    <a:pt x="62143" y="2202160"/>
                  </a:lnTo>
                  <a:lnTo>
                    <a:pt x="50560" y="2157751"/>
                  </a:lnTo>
                  <a:lnTo>
                    <a:pt x="40125" y="2112889"/>
                  </a:lnTo>
                  <a:lnTo>
                    <a:pt x="30856" y="2067591"/>
                  </a:lnTo>
                  <a:lnTo>
                    <a:pt x="22769" y="2021874"/>
                  </a:lnTo>
                  <a:lnTo>
                    <a:pt x="15881" y="1975754"/>
                  </a:lnTo>
                  <a:lnTo>
                    <a:pt x="10208" y="1929249"/>
                  </a:lnTo>
                  <a:lnTo>
                    <a:pt x="5767" y="1882373"/>
                  </a:lnTo>
                  <a:lnTo>
                    <a:pt x="2574" y="1835145"/>
                  </a:lnTo>
                  <a:lnTo>
                    <a:pt x="646" y="1787581"/>
                  </a:lnTo>
                  <a:lnTo>
                    <a:pt x="0" y="1739696"/>
                  </a:lnTo>
                </a:path>
              </a:pathLst>
            </a:custGeom>
            <a:ln w="57150">
              <a:solidFill>
                <a:srgbClr val="909CC9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9531222" y="5269229"/>
            <a:ext cx="2147570" cy="1366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ОТВЕТСТВЕННЫЙ </a:t>
            </a:r>
            <a:r>
              <a:rPr sz="1800" spc="-47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ЗА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ПРОВЕДЕНИЕ </a:t>
            </a:r>
            <a:r>
              <a:rPr sz="1800" spc="370" dirty="0">
                <a:solidFill>
                  <a:srgbClr val="FFFFFF"/>
                </a:solidFill>
                <a:latin typeface="Microsoft Sans Serif"/>
                <a:cs typeface="Microsoft Sans Serif"/>
              </a:rPr>
              <a:t>– </a:t>
            </a:r>
            <a:r>
              <a:rPr sz="1800" spc="-4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КЛАСCНЫЙ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РУКОВОДИТЕЛЬ</a:t>
            </a:r>
            <a:endParaRPr sz="1800">
              <a:latin typeface="Microsoft Sans Serif"/>
              <a:cs typeface="Microsoft Sans Serif"/>
            </a:endParaRPr>
          </a:p>
          <a:p>
            <a:pPr marR="408305" algn="r">
              <a:lnSpc>
                <a:spcPct val="100000"/>
              </a:lnSpc>
              <a:spcBef>
                <a:spcPts val="475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4</a:t>
            </a:r>
            <a:endParaRPr sz="1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36808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86885" y="1040638"/>
            <a:ext cx="4764405" cy="6051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800" spc="-155" dirty="0"/>
              <a:t>Т</a:t>
            </a:r>
            <a:r>
              <a:rPr sz="3800" spc="-160" dirty="0"/>
              <a:t>ЕМА</a:t>
            </a:r>
            <a:r>
              <a:rPr sz="3800" spc="-155" dirty="0"/>
              <a:t>Т</a:t>
            </a:r>
            <a:r>
              <a:rPr sz="3800" spc="-160" dirty="0"/>
              <a:t>И</a:t>
            </a:r>
            <a:r>
              <a:rPr sz="3800" spc="-475" dirty="0"/>
              <a:t>К</a:t>
            </a:r>
            <a:r>
              <a:rPr sz="3800" dirty="0"/>
              <a:t>А</a:t>
            </a:r>
            <a:r>
              <a:rPr sz="3800" spc="-215" dirty="0"/>
              <a:t> </a:t>
            </a:r>
            <a:r>
              <a:rPr sz="3800" spc="-275" dirty="0"/>
              <a:t>З</a:t>
            </a:r>
            <a:r>
              <a:rPr sz="3800" spc="-160" dirty="0"/>
              <a:t>АНЯ</a:t>
            </a:r>
            <a:r>
              <a:rPr sz="3800" spc="-155" dirty="0"/>
              <a:t>Т</a:t>
            </a:r>
            <a:r>
              <a:rPr sz="3800" spc="-160" dirty="0"/>
              <a:t>И</a:t>
            </a:r>
            <a:r>
              <a:rPr sz="3800" dirty="0"/>
              <a:t>Й</a:t>
            </a:r>
            <a:endParaRPr sz="3800"/>
          </a:p>
        </p:txBody>
      </p:sp>
      <p:sp>
        <p:nvSpPr>
          <p:cNvPr id="3" name="object 3"/>
          <p:cNvSpPr/>
          <p:nvPr/>
        </p:nvSpPr>
        <p:spPr>
          <a:xfrm>
            <a:off x="621296" y="1760601"/>
            <a:ext cx="3436620" cy="1397000"/>
          </a:xfrm>
          <a:custGeom>
            <a:avLst/>
            <a:gdLst/>
            <a:ahLst/>
            <a:cxnLst/>
            <a:rect l="l" t="t" r="r" b="b"/>
            <a:pathLst>
              <a:path w="3436620" h="1397000">
                <a:moveTo>
                  <a:pt x="0" y="1397000"/>
                </a:moveTo>
                <a:lnTo>
                  <a:pt x="3436112" y="1397000"/>
                </a:lnTo>
                <a:lnTo>
                  <a:pt x="3436112" y="0"/>
                </a:lnTo>
                <a:lnTo>
                  <a:pt x="0" y="0"/>
                </a:lnTo>
                <a:lnTo>
                  <a:pt x="0" y="1397000"/>
                </a:lnTo>
                <a:close/>
              </a:path>
            </a:pathLst>
          </a:custGeom>
          <a:ln w="12700">
            <a:solidFill>
              <a:srgbClr val="546D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97763" y="1849323"/>
            <a:ext cx="3153410" cy="1200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40" dirty="0">
                <a:latin typeface="Arial"/>
                <a:cs typeface="Arial"/>
              </a:rPr>
              <a:t>Дружба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знаний/Россия-страна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возможностей</a:t>
            </a:r>
            <a:endParaRPr sz="1100">
              <a:latin typeface="Microsoft Sans Serif"/>
              <a:cs typeface="Microsoft Sans Serif"/>
            </a:endParaRPr>
          </a:p>
          <a:p>
            <a:pPr marL="12700" marR="1060450" indent="10160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5" dirty="0">
                <a:latin typeface="Microsoft Sans Serif"/>
                <a:cs typeface="Microsoft Sans Serif"/>
              </a:rPr>
              <a:t>Наша страна-Россия (СВО)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b="1" spc="5" dirty="0">
                <a:latin typeface="Arial"/>
                <a:cs typeface="Arial"/>
              </a:rPr>
              <a:t>Ра</a:t>
            </a:r>
            <a:r>
              <a:rPr sz="1100" b="1" spc="-40" dirty="0">
                <a:latin typeface="Arial"/>
                <a:cs typeface="Arial"/>
              </a:rPr>
              <a:t>з</a:t>
            </a:r>
            <a:r>
              <a:rPr sz="1100" b="1" spc="-75" dirty="0">
                <a:latin typeface="Arial"/>
                <a:cs typeface="Arial"/>
              </a:rPr>
              <a:t>в</a:t>
            </a:r>
            <a:r>
              <a:rPr sz="1100" b="1" spc="-80" dirty="0">
                <a:latin typeface="Arial"/>
                <a:cs typeface="Arial"/>
              </a:rPr>
              <a:t>и</a:t>
            </a:r>
            <a:r>
              <a:rPr sz="1100" b="1" spc="-45" dirty="0">
                <a:latin typeface="Arial"/>
                <a:cs typeface="Arial"/>
              </a:rPr>
              <a:t>т</a:t>
            </a:r>
            <a:r>
              <a:rPr sz="1100" b="1" spc="-65" dirty="0">
                <a:latin typeface="Arial"/>
                <a:cs typeface="Arial"/>
              </a:rPr>
              <a:t>и</a:t>
            </a:r>
            <a:r>
              <a:rPr sz="1100" b="1" spc="-5" dirty="0">
                <a:latin typeface="Arial"/>
                <a:cs typeface="Arial"/>
              </a:rPr>
              <a:t>е</a:t>
            </a:r>
            <a:r>
              <a:rPr sz="1100" b="1" dirty="0">
                <a:latin typeface="Arial"/>
                <a:cs typeface="Arial"/>
              </a:rPr>
              <a:t>,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с</a:t>
            </a:r>
            <a:r>
              <a:rPr sz="1100" b="1" spc="5" dirty="0">
                <a:latin typeface="Arial"/>
                <a:cs typeface="Arial"/>
              </a:rPr>
              <a:t>а</a:t>
            </a:r>
            <a:r>
              <a:rPr sz="1100" b="1" spc="-50" dirty="0">
                <a:latin typeface="Arial"/>
                <a:cs typeface="Arial"/>
              </a:rPr>
              <a:t>море</a:t>
            </a:r>
            <a:r>
              <a:rPr sz="1100" b="1" spc="-40" dirty="0">
                <a:latin typeface="Arial"/>
                <a:cs typeface="Arial"/>
              </a:rPr>
              <a:t>ал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60" dirty="0">
                <a:latin typeface="Arial"/>
                <a:cs typeface="Arial"/>
              </a:rPr>
              <a:t>з</a:t>
            </a:r>
            <a:r>
              <a:rPr sz="1100" b="1" spc="-45" dirty="0">
                <a:latin typeface="Arial"/>
                <a:cs typeface="Arial"/>
              </a:rPr>
              <a:t>ация</a:t>
            </a:r>
            <a:endParaRPr sz="1100">
              <a:latin typeface="Arial"/>
              <a:cs typeface="Arial"/>
            </a:endParaRPr>
          </a:p>
          <a:p>
            <a:pPr marL="12700" marR="5080" indent="10160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5" dirty="0">
                <a:latin typeface="Microsoft Sans Serif"/>
                <a:cs typeface="Microsoft Sans Serif"/>
              </a:rPr>
              <a:t>165 </a:t>
            </a:r>
            <a:r>
              <a:rPr sz="1100" dirty="0">
                <a:latin typeface="Microsoft Sans Serif"/>
                <a:cs typeface="Microsoft Sans Serif"/>
              </a:rPr>
              <a:t>лет со дня </a:t>
            </a:r>
            <a:r>
              <a:rPr sz="1100" spc="-10" dirty="0">
                <a:latin typeface="Microsoft Sans Serif"/>
                <a:cs typeface="Microsoft Sans Serif"/>
              </a:rPr>
              <a:t>рождения </a:t>
            </a:r>
            <a:r>
              <a:rPr sz="1100" spc="-20" dirty="0">
                <a:latin typeface="Microsoft Sans Serif"/>
                <a:cs typeface="Microsoft Sans Serif"/>
              </a:rPr>
              <a:t>К.Э. </a:t>
            </a:r>
            <a:r>
              <a:rPr sz="1100" spc="-15" dirty="0">
                <a:latin typeface="Microsoft Sans Serif"/>
                <a:cs typeface="Microsoft Sans Serif"/>
              </a:rPr>
              <a:t>Циолковского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b="1" spc="-55" dirty="0">
                <a:latin typeface="Arial"/>
                <a:cs typeface="Arial"/>
              </a:rPr>
              <a:t>Традиционные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семейные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ценности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10" dirty="0">
                <a:latin typeface="Microsoft Sans Serif"/>
                <a:cs typeface="Microsoft Sans Serif"/>
              </a:rPr>
              <a:t> пожилого </a:t>
            </a:r>
            <a:r>
              <a:rPr sz="1100" spc="-15" dirty="0">
                <a:latin typeface="Microsoft Sans Serif"/>
                <a:cs typeface="Microsoft Sans Serif"/>
              </a:rPr>
              <a:t>человека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21296" y="3440303"/>
            <a:ext cx="3436620" cy="1397000"/>
          </a:xfrm>
          <a:custGeom>
            <a:avLst/>
            <a:gdLst/>
            <a:ahLst/>
            <a:cxnLst/>
            <a:rect l="l" t="t" r="r" b="b"/>
            <a:pathLst>
              <a:path w="3436620" h="1397000">
                <a:moveTo>
                  <a:pt x="0" y="1397000"/>
                </a:moveTo>
                <a:lnTo>
                  <a:pt x="3436112" y="1397000"/>
                </a:lnTo>
                <a:lnTo>
                  <a:pt x="3436112" y="0"/>
                </a:lnTo>
                <a:lnTo>
                  <a:pt x="0" y="0"/>
                </a:lnTo>
                <a:lnTo>
                  <a:pt x="0" y="1397000"/>
                </a:lnTo>
                <a:close/>
              </a:path>
            </a:pathLst>
          </a:custGeom>
          <a:ln w="12700">
            <a:solidFill>
              <a:srgbClr val="CF9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97763" y="3582670"/>
            <a:ext cx="2708910" cy="1031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5" dirty="0">
                <a:latin typeface="Arial"/>
                <a:cs typeface="Arial"/>
              </a:rPr>
              <a:t>С</a:t>
            </a:r>
            <a:r>
              <a:rPr sz="1100" b="1" spc="-55" dirty="0">
                <a:latin typeface="Arial"/>
                <a:cs typeface="Arial"/>
              </a:rPr>
              <a:t>о</a:t>
            </a:r>
            <a:r>
              <a:rPr sz="1100" b="1" spc="-50" dirty="0">
                <a:latin typeface="Arial"/>
                <a:cs typeface="Arial"/>
              </a:rPr>
              <a:t>ц</a:t>
            </a:r>
            <a:r>
              <a:rPr sz="1100" b="1" spc="-55" dirty="0">
                <a:latin typeface="Arial"/>
                <a:cs typeface="Arial"/>
              </a:rPr>
              <a:t>и</a:t>
            </a:r>
            <a:r>
              <a:rPr sz="1100" b="1" spc="-40" dirty="0">
                <a:latin typeface="Arial"/>
                <a:cs typeface="Arial"/>
              </a:rPr>
              <a:t>а</a:t>
            </a:r>
            <a:r>
              <a:rPr sz="1100" b="1" spc="-50" dirty="0">
                <a:latin typeface="Arial"/>
                <a:cs typeface="Arial"/>
              </a:rPr>
              <a:t>л</a:t>
            </a:r>
            <a:r>
              <a:rPr sz="1100" b="1" spc="-55" dirty="0">
                <a:latin typeface="Arial"/>
                <a:cs typeface="Arial"/>
              </a:rPr>
              <a:t>ьное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с</a:t>
            </a:r>
            <a:r>
              <a:rPr sz="1100" b="1" spc="-55" dirty="0">
                <a:latin typeface="Arial"/>
                <a:cs typeface="Arial"/>
              </a:rPr>
              <a:t>л</a:t>
            </a:r>
            <a:r>
              <a:rPr sz="1100" b="1" spc="-45" dirty="0">
                <a:latin typeface="Arial"/>
                <a:cs typeface="Arial"/>
              </a:rPr>
              <a:t>у</a:t>
            </a:r>
            <a:r>
              <a:rPr sz="1100" b="1" spc="-70" dirty="0">
                <a:latin typeface="Arial"/>
                <a:cs typeface="Arial"/>
              </a:rPr>
              <a:t>ж</a:t>
            </a:r>
            <a:r>
              <a:rPr sz="1100" b="1" spc="-45" dirty="0">
                <a:latin typeface="Arial"/>
                <a:cs typeface="Arial"/>
              </a:rPr>
              <a:t>ени</a:t>
            </a:r>
            <a:r>
              <a:rPr sz="1100" b="1" dirty="0">
                <a:latin typeface="Arial"/>
                <a:cs typeface="Arial"/>
              </a:rPr>
              <a:t>е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добровольца</a:t>
            </a:r>
            <a:endParaRPr sz="11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1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Героев</a:t>
            </a:r>
            <a:r>
              <a:rPr sz="1100" spc="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Отечества</a:t>
            </a:r>
            <a:endParaRPr sz="11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Конституции</a:t>
            </a:r>
            <a:endParaRPr sz="11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100" b="1" spc="20" dirty="0">
                <a:latin typeface="Arial"/>
                <a:cs typeface="Arial"/>
              </a:rPr>
              <a:t>П</a:t>
            </a:r>
            <a:r>
              <a:rPr sz="1100" b="1" spc="-55" dirty="0">
                <a:latin typeface="Arial"/>
                <a:cs typeface="Arial"/>
              </a:rPr>
              <a:t>ри</a:t>
            </a:r>
            <a:r>
              <a:rPr sz="1100" b="1" spc="-65" dirty="0">
                <a:latin typeface="Arial"/>
                <a:cs typeface="Arial"/>
              </a:rPr>
              <a:t>ор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15" dirty="0">
                <a:latin typeface="Arial"/>
                <a:cs typeface="Arial"/>
              </a:rPr>
              <a:t>т</a:t>
            </a:r>
            <a:r>
              <a:rPr sz="1100" b="1" spc="-25" dirty="0">
                <a:latin typeface="Arial"/>
                <a:cs typeface="Arial"/>
              </a:rPr>
              <a:t>е</a:t>
            </a:r>
            <a:r>
              <a:rPr sz="1100" b="1" spc="-35" dirty="0">
                <a:latin typeface="Arial"/>
                <a:cs typeface="Arial"/>
              </a:rPr>
              <a:t>т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40" dirty="0">
                <a:latin typeface="Arial"/>
                <a:cs typeface="Arial"/>
              </a:rPr>
              <a:t>д</a:t>
            </a:r>
            <a:r>
              <a:rPr sz="1100" b="1" spc="-50" dirty="0">
                <a:latin typeface="Arial"/>
                <a:cs typeface="Arial"/>
              </a:rPr>
              <a:t>у</a:t>
            </a:r>
            <a:r>
              <a:rPr sz="1100" b="1" spc="-65" dirty="0">
                <a:latin typeface="Arial"/>
                <a:cs typeface="Arial"/>
              </a:rPr>
              <a:t>ховно</a:t>
            </a:r>
            <a:r>
              <a:rPr sz="1100" b="1" spc="-40" dirty="0">
                <a:latin typeface="Arial"/>
                <a:cs typeface="Arial"/>
              </a:rPr>
              <a:t>г</a:t>
            </a:r>
            <a:r>
              <a:rPr sz="1100" b="1" spc="-60" dirty="0">
                <a:latin typeface="Arial"/>
                <a:cs typeface="Arial"/>
              </a:rPr>
              <a:t>о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н</a:t>
            </a:r>
            <a:r>
              <a:rPr sz="1100" b="1" spc="5" dirty="0">
                <a:latin typeface="Arial"/>
                <a:cs typeface="Arial"/>
              </a:rPr>
              <a:t>а</a:t>
            </a:r>
            <a:r>
              <a:rPr sz="1100" b="1" spc="-55" dirty="0">
                <a:latin typeface="Arial"/>
                <a:cs typeface="Arial"/>
              </a:rPr>
              <a:t>д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м</a:t>
            </a:r>
            <a:r>
              <a:rPr sz="1100" b="1" spc="5" dirty="0">
                <a:latin typeface="Arial"/>
                <a:cs typeface="Arial"/>
              </a:rPr>
              <a:t>а</a:t>
            </a:r>
            <a:r>
              <a:rPr sz="1100" b="1" spc="-15" dirty="0">
                <a:latin typeface="Arial"/>
                <a:cs typeface="Arial"/>
              </a:rPr>
              <a:t>т</a:t>
            </a:r>
            <a:r>
              <a:rPr sz="1100" b="1" spc="-25" dirty="0">
                <a:latin typeface="Arial"/>
                <a:cs typeface="Arial"/>
              </a:rPr>
              <a:t>е</a:t>
            </a:r>
            <a:r>
              <a:rPr sz="1100" b="1" spc="-65" dirty="0">
                <a:latin typeface="Arial"/>
                <a:cs typeface="Arial"/>
              </a:rPr>
              <a:t>р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40" dirty="0">
                <a:latin typeface="Arial"/>
                <a:cs typeface="Arial"/>
              </a:rPr>
              <a:t>а</a:t>
            </a:r>
            <a:r>
              <a:rPr sz="1100" b="1" spc="-50" dirty="0">
                <a:latin typeface="Arial"/>
                <a:cs typeface="Arial"/>
              </a:rPr>
              <a:t>л</a:t>
            </a:r>
            <a:r>
              <a:rPr sz="1100" b="1" spc="-95" dirty="0">
                <a:latin typeface="Arial"/>
                <a:cs typeface="Arial"/>
              </a:rPr>
              <a:t>ьным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10" dirty="0">
                <a:latin typeface="Microsoft Sans Serif"/>
                <a:cs typeface="Microsoft Sans Serif"/>
              </a:rPr>
              <a:t>Рождество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21296" y="5175961"/>
            <a:ext cx="3436620" cy="1397000"/>
          </a:xfrm>
          <a:custGeom>
            <a:avLst/>
            <a:gdLst/>
            <a:ahLst/>
            <a:cxnLst/>
            <a:rect l="l" t="t" r="r" b="b"/>
            <a:pathLst>
              <a:path w="3436620" h="1397000">
                <a:moveTo>
                  <a:pt x="0" y="1396999"/>
                </a:moveTo>
                <a:lnTo>
                  <a:pt x="3436112" y="1396999"/>
                </a:lnTo>
                <a:lnTo>
                  <a:pt x="3436112" y="0"/>
                </a:lnTo>
                <a:lnTo>
                  <a:pt x="0" y="0"/>
                </a:lnTo>
                <a:lnTo>
                  <a:pt x="0" y="1396999"/>
                </a:lnTo>
                <a:close/>
              </a:path>
            </a:pathLst>
          </a:custGeom>
          <a:ln w="12700">
            <a:solidFill>
              <a:srgbClr val="546D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97763" y="5212841"/>
            <a:ext cx="3150870" cy="956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40" dirty="0">
                <a:latin typeface="Arial"/>
                <a:cs typeface="Arial"/>
              </a:rPr>
              <a:t>Жизнь,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spc="-55" dirty="0">
                <a:latin typeface="Arial"/>
                <a:cs typeface="Arial"/>
              </a:rPr>
              <a:t>достоинство,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40" dirty="0">
                <a:latin typeface="Arial"/>
                <a:cs typeface="Arial"/>
              </a:rPr>
              <a:t>права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60" dirty="0">
                <a:latin typeface="Arial"/>
                <a:cs typeface="Arial"/>
              </a:rPr>
              <a:t>и</a:t>
            </a:r>
            <a:r>
              <a:rPr sz="1100" b="1" spc="-10" dirty="0">
                <a:latin typeface="Arial"/>
                <a:cs typeface="Arial"/>
              </a:rPr>
              <a:t> </a:t>
            </a:r>
            <a:r>
              <a:rPr sz="1100" b="1" spc="-75" dirty="0">
                <a:latin typeface="Arial"/>
                <a:cs typeface="Arial"/>
              </a:rPr>
              <a:t>свободы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45" dirty="0">
                <a:latin typeface="Arial"/>
                <a:cs typeface="Arial"/>
              </a:rPr>
              <a:t>человека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spcBef>
                <a:spcPts val="5"/>
              </a:spcBef>
              <a:buChar char="•"/>
              <a:tabLst>
                <a:tab pos="285750" algn="l"/>
              </a:tabLst>
            </a:pPr>
            <a:r>
              <a:rPr sz="1000" spc="-10" dirty="0">
                <a:latin typeface="Microsoft Sans Serif"/>
                <a:cs typeface="Microsoft Sans Serif"/>
              </a:rPr>
              <a:t>Международный</a:t>
            </a:r>
            <a:r>
              <a:rPr sz="1000" spc="3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женский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день</a:t>
            </a:r>
            <a:endParaRPr sz="1000">
              <a:latin typeface="Microsoft Sans Serif"/>
              <a:cs typeface="Microsoft Sans Serif"/>
            </a:endParaRPr>
          </a:p>
          <a:p>
            <a:pPr marL="285115" marR="213995" indent="-170815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000" spc="-10" dirty="0">
                <a:latin typeface="Microsoft Sans Serif"/>
                <a:cs typeface="Microsoft Sans Serif"/>
              </a:rPr>
              <a:t>110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лет</a:t>
            </a:r>
            <a:r>
              <a:rPr sz="1000" spc="3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советского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писателя</a:t>
            </a:r>
            <a:r>
              <a:rPr sz="1000" spc="2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2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поэта,</a:t>
            </a:r>
            <a:r>
              <a:rPr sz="1000" spc="2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автора </a:t>
            </a:r>
            <a:r>
              <a:rPr sz="1000" spc="-254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слов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гимнов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РФ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СССР</a:t>
            </a:r>
            <a:r>
              <a:rPr sz="1000" spc="2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С.В.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Михалкова</a:t>
            </a:r>
            <a:endParaRPr sz="10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000" spc="-30" dirty="0">
                <a:latin typeface="Microsoft Sans Serif"/>
                <a:cs typeface="Microsoft Sans Serif"/>
              </a:rPr>
              <a:t>День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воссоединения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Крыма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с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Россией</a:t>
            </a:r>
            <a:endParaRPr sz="10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spcBef>
                <a:spcPts val="5"/>
              </a:spcBef>
              <a:buChar char="•"/>
              <a:tabLst>
                <a:tab pos="285750" algn="l"/>
              </a:tabLst>
            </a:pPr>
            <a:r>
              <a:rPr sz="1000" spc="-10" dirty="0">
                <a:latin typeface="Microsoft Sans Serif"/>
                <a:cs typeface="Microsoft Sans Serif"/>
              </a:rPr>
              <a:t>Всемирный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день </a:t>
            </a:r>
            <a:r>
              <a:rPr sz="1000" spc="-5" dirty="0">
                <a:latin typeface="Microsoft Sans Serif"/>
                <a:cs typeface="Microsoft Sans Serif"/>
              </a:rPr>
              <a:t>театра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11623" y="1751329"/>
            <a:ext cx="3436620" cy="1397000"/>
          </a:xfrm>
          <a:custGeom>
            <a:avLst/>
            <a:gdLst/>
            <a:ahLst/>
            <a:cxnLst/>
            <a:rect l="l" t="t" r="r" b="b"/>
            <a:pathLst>
              <a:path w="3436620" h="1397000">
                <a:moveTo>
                  <a:pt x="0" y="1397000"/>
                </a:moveTo>
                <a:lnTo>
                  <a:pt x="3436112" y="1397000"/>
                </a:lnTo>
                <a:lnTo>
                  <a:pt x="3436112" y="0"/>
                </a:lnTo>
                <a:lnTo>
                  <a:pt x="0" y="0"/>
                </a:lnTo>
                <a:lnTo>
                  <a:pt x="0" y="1397000"/>
                </a:lnTo>
                <a:close/>
              </a:path>
            </a:pathLst>
          </a:custGeom>
          <a:ln w="12700">
            <a:solidFill>
              <a:srgbClr val="CF9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799203" y="1909318"/>
            <a:ext cx="2497455" cy="1032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5" dirty="0">
                <a:latin typeface="Arial"/>
                <a:cs typeface="Arial"/>
              </a:rPr>
              <a:t>Ра</a:t>
            </a:r>
            <a:r>
              <a:rPr sz="1100" b="1" spc="-40" dirty="0">
                <a:latin typeface="Arial"/>
                <a:cs typeface="Arial"/>
              </a:rPr>
              <a:t>з</a:t>
            </a:r>
            <a:r>
              <a:rPr sz="1100" b="1" spc="-75" dirty="0">
                <a:latin typeface="Arial"/>
                <a:cs typeface="Arial"/>
              </a:rPr>
              <a:t>в</a:t>
            </a:r>
            <a:r>
              <a:rPr sz="1100" b="1" spc="-80" dirty="0">
                <a:latin typeface="Arial"/>
                <a:cs typeface="Arial"/>
              </a:rPr>
              <a:t>и</a:t>
            </a:r>
            <a:r>
              <a:rPr sz="1100" b="1" spc="-45" dirty="0">
                <a:latin typeface="Arial"/>
                <a:cs typeface="Arial"/>
              </a:rPr>
              <a:t>т</a:t>
            </a:r>
            <a:r>
              <a:rPr sz="1100" b="1" spc="-65" dirty="0">
                <a:latin typeface="Arial"/>
                <a:cs typeface="Arial"/>
              </a:rPr>
              <a:t>и</a:t>
            </a:r>
            <a:r>
              <a:rPr sz="1100" b="1" spc="-5" dirty="0">
                <a:latin typeface="Arial"/>
                <a:cs typeface="Arial"/>
              </a:rPr>
              <a:t>е</a:t>
            </a:r>
            <a:r>
              <a:rPr sz="1100" b="1" dirty="0">
                <a:latin typeface="Arial"/>
                <a:cs typeface="Arial"/>
              </a:rPr>
              <a:t>,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с</a:t>
            </a:r>
            <a:r>
              <a:rPr sz="1100" b="1" spc="5" dirty="0">
                <a:latin typeface="Arial"/>
                <a:cs typeface="Arial"/>
              </a:rPr>
              <a:t>а</a:t>
            </a:r>
            <a:r>
              <a:rPr sz="1100" b="1" spc="-50" dirty="0">
                <a:latin typeface="Arial"/>
                <a:cs typeface="Arial"/>
              </a:rPr>
              <a:t>море</a:t>
            </a:r>
            <a:r>
              <a:rPr sz="1100" b="1" spc="-40" dirty="0">
                <a:latin typeface="Arial"/>
                <a:cs typeface="Arial"/>
              </a:rPr>
              <a:t>ал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60" dirty="0">
                <a:latin typeface="Arial"/>
                <a:cs typeface="Arial"/>
              </a:rPr>
              <a:t>з</a:t>
            </a:r>
            <a:r>
              <a:rPr sz="1100" b="1" spc="-45" dirty="0">
                <a:latin typeface="Arial"/>
                <a:cs typeface="Arial"/>
              </a:rPr>
              <a:t>ация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музыки</a:t>
            </a:r>
            <a:endParaRPr sz="11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100" b="1" spc="5" dirty="0">
                <a:latin typeface="Arial"/>
                <a:cs typeface="Arial"/>
              </a:rPr>
              <a:t>Т</a:t>
            </a:r>
            <a:r>
              <a:rPr sz="1100" b="1" spc="-55" dirty="0">
                <a:latin typeface="Arial"/>
                <a:cs typeface="Arial"/>
              </a:rPr>
              <a:t>р</a:t>
            </a:r>
            <a:r>
              <a:rPr sz="1100" b="1" spc="-45" dirty="0">
                <a:latin typeface="Arial"/>
                <a:cs typeface="Arial"/>
              </a:rPr>
              <a:t>ад</a:t>
            </a:r>
            <a:r>
              <a:rPr sz="1100" b="1" spc="-50" dirty="0">
                <a:latin typeface="Arial"/>
                <a:cs typeface="Arial"/>
              </a:rPr>
              <a:t>и</a:t>
            </a:r>
            <a:r>
              <a:rPr sz="1100" b="1" spc="-45" dirty="0">
                <a:latin typeface="Arial"/>
                <a:cs typeface="Arial"/>
              </a:rPr>
              <a:t>ц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80" dirty="0">
                <a:latin typeface="Arial"/>
                <a:cs typeface="Arial"/>
              </a:rPr>
              <a:t>онн</a:t>
            </a:r>
            <a:r>
              <a:rPr sz="1100" b="1" spc="-114" dirty="0">
                <a:latin typeface="Arial"/>
                <a:cs typeface="Arial"/>
              </a:rPr>
              <a:t>ы</a:t>
            </a:r>
            <a:r>
              <a:rPr sz="1100" b="1" dirty="0">
                <a:latin typeface="Arial"/>
                <a:cs typeface="Arial"/>
              </a:rPr>
              <a:t>е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с</a:t>
            </a:r>
            <a:r>
              <a:rPr sz="1100" b="1" spc="5" dirty="0">
                <a:latin typeface="Arial"/>
                <a:cs typeface="Arial"/>
              </a:rPr>
              <a:t>е</a:t>
            </a:r>
            <a:r>
              <a:rPr sz="1100" b="1" spc="-50" dirty="0">
                <a:latin typeface="Arial"/>
                <a:cs typeface="Arial"/>
              </a:rPr>
              <a:t>м</a:t>
            </a:r>
            <a:r>
              <a:rPr sz="1100" b="1" spc="-35" dirty="0">
                <a:latin typeface="Arial"/>
                <a:cs typeface="Arial"/>
              </a:rPr>
              <a:t>е</a:t>
            </a:r>
            <a:r>
              <a:rPr sz="1100" b="1" spc="-45" dirty="0">
                <a:latin typeface="Arial"/>
                <a:cs typeface="Arial"/>
              </a:rPr>
              <a:t>й</a:t>
            </a:r>
            <a:r>
              <a:rPr sz="1100" b="1" spc="-70" dirty="0">
                <a:latin typeface="Arial"/>
                <a:cs typeface="Arial"/>
              </a:rPr>
              <a:t>ные</a:t>
            </a:r>
            <a:r>
              <a:rPr sz="1100" b="1" spc="-45" dirty="0">
                <a:latin typeface="Arial"/>
                <a:cs typeface="Arial"/>
              </a:rPr>
              <a:t> ц</a:t>
            </a:r>
            <a:r>
              <a:rPr sz="1100" b="1" spc="5" dirty="0">
                <a:latin typeface="Arial"/>
                <a:cs typeface="Arial"/>
              </a:rPr>
              <a:t>е</a:t>
            </a:r>
            <a:r>
              <a:rPr sz="1100" b="1" spc="-45" dirty="0">
                <a:latin typeface="Arial"/>
                <a:cs typeface="Arial"/>
              </a:rPr>
              <a:t>н</a:t>
            </a:r>
            <a:r>
              <a:rPr sz="1100" b="1" spc="-55" dirty="0">
                <a:latin typeface="Arial"/>
                <a:cs typeface="Arial"/>
              </a:rPr>
              <a:t>нос</a:t>
            </a:r>
            <a:r>
              <a:rPr sz="1100" b="1" spc="-65" dirty="0">
                <a:latin typeface="Arial"/>
                <a:cs typeface="Arial"/>
              </a:rPr>
              <a:t>т</a:t>
            </a:r>
            <a:r>
              <a:rPr sz="1100" b="1" spc="-60" dirty="0">
                <a:latin typeface="Arial"/>
                <a:cs typeface="Arial"/>
              </a:rPr>
              <a:t>и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учителя</a:t>
            </a:r>
            <a:endParaRPr sz="11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отца</a:t>
            </a:r>
            <a:endParaRPr sz="11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5" dirty="0">
                <a:latin typeface="Microsoft Sans Serif"/>
                <a:cs typeface="Microsoft Sans Serif"/>
              </a:rPr>
              <a:t>Региональная</a:t>
            </a:r>
            <a:r>
              <a:rPr sz="1100" spc="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тематика/каникулы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611623" y="3431032"/>
            <a:ext cx="3436620" cy="1397000"/>
          </a:xfrm>
          <a:custGeom>
            <a:avLst/>
            <a:gdLst/>
            <a:ahLst/>
            <a:cxnLst/>
            <a:rect l="l" t="t" r="r" b="b"/>
            <a:pathLst>
              <a:path w="3436620" h="1397000">
                <a:moveTo>
                  <a:pt x="0" y="1397000"/>
                </a:moveTo>
                <a:lnTo>
                  <a:pt x="3436112" y="1397000"/>
                </a:lnTo>
                <a:lnTo>
                  <a:pt x="3436112" y="0"/>
                </a:lnTo>
                <a:lnTo>
                  <a:pt x="0" y="0"/>
                </a:lnTo>
                <a:lnTo>
                  <a:pt x="0" y="1397000"/>
                </a:lnTo>
                <a:close/>
              </a:path>
            </a:pathLst>
          </a:custGeom>
          <a:ln w="12700">
            <a:solidFill>
              <a:srgbClr val="546D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788789" y="3472434"/>
            <a:ext cx="3108960" cy="1291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45" dirty="0">
                <a:latin typeface="Arial"/>
                <a:cs typeface="Arial"/>
              </a:rPr>
              <a:t>Мечты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000" spc="-15" dirty="0">
                <a:latin typeface="Microsoft Sans Serif"/>
                <a:cs typeface="Microsoft Sans Serif"/>
              </a:rPr>
              <a:t>Тема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нового года.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Семейные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праздник</a:t>
            </a:r>
            <a:r>
              <a:rPr sz="1000" spc="2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мечты</a:t>
            </a:r>
            <a:endParaRPr sz="10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000" spc="-5" dirty="0">
                <a:latin typeface="Microsoft Sans Serif"/>
                <a:cs typeface="Microsoft Sans Serif"/>
              </a:rPr>
              <a:t>Ответственность</a:t>
            </a:r>
            <a:endParaRPr sz="1000">
              <a:latin typeface="Microsoft Sans Serif"/>
              <a:cs typeface="Microsoft Sans Serif"/>
            </a:endParaRPr>
          </a:p>
          <a:p>
            <a:pPr marL="285115" indent="-171450">
              <a:lnSpc>
                <a:spcPts val="1200"/>
              </a:lnSpc>
              <a:buChar char="•"/>
              <a:tabLst>
                <a:tab pos="285750" algn="l"/>
              </a:tabLst>
            </a:pPr>
            <a:r>
              <a:rPr sz="1000" spc="-10" dirty="0">
                <a:latin typeface="Microsoft Sans Serif"/>
                <a:cs typeface="Microsoft Sans Serif"/>
              </a:rPr>
              <a:t>Цифровая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безопасность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гигиена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школьников</a:t>
            </a:r>
            <a:endParaRPr sz="1000">
              <a:latin typeface="Microsoft Sans Serif"/>
              <a:cs typeface="Microsoft Sans Serif"/>
            </a:endParaRPr>
          </a:p>
          <a:p>
            <a:pPr marL="12700">
              <a:lnSpc>
                <a:spcPts val="1320"/>
              </a:lnSpc>
            </a:pPr>
            <a:r>
              <a:rPr sz="1100" b="1" spc="-45" dirty="0">
                <a:latin typeface="Arial"/>
                <a:cs typeface="Arial"/>
              </a:rPr>
              <a:t>Милосердие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ts val="1200"/>
              </a:lnSpc>
              <a:spcBef>
                <a:spcPts val="5"/>
              </a:spcBef>
              <a:buChar char="•"/>
              <a:tabLst>
                <a:tab pos="285750" algn="l"/>
              </a:tabLst>
            </a:pPr>
            <a:r>
              <a:rPr sz="1000" spc="-30" dirty="0">
                <a:latin typeface="Microsoft Sans Serif"/>
                <a:cs typeface="Microsoft Sans Serif"/>
              </a:rPr>
              <a:t>День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снятия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блокады</a:t>
            </a:r>
            <a:r>
              <a:rPr sz="1000" spc="2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Ленинграда</a:t>
            </a:r>
            <a:endParaRPr sz="10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100" b="1" spc="-40" dirty="0">
                <a:latin typeface="Arial"/>
                <a:cs typeface="Arial"/>
              </a:rPr>
              <a:t>Самореализация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spcBef>
                <a:spcPts val="5"/>
              </a:spcBef>
              <a:buChar char="•"/>
              <a:tabLst>
                <a:tab pos="285750" algn="l"/>
              </a:tabLst>
            </a:pPr>
            <a:r>
              <a:rPr sz="1000" spc="-10" dirty="0">
                <a:latin typeface="Microsoft Sans Serif"/>
                <a:cs typeface="Microsoft Sans Serif"/>
              </a:rPr>
              <a:t>160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лет</a:t>
            </a:r>
            <a:r>
              <a:rPr sz="1000" spc="3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со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дня</a:t>
            </a:r>
            <a:r>
              <a:rPr sz="1000" spc="2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рождения</a:t>
            </a:r>
            <a:r>
              <a:rPr sz="1000" spc="3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К.С.</a:t>
            </a:r>
            <a:r>
              <a:rPr sz="1000" spc="2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Станиславского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575293" y="1751329"/>
            <a:ext cx="3436620" cy="1397000"/>
          </a:xfrm>
          <a:custGeom>
            <a:avLst/>
            <a:gdLst/>
            <a:ahLst/>
            <a:cxnLst/>
            <a:rect l="l" t="t" r="r" b="b"/>
            <a:pathLst>
              <a:path w="3436620" h="1397000">
                <a:moveTo>
                  <a:pt x="0" y="1397000"/>
                </a:moveTo>
                <a:lnTo>
                  <a:pt x="3436111" y="1397000"/>
                </a:lnTo>
                <a:lnTo>
                  <a:pt x="3436111" y="0"/>
                </a:lnTo>
                <a:lnTo>
                  <a:pt x="0" y="0"/>
                </a:lnTo>
                <a:lnTo>
                  <a:pt x="0" y="1397000"/>
                </a:lnTo>
                <a:close/>
              </a:path>
            </a:pathLst>
          </a:custGeom>
          <a:ln w="12700">
            <a:solidFill>
              <a:srgbClr val="546D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796655" y="1896618"/>
            <a:ext cx="2719705" cy="1031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100" b="1" spc="10" dirty="0">
                <a:latin typeface="Arial"/>
                <a:cs typeface="Arial"/>
              </a:rPr>
              <a:t>И</a:t>
            </a:r>
            <a:r>
              <a:rPr sz="1100" b="1" spc="-50" dirty="0">
                <a:latin typeface="Arial"/>
                <a:cs typeface="Arial"/>
              </a:rPr>
              <a:t>с</a:t>
            </a:r>
            <a:r>
              <a:rPr sz="1100" b="1" spc="-30" dirty="0">
                <a:latin typeface="Arial"/>
                <a:cs typeface="Arial"/>
              </a:rPr>
              <a:t>т</a:t>
            </a:r>
            <a:r>
              <a:rPr sz="1100" b="1" spc="-65" dirty="0">
                <a:latin typeface="Arial"/>
                <a:cs typeface="Arial"/>
              </a:rPr>
              <a:t>ор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55" dirty="0">
                <a:latin typeface="Arial"/>
                <a:cs typeface="Arial"/>
              </a:rPr>
              <a:t>чес</a:t>
            </a:r>
            <a:r>
              <a:rPr sz="1100" b="1" spc="-40" dirty="0">
                <a:latin typeface="Arial"/>
                <a:cs typeface="Arial"/>
              </a:rPr>
              <a:t>к</a:t>
            </a:r>
            <a:r>
              <a:rPr sz="1100" b="1" spc="-30" dirty="0">
                <a:latin typeface="Arial"/>
                <a:cs typeface="Arial"/>
              </a:rPr>
              <a:t>а</a:t>
            </a:r>
            <a:r>
              <a:rPr sz="1100" b="1" spc="-25" dirty="0">
                <a:latin typeface="Arial"/>
                <a:cs typeface="Arial"/>
              </a:rPr>
              <a:t>я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60" dirty="0">
                <a:latin typeface="Arial"/>
                <a:cs typeface="Arial"/>
              </a:rPr>
              <a:t>п</a:t>
            </a:r>
            <a:r>
              <a:rPr sz="1100" b="1" spc="5" dirty="0">
                <a:latin typeface="Arial"/>
                <a:cs typeface="Arial"/>
              </a:rPr>
              <a:t>а</a:t>
            </a:r>
            <a:r>
              <a:rPr sz="1100" b="1" spc="-65" dirty="0">
                <a:latin typeface="Arial"/>
                <a:cs typeface="Arial"/>
              </a:rPr>
              <a:t>м</a:t>
            </a:r>
            <a:r>
              <a:rPr sz="1100" b="1" spc="-50" dirty="0">
                <a:latin typeface="Arial"/>
                <a:cs typeface="Arial"/>
              </a:rPr>
              <a:t>я</a:t>
            </a:r>
            <a:r>
              <a:rPr sz="1100" b="1" spc="-70" dirty="0">
                <a:latin typeface="Arial"/>
                <a:cs typeface="Arial"/>
              </a:rPr>
              <a:t>ть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spc="-60" dirty="0">
                <a:latin typeface="Arial"/>
                <a:cs typeface="Arial"/>
              </a:rPr>
              <a:t>и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60" dirty="0">
                <a:latin typeface="Arial"/>
                <a:cs typeface="Arial"/>
              </a:rPr>
              <a:t>п</a:t>
            </a:r>
            <a:r>
              <a:rPr sz="1100" b="1" spc="-55" dirty="0">
                <a:latin typeface="Arial"/>
                <a:cs typeface="Arial"/>
              </a:rPr>
              <a:t>р</a:t>
            </a:r>
            <a:r>
              <a:rPr sz="1100" b="1" spc="5" dirty="0">
                <a:latin typeface="Arial"/>
                <a:cs typeface="Arial"/>
              </a:rPr>
              <a:t>е</a:t>
            </a:r>
            <a:r>
              <a:rPr sz="1100" b="1" spc="-50" dirty="0">
                <a:latin typeface="Arial"/>
                <a:cs typeface="Arial"/>
              </a:rPr>
              <a:t>ем</a:t>
            </a:r>
            <a:r>
              <a:rPr sz="1100" b="1" spc="-55" dirty="0">
                <a:latin typeface="Arial"/>
                <a:cs typeface="Arial"/>
              </a:rPr>
              <a:t>с</a:t>
            </a:r>
            <a:r>
              <a:rPr sz="1100" b="1" spc="-50" dirty="0">
                <a:latin typeface="Arial"/>
                <a:cs typeface="Arial"/>
              </a:rPr>
              <a:t>твенн</a:t>
            </a:r>
            <a:r>
              <a:rPr sz="1100" b="1" spc="-60" dirty="0">
                <a:latin typeface="Arial"/>
                <a:cs typeface="Arial"/>
              </a:rPr>
              <a:t>ост</a:t>
            </a:r>
            <a:r>
              <a:rPr sz="1100" b="1" spc="-65" dirty="0">
                <a:latin typeface="Arial"/>
                <a:cs typeface="Arial"/>
              </a:rPr>
              <a:t>ь  </a:t>
            </a:r>
            <a:r>
              <a:rPr sz="1100" b="1" spc="-55" dirty="0">
                <a:latin typeface="Arial"/>
                <a:cs typeface="Arial"/>
              </a:rPr>
              <a:t>поколений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народного</a:t>
            </a:r>
            <a:r>
              <a:rPr sz="1100" spc="-2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единства</a:t>
            </a:r>
            <a:endParaRPr sz="11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dirty="0">
                <a:latin typeface="Microsoft Sans Serif"/>
                <a:cs typeface="Microsoft Sans Serif"/>
              </a:rPr>
              <a:t>Мы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разные,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мы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вместе</a:t>
            </a:r>
            <a:endParaRPr sz="11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матери</a:t>
            </a:r>
            <a:endParaRPr sz="11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10" dirty="0">
                <a:latin typeface="Microsoft Sans Serif"/>
                <a:cs typeface="Microsoft Sans Serif"/>
              </a:rPr>
              <a:t>Символы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России </a:t>
            </a:r>
            <a:r>
              <a:rPr sz="1100" spc="-10" dirty="0">
                <a:latin typeface="Microsoft Sans Serif"/>
                <a:cs typeface="Microsoft Sans Serif"/>
              </a:rPr>
              <a:t>(Гимн,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Герб)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575293" y="5166690"/>
            <a:ext cx="3436620" cy="1397000"/>
          </a:xfrm>
          <a:custGeom>
            <a:avLst/>
            <a:gdLst/>
            <a:ahLst/>
            <a:cxnLst/>
            <a:rect l="l" t="t" r="r" b="b"/>
            <a:pathLst>
              <a:path w="3436620" h="1397000">
                <a:moveTo>
                  <a:pt x="0" y="1396999"/>
                </a:moveTo>
                <a:lnTo>
                  <a:pt x="3436111" y="1396999"/>
                </a:lnTo>
                <a:lnTo>
                  <a:pt x="3436111" y="0"/>
                </a:lnTo>
                <a:lnTo>
                  <a:pt x="0" y="0"/>
                </a:lnTo>
                <a:lnTo>
                  <a:pt x="0" y="1396999"/>
                </a:lnTo>
                <a:close/>
              </a:path>
            </a:pathLst>
          </a:custGeom>
          <a:ln w="12700">
            <a:solidFill>
              <a:srgbClr val="546D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8796655" y="5372480"/>
            <a:ext cx="3105150" cy="864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20" dirty="0">
                <a:latin typeface="Arial"/>
                <a:cs typeface="Arial"/>
              </a:rPr>
              <a:t>П</a:t>
            </a:r>
            <a:r>
              <a:rPr sz="1100" b="1" spc="5" dirty="0">
                <a:latin typeface="Arial"/>
                <a:cs typeface="Arial"/>
              </a:rPr>
              <a:t>а</a:t>
            </a:r>
            <a:r>
              <a:rPr sz="1100" b="1" spc="-45" dirty="0">
                <a:latin typeface="Arial"/>
                <a:cs typeface="Arial"/>
              </a:rPr>
              <a:t>т</a:t>
            </a:r>
            <a:r>
              <a:rPr sz="1100" b="1" spc="-60" dirty="0">
                <a:latin typeface="Arial"/>
                <a:cs typeface="Arial"/>
              </a:rPr>
              <a:t>р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55" dirty="0">
                <a:latin typeface="Arial"/>
                <a:cs typeface="Arial"/>
              </a:rPr>
              <a:t>от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45" dirty="0">
                <a:latin typeface="Arial"/>
                <a:cs typeface="Arial"/>
              </a:rPr>
              <a:t>з</a:t>
            </a:r>
            <a:r>
              <a:rPr sz="1100" b="1" spc="-80" dirty="0">
                <a:latin typeface="Arial"/>
                <a:cs typeface="Arial"/>
              </a:rPr>
              <a:t>м</a:t>
            </a:r>
            <a:r>
              <a:rPr sz="1100" b="1" dirty="0">
                <a:latin typeface="Arial"/>
                <a:cs typeface="Arial"/>
              </a:rPr>
              <a:t>,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spc="-55" dirty="0">
                <a:latin typeface="Arial"/>
                <a:cs typeface="Arial"/>
              </a:rPr>
              <a:t>л</a:t>
            </a:r>
            <a:r>
              <a:rPr sz="1100" b="1" spc="-114" dirty="0">
                <a:latin typeface="Arial"/>
                <a:cs typeface="Arial"/>
              </a:rPr>
              <a:t>ю</a:t>
            </a:r>
            <a:r>
              <a:rPr sz="1100" b="1" spc="-50" dirty="0">
                <a:latin typeface="Arial"/>
                <a:cs typeface="Arial"/>
              </a:rPr>
              <a:t>б</a:t>
            </a:r>
            <a:r>
              <a:rPr sz="1100" b="1" spc="-90" dirty="0">
                <a:latin typeface="Arial"/>
                <a:cs typeface="Arial"/>
              </a:rPr>
              <a:t>ов</a:t>
            </a:r>
            <a:r>
              <a:rPr sz="1100" b="1" spc="-85" dirty="0">
                <a:latin typeface="Arial"/>
                <a:cs typeface="Arial"/>
              </a:rPr>
              <a:t>ь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70" dirty="0">
                <a:latin typeface="Arial"/>
                <a:cs typeface="Arial"/>
              </a:rPr>
              <a:t>к</a:t>
            </a:r>
            <a:r>
              <a:rPr sz="1100" b="1" dirty="0">
                <a:latin typeface="Arial"/>
                <a:cs typeface="Arial"/>
              </a:rPr>
              <a:t> </a:t>
            </a:r>
            <a:r>
              <a:rPr sz="1100" b="1" spc="5" dirty="0">
                <a:latin typeface="Arial"/>
                <a:cs typeface="Arial"/>
              </a:rPr>
              <a:t>Р</a:t>
            </a:r>
            <a:r>
              <a:rPr sz="1100" b="1" spc="-55" dirty="0">
                <a:latin typeface="Arial"/>
                <a:cs typeface="Arial"/>
              </a:rPr>
              <a:t>оди</a:t>
            </a:r>
            <a:r>
              <a:rPr sz="1100" b="1" spc="-30" dirty="0">
                <a:latin typeface="Arial"/>
                <a:cs typeface="Arial"/>
              </a:rPr>
              <a:t>не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spcBef>
                <a:spcPts val="5"/>
              </a:spcBef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Победы.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Бессмертный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полк</a:t>
            </a:r>
            <a:endParaRPr sz="1100">
              <a:latin typeface="Microsoft Sans Serif"/>
              <a:cs typeface="Microsoft Sans Serif"/>
            </a:endParaRPr>
          </a:p>
          <a:p>
            <a:pPr marL="12700" marR="93345" indent="10160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детских</a:t>
            </a:r>
            <a:r>
              <a:rPr sz="110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общественных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организаций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b="1" spc="5" dirty="0">
                <a:latin typeface="Arial"/>
                <a:cs typeface="Arial"/>
              </a:rPr>
              <a:t>Ра</a:t>
            </a:r>
            <a:r>
              <a:rPr sz="1100" b="1" spc="-40" dirty="0">
                <a:latin typeface="Arial"/>
                <a:cs typeface="Arial"/>
              </a:rPr>
              <a:t>з</a:t>
            </a:r>
            <a:r>
              <a:rPr sz="1100" b="1" spc="-75" dirty="0">
                <a:latin typeface="Arial"/>
                <a:cs typeface="Arial"/>
              </a:rPr>
              <a:t>в</a:t>
            </a:r>
            <a:r>
              <a:rPr sz="1100" b="1" spc="-80" dirty="0">
                <a:latin typeface="Arial"/>
                <a:cs typeface="Arial"/>
              </a:rPr>
              <a:t>и</a:t>
            </a:r>
            <a:r>
              <a:rPr sz="1100" b="1" spc="-45" dirty="0">
                <a:latin typeface="Arial"/>
                <a:cs typeface="Arial"/>
              </a:rPr>
              <a:t>т</a:t>
            </a:r>
            <a:r>
              <a:rPr sz="1100" b="1" spc="-65" dirty="0">
                <a:latin typeface="Arial"/>
                <a:cs typeface="Arial"/>
              </a:rPr>
              <a:t>и</a:t>
            </a:r>
            <a:r>
              <a:rPr sz="1100" b="1" spc="-5" dirty="0">
                <a:latin typeface="Arial"/>
                <a:cs typeface="Arial"/>
              </a:rPr>
              <a:t>е</a:t>
            </a:r>
            <a:r>
              <a:rPr sz="1100" b="1" dirty="0">
                <a:latin typeface="Arial"/>
                <a:cs typeface="Arial"/>
              </a:rPr>
              <a:t>,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с</a:t>
            </a:r>
            <a:r>
              <a:rPr sz="1100" b="1" spc="5" dirty="0">
                <a:latin typeface="Arial"/>
                <a:cs typeface="Arial"/>
              </a:rPr>
              <a:t>а</a:t>
            </a:r>
            <a:r>
              <a:rPr sz="1100" b="1" spc="-50" dirty="0">
                <a:latin typeface="Arial"/>
                <a:cs typeface="Arial"/>
              </a:rPr>
              <a:t>море</a:t>
            </a:r>
            <a:r>
              <a:rPr sz="1100" b="1" spc="-40" dirty="0">
                <a:latin typeface="Arial"/>
                <a:cs typeface="Arial"/>
              </a:rPr>
              <a:t>ал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60" dirty="0">
                <a:latin typeface="Arial"/>
                <a:cs typeface="Arial"/>
              </a:rPr>
              <a:t>з</a:t>
            </a:r>
            <a:r>
              <a:rPr sz="1100" b="1" spc="-45" dirty="0">
                <a:latin typeface="Arial"/>
                <a:cs typeface="Arial"/>
              </a:rPr>
              <a:t>ация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славянской</a:t>
            </a:r>
            <a:r>
              <a:rPr sz="1100" spc="-2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письменности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и</a:t>
            </a:r>
            <a:r>
              <a:rPr sz="1100" spc="-10" dirty="0">
                <a:latin typeface="Microsoft Sans Serif"/>
                <a:cs typeface="Microsoft Sans Serif"/>
              </a:rPr>
              <a:t> культуры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575293" y="3431032"/>
            <a:ext cx="3436620" cy="1397000"/>
          </a:xfrm>
          <a:custGeom>
            <a:avLst/>
            <a:gdLst/>
            <a:ahLst/>
            <a:cxnLst/>
            <a:rect l="l" t="t" r="r" b="b"/>
            <a:pathLst>
              <a:path w="3436620" h="1397000">
                <a:moveTo>
                  <a:pt x="0" y="1397000"/>
                </a:moveTo>
                <a:lnTo>
                  <a:pt x="3436111" y="1397000"/>
                </a:lnTo>
                <a:lnTo>
                  <a:pt x="3436111" y="0"/>
                </a:lnTo>
                <a:lnTo>
                  <a:pt x="0" y="0"/>
                </a:lnTo>
                <a:lnTo>
                  <a:pt x="0" y="1397000"/>
                </a:lnTo>
                <a:close/>
              </a:path>
            </a:pathLst>
          </a:custGeom>
          <a:ln w="12700">
            <a:solidFill>
              <a:srgbClr val="CF9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8825610" y="3514725"/>
            <a:ext cx="2974975" cy="11995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5" dirty="0">
                <a:latin typeface="Arial"/>
                <a:cs typeface="Arial"/>
              </a:rPr>
              <a:t>Са</a:t>
            </a:r>
            <a:r>
              <a:rPr sz="1100" b="1" spc="-50" dirty="0">
                <a:latin typeface="Arial"/>
                <a:cs typeface="Arial"/>
              </a:rPr>
              <a:t>м</a:t>
            </a:r>
            <a:r>
              <a:rPr sz="1100" b="1" spc="-65" dirty="0">
                <a:latin typeface="Arial"/>
                <a:cs typeface="Arial"/>
              </a:rPr>
              <a:t>ор</a:t>
            </a:r>
            <a:r>
              <a:rPr sz="1100" b="1" spc="-5" dirty="0">
                <a:latin typeface="Arial"/>
                <a:cs typeface="Arial"/>
              </a:rPr>
              <a:t>еа</a:t>
            </a:r>
            <a:r>
              <a:rPr sz="1100" b="1" spc="-80" dirty="0">
                <a:latin typeface="Arial"/>
                <a:cs typeface="Arial"/>
              </a:rPr>
              <a:t>л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20" dirty="0">
                <a:latin typeface="Arial"/>
                <a:cs typeface="Arial"/>
              </a:rPr>
              <a:t>з</a:t>
            </a:r>
            <a:r>
              <a:rPr sz="1100" b="1" spc="-30" dirty="0">
                <a:latin typeface="Arial"/>
                <a:cs typeface="Arial"/>
              </a:rPr>
              <a:t>а</a:t>
            </a:r>
            <a:r>
              <a:rPr sz="1100" b="1" spc="-60" dirty="0">
                <a:latin typeface="Arial"/>
                <a:cs typeface="Arial"/>
              </a:rPr>
              <a:t>ц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25" dirty="0">
                <a:latin typeface="Arial"/>
                <a:cs typeface="Arial"/>
              </a:rPr>
              <a:t>я,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spc="-55" dirty="0">
                <a:latin typeface="Arial"/>
                <a:cs typeface="Arial"/>
              </a:rPr>
              <a:t>р</a:t>
            </a:r>
            <a:r>
              <a:rPr sz="1100" b="1" spc="5" dirty="0">
                <a:latin typeface="Arial"/>
                <a:cs typeface="Arial"/>
              </a:rPr>
              <a:t>а</a:t>
            </a:r>
            <a:r>
              <a:rPr sz="1100" b="1" spc="-40" dirty="0">
                <a:latin typeface="Arial"/>
                <a:cs typeface="Arial"/>
              </a:rPr>
              <a:t>з</a:t>
            </a:r>
            <a:r>
              <a:rPr sz="1100" b="1" spc="-75" dirty="0">
                <a:latin typeface="Arial"/>
                <a:cs typeface="Arial"/>
              </a:rPr>
              <a:t>в</a:t>
            </a:r>
            <a:r>
              <a:rPr sz="1100" b="1" spc="-80" dirty="0">
                <a:latin typeface="Arial"/>
                <a:cs typeface="Arial"/>
              </a:rPr>
              <a:t>и</a:t>
            </a:r>
            <a:r>
              <a:rPr sz="1100" b="1" spc="-45" dirty="0">
                <a:latin typeface="Arial"/>
                <a:cs typeface="Arial"/>
              </a:rPr>
              <a:t>т</a:t>
            </a:r>
            <a:r>
              <a:rPr sz="1100" b="1" spc="-65" dirty="0">
                <a:latin typeface="Arial"/>
                <a:cs typeface="Arial"/>
              </a:rPr>
              <a:t>и</a:t>
            </a:r>
            <a:r>
              <a:rPr sz="1100" b="1" dirty="0">
                <a:latin typeface="Arial"/>
                <a:cs typeface="Arial"/>
              </a:rPr>
              <a:t>е</a:t>
            </a:r>
            <a:endParaRPr sz="1100">
              <a:latin typeface="Arial"/>
              <a:cs typeface="Arial"/>
            </a:endParaRPr>
          </a:p>
          <a:p>
            <a:pPr marL="12700" marR="984885" indent="10160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российской </a:t>
            </a:r>
            <a:r>
              <a:rPr sz="1100" spc="-15" dirty="0">
                <a:latin typeface="Microsoft Sans Serif"/>
                <a:cs typeface="Microsoft Sans Serif"/>
              </a:rPr>
              <a:t>науки </a:t>
            </a:r>
            <a:r>
              <a:rPr sz="1100" spc="-10" dirty="0">
                <a:latin typeface="Microsoft Sans Serif"/>
                <a:cs typeface="Microsoft Sans Serif"/>
              </a:rPr>
              <a:t> </a:t>
            </a:r>
            <a:r>
              <a:rPr sz="1100" b="1" spc="20" dirty="0">
                <a:latin typeface="Arial"/>
                <a:cs typeface="Arial"/>
              </a:rPr>
              <a:t>П</a:t>
            </a:r>
            <a:r>
              <a:rPr sz="1100" b="1" spc="5" dirty="0">
                <a:latin typeface="Arial"/>
                <a:cs typeface="Arial"/>
              </a:rPr>
              <a:t>а</a:t>
            </a:r>
            <a:r>
              <a:rPr sz="1100" b="1" spc="-45" dirty="0">
                <a:latin typeface="Arial"/>
                <a:cs typeface="Arial"/>
              </a:rPr>
              <a:t>т</a:t>
            </a:r>
            <a:r>
              <a:rPr sz="1100" b="1" spc="-60" dirty="0">
                <a:latin typeface="Arial"/>
                <a:cs typeface="Arial"/>
              </a:rPr>
              <a:t>р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55" dirty="0">
                <a:latin typeface="Arial"/>
                <a:cs typeface="Arial"/>
              </a:rPr>
              <a:t>от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45" dirty="0">
                <a:latin typeface="Arial"/>
                <a:cs typeface="Arial"/>
              </a:rPr>
              <a:t>з</a:t>
            </a:r>
            <a:r>
              <a:rPr sz="1100" b="1" spc="-80" dirty="0">
                <a:latin typeface="Arial"/>
                <a:cs typeface="Arial"/>
              </a:rPr>
              <a:t>м</a:t>
            </a:r>
            <a:r>
              <a:rPr sz="1100" b="1" dirty="0">
                <a:latin typeface="Arial"/>
                <a:cs typeface="Arial"/>
              </a:rPr>
              <a:t>,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spc="-55" dirty="0">
                <a:latin typeface="Arial"/>
                <a:cs typeface="Arial"/>
              </a:rPr>
              <a:t>л</a:t>
            </a:r>
            <a:r>
              <a:rPr sz="1100" b="1" spc="-114" dirty="0">
                <a:latin typeface="Arial"/>
                <a:cs typeface="Arial"/>
              </a:rPr>
              <a:t>ю</a:t>
            </a:r>
            <a:r>
              <a:rPr sz="1100" b="1" spc="-50" dirty="0">
                <a:latin typeface="Arial"/>
                <a:cs typeface="Arial"/>
              </a:rPr>
              <a:t>б</a:t>
            </a:r>
            <a:r>
              <a:rPr sz="1100" b="1" spc="-90" dirty="0">
                <a:latin typeface="Arial"/>
                <a:cs typeface="Arial"/>
              </a:rPr>
              <a:t>ов</a:t>
            </a:r>
            <a:r>
              <a:rPr sz="1100" b="1" spc="-85" dirty="0">
                <a:latin typeface="Arial"/>
                <a:cs typeface="Arial"/>
              </a:rPr>
              <a:t>ь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70" dirty="0">
                <a:latin typeface="Arial"/>
                <a:cs typeface="Arial"/>
              </a:rPr>
              <a:t>к</a:t>
            </a:r>
            <a:r>
              <a:rPr sz="1100" b="1" dirty="0">
                <a:latin typeface="Arial"/>
                <a:cs typeface="Arial"/>
              </a:rPr>
              <a:t> </a:t>
            </a:r>
            <a:r>
              <a:rPr sz="1100" b="1" spc="5" dirty="0">
                <a:latin typeface="Arial"/>
                <a:cs typeface="Arial"/>
              </a:rPr>
              <a:t>Р</a:t>
            </a:r>
            <a:r>
              <a:rPr sz="1100" b="1" spc="-55" dirty="0">
                <a:latin typeface="Arial"/>
                <a:cs typeface="Arial"/>
              </a:rPr>
              <a:t>оди</a:t>
            </a:r>
            <a:r>
              <a:rPr sz="1100" b="1" spc="-30" dirty="0">
                <a:latin typeface="Arial"/>
                <a:cs typeface="Arial"/>
              </a:rPr>
              <a:t>не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5" dirty="0">
                <a:latin typeface="Microsoft Sans Serif"/>
                <a:cs typeface="Microsoft Sans Serif"/>
              </a:rPr>
              <a:t>Россия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и</a:t>
            </a:r>
            <a:r>
              <a:rPr sz="1100" spc="-2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мир</a:t>
            </a:r>
            <a:endParaRPr sz="1100">
              <a:latin typeface="Microsoft Sans Serif"/>
              <a:cs typeface="Microsoft Sans Serif"/>
            </a:endParaRPr>
          </a:p>
          <a:p>
            <a:pPr marL="12700" marR="5080" indent="10160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защитника </a:t>
            </a:r>
            <a:r>
              <a:rPr sz="1100" spc="-5" dirty="0">
                <a:latin typeface="Microsoft Sans Serif"/>
                <a:cs typeface="Microsoft Sans Serif"/>
              </a:rPr>
              <a:t>Отечества</a:t>
            </a:r>
            <a:r>
              <a:rPr sz="1100" spc="-25" dirty="0">
                <a:latin typeface="Microsoft Sans Serif"/>
                <a:cs typeface="Microsoft Sans Serif"/>
              </a:rPr>
              <a:t> (День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армии)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b="1" spc="-45" dirty="0">
                <a:latin typeface="Arial"/>
                <a:cs typeface="Arial"/>
              </a:rPr>
              <a:t>Милосердие</a:t>
            </a:r>
            <a:endParaRPr sz="1100">
              <a:latin typeface="Arial"/>
              <a:cs typeface="Arial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10" dirty="0">
                <a:latin typeface="Microsoft Sans Serif"/>
                <a:cs typeface="Microsoft Sans Serif"/>
              </a:rPr>
              <a:t>Забота</a:t>
            </a:r>
            <a:r>
              <a:rPr sz="1100" spc="-4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о</a:t>
            </a:r>
            <a:r>
              <a:rPr sz="1100" spc="-2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каждом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611623" y="5166690"/>
            <a:ext cx="3436620" cy="1397000"/>
          </a:xfrm>
          <a:custGeom>
            <a:avLst/>
            <a:gdLst/>
            <a:ahLst/>
            <a:cxnLst/>
            <a:rect l="l" t="t" r="r" b="b"/>
            <a:pathLst>
              <a:path w="3436620" h="1397000">
                <a:moveTo>
                  <a:pt x="0" y="1396999"/>
                </a:moveTo>
                <a:lnTo>
                  <a:pt x="3436112" y="1396999"/>
                </a:lnTo>
                <a:lnTo>
                  <a:pt x="3436112" y="0"/>
                </a:lnTo>
                <a:lnTo>
                  <a:pt x="0" y="0"/>
                </a:lnTo>
                <a:lnTo>
                  <a:pt x="0" y="1396999"/>
                </a:lnTo>
                <a:close/>
              </a:path>
            </a:pathLst>
          </a:custGeom>
          <a:ln w="12700">
            <a:solidFill>
              <a:srgbClr val="CF9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788789" y="5256022"/>
            <a:ext cx="2792095" cy="1200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5" dirty="0">
                <a:latin typeface="Arial"/>
                <a:cs typeface="Arial"/>
              </a:rPr>
              <a:t>Ра</a:t>
            </a:r>
            <a:r>
              <a:rPr sz="1100" b="1" spc="-40" dirty="0">
                <a:latin typeface="Arial"/>
                <a:cs typeface="Arial"/>
              </a:rPr>
              <a:t>з</a:t>
            </a:r>
            <a:r>
              <a:rPr sz="1100" b="1" spc="-75" dirty="0">
                <a:latin typeface="Arial"/>
                <a:cs typeface="Arial"/>
              </a:rPr>
              <a:t>в</a:t>
            </a:r>
            <a:r>
              <a:rPr sz="1100" b="1" spc="-80" dirty="0">
                <a:latin typeface="Arial"/>
                <a:cs typeface="Arial"/>
              </a:rPr>
              <a:t>и</a:t>
            </a:r>
            <a:r>
              <a:rPr sz="1100" b="1" spc="-45" dirty="0">
                <a:latin typeface="Arial"/>
                <a:cs typeface="Arial"/>
              </a:rPr>
              <a:t>т</a:t>
            </a:r>
            <a:r>
              <a:rPr sz="1100" b="1" spc="-65" dirty="0">
                <a:latin typeface="Arial"/>
                <a:cs typeface="Arial"/>
              </a:rPr>
              <a:t>и</a:t>
            </a:r>
            <a:r>
              <a:rPr sz="1100" b="1" spc="-5" dirty="0">
                <a:latin typeface="Arial"/>
                <a:cs typeface="Arial"/>
              </a:rPr>
              <a:t>е</a:t>
            </a:r>
            <a:r>
              <a:rPr sz="1100" b="1" dirty="0">
                <a:latin typeface="Arial"/>
                <a:cs typeface="Arial"/>
              </a:rPr>
              <a:t>,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с</a:t>
            </a:r>
            <a:r>
              <a:rPr sz="1100" b="1" spc="5" dirty="0">
                <a:latin typeface="Arial"/>
                <a:cs typeface="Arial"/>
              </a:rPr>
              <a:t>а</a:t>
            </a:r>
            <a:r>
              <a:rPr sz="1100" b="1" spc="-50" dirty="0">
                <a:latin typeface="Arial"/>
                <a:cs typeface="Arial"/>
              </a:rPr>
              <a:t>море</a:t>
            </a:r>
            <a:r>
              <a:rPr sz="1100" b="1" spc="-40" dirty="0">
                <a:latin typeface="Arial"/>
                <a:cs typeface="Arial"/>
              </a:rPr>
              <a:t>ал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60" dirty="0">
                <a:latin typeface="Arial"/>
                <a:cs typeface="Arial"/>
              </a:rPr>
              <a:t>з</a:t>
            </a:r>
            <a:r>
              <a:rPr sz="1100" b="1" spc="-45" dirty="0">
                <a:latin typeface="Arial"/>
                <a:cs typeface="Arial"/>
              </a:rPr>
              <a:t>ация</a:t>
            </a:r>
            <a:endParaRPr sz="1100">
              <a:latin typeface="Arial"/>
              <a:cs typeface="Arial"/>
            </a:endParaRPr>
          </a:p>
          <a:p>
            <a:pPr marL="12700" marR="346075" indent="101600">
              <a:lnSpc>
                <a:spcPct val="100000"/>
              </a:lnSpc>
              <a:spcBef>
                <a:spcPts val="5"/>
              </a:spcBef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 </a:t>
            </a:r>
            <a:r>
              <a:rPr sz="1100" spc="-15" dirty="0">
                <a:latin typeface="Microsoft Sans Serif"/>
                <a:cs typeface="Microsoft Sans Serif"/>
              </a:rPr>
              <a:t>космонавтики. </a:t>
            </a:r>
            <a:r>
              <a:rPr sz="1100" dirty="0">
                <a:latin typeface="Microsoft Sans Serif"/>
                <a:cs typeface="Microsoft Sans Serif"/>
              </a:rPr>
              <a:t>Мы - </a:t>
            </a:r>
            <a:r>
              <a:rPr sz="1100" spc="-5" dirty="0">
                <a:latin typeface="Microsoft Sans Serif"/>
                <a:cs typeface="Microsoft Sans Serif"/>
              </a:rPr>
              <a:t>первые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b="1" spc="5" dirty="0">
                <a:latin typeface="Arial"/>
                <a:cs typeface="Arial"/>
              </a:rPr>
              <a:t>С</a:t>
            </a:r>
            <a:r>
              <a:rPr sz="1100" b="1" spc="-55" dirty="0">
                <a:latin typeface="Arial"/>
                <a:cs typeface="Arial"/>
              </a:rPr>
              <a:t>о</a:t>
            </a:r>
            <a:r>
              <a:rPr sz="1100" b="1" spc="-40" dirty="0">
                <a:latin typeface="Arial"/>
                <a:cs typeface="Arial"/>
              </a:rPr>
              <a:t>з</a:t>
            </a:r>
            <a:r>
              <a:rPr sz="1100" b="1" spc="-70" dirty="0">
                <a:latin typeface="Arial"/>
                <a:cs typeface="Arial"/>
              </a:rPr>
              <a:t>и</a:t>
            </a:r>
            <a:r>
              <a:rPr sz="1100" b="1" spc="-55" dirty="0">
                <a:latin typeface="Arial"/>
                <a:cs typeface="Arial"/>
              </a:rPr>
              <a:t>д</a:t>
            </a:r>
            <a:r>
              <a:rPr sz="1100" b="1" spc="-25" dirty="0">
                <a:latin typeface="Arial"/>
                <a:cs typeface="Arial"/>
              </a:rPr>
              <a:t>а</a:t>
            </a:r>
            <a:r>
              <a:rPr sz="1100" b="1" spc="-35" dirty="0">
                <a:latin typeface="Arial"/>
                <a:cs typeface="Arial"/>
              </a:rPr>
              <a:t>т</a:t>
            </a:r>
            <a:r>
              <a:rPr sz="1100" b="1" spc="-40" dirty="0">
                <a:latin typeface="Arial"/>
                <a:cs typeface="Arial"/>
              </a:rPr>
              <a:t>е</a:t>
            </a:r>
            <a:r>
              <a:rPr sz="1100" b="1" spc="-50" dirty="0">
                <a:latin typeface="Arial"/>
                <a:cs typeface="Arial"/>
              </a:rPr>
              <a:t>л</a:t>
            </a:r>
            <a:r>
              <a:rPr sz="1100" b="1" spc="-95" dirty="0">
                <a:latin typeface="Arial"/>
                <a:cs typeface="Arial"/>
              </a:rPr>
              <a:t>ьный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30" dirty="0">
                <a:latin typeface="Arial"/>
                <a:cs typeface="Arial"/>
              </a:rPr>
              <a:t>т</a:t>
            </a:r>
            <a:r>
              <a:rPr sz="1100" b="1" spc="-55" dirty="0">
                <a:latin typeface="Arial"/>
                <a:cs typeface="Arial"/>
              </a:rPr>
              <a:t>р</a:t>
            </a:r>
            <a:r>
              <a:rPr sz="1100" b="1" spc="-60" dirty="0">
                <a:latin typeface="Arial"/>
                <a:cs typeface="Arial"/>
              </a:rPr>
              <a:t>уд</a:t>
            </a:r>
            <a:endParaRPr sz="1100">
              <a:latin typeface="Arial"/>
              <a:cs typeface="Arial"/>
            </a:endParaRPr>
          </a:p>
          <a:p>
            <a:pPr marL="285115" marR="5080" indent="-170815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10" dirty="0">
                <a:latin typeface="Microsoft Sans Serif"/>
                <a:cs typeface="Microsoft Sans Serif"/>
              </a:rPr>
              <a:t>Память </a:t>
            </a:r>
            <a:r>
              <a:rPr sz="1100" dirty="0">
                <a:latin typeface="Microsoft Sans Serif"/>
                <a:cs typeface="Microsoft Sans Serif"/>
              </a:rPr>
              <a:t>о </a:t>
            </a:r>
            <a:r>
              <a:rPr sz="1100" spc="-5" dirty="0">
                <a:latin typeface="Microsoft Sans Serif"/>
                <a:cs typeface="Microsoft Sans Serif"/>
              </a:rPr>
              <a:t>геноциде </a:t>
            </a:r>
            <a:r>
              <a:rPr sz="1100" spc="-10" dirty="0">
                <a:latin typeface="Microsoft Sans Serif"/>
                <a:cs typeface="Microsoft Sans Serif"/>
              </a:rPr>
              <a:t>советского </a:t>
            </a:r>
            <a:r>
              <a:rPr sz="1100" dirty="0">
                <a:latin typeface="Microsoft Sans Serif"/>
                <a:cs typeface="Microsoft Sans Serif"/>
              </a:rPr>
              <a:t>народа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нацистами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и </a:t>
            </a:r>
            <a:r>
              <a:rPr sz="1100" spc="-5" dirty="0">
                <a:latin typeface="Microsoft Sans Serif"/>
                <a:cs typeface="Microsoft Sans Serif"/>
              </a:rPr>
              <a:t>их</a:t>
            </a:r>
            <a:r>
              <a:rPr sz="1100" spc="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пособниками</a:t>
            </a:r>
            <a:endParaRPr sz="11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2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Земли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(Экология)</a:t>
            </a:r>
            <a:endParaRPr sz="1100">
              <a:latin typeface="Microsoft Sans Serif"/>
              <a:cs typeface="Microsoft Sans Serif"/>
            </a:endParaRPr>
          </a:p>
          <a:p>
            <a:pPr marL="285115" indent="-171450">
              <a:lnSpc>
                <a:spcPct val="100000"/>
              </a:lnSpc>
              <a:buChar char="•"/>
              <a:tabLst>
                <a:tab pos="285750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День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труда</a:t>
            </a:r>
            <a:endParaRPr sz="1100">
              <a:latin typeface="Microsoft Sans Serif"/>
              <a:cs typeface="Microsoft Sans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11886" y="1696847"/>
            <a:ext cx="346710" cy="3364865"/>
            <a:chOff x="311886" y="1696847"/>
            <a:chExt cx="346710" cy="3364865"/>
          </a:xfrm>
        </p:grpSpPr>
        <p:sp>
          <p:nvSpPr>
            <p:cNvPr id="22" name="object 22"/>
            <p:cNvSpPr/>
            <p:nvPr/>
          </p:nvSpPr>
          <p:spPr>
            <a:xfrm>
              <a:off x="318236" y="1703197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30" h="1649729">
                  <a:moveTo>
                    <a:pt x="328663" y="0"/>
                  </a:moveTo>
                  <a:lnTo>
                    <a:pt x="54775" y="0"/>
                  </a:lnTo>
                  <a:lnTo>
                    <a:pt x="0" y="54737"/>
                  </a:lnTo>
                  <a:lnTo>
                    <a:pt x="0" y="1649222"/>
                  </a:lnTo>
                  <a:lnTo>
                    <a:pt x="273875" y="1649222"/>
                  </a:lnTo>
                  <a:lnTo>
                    <a:pt x="328663" y="1594485"/>
                  </a:lnTo>
                  <a:lnTo>
                    <a:pt x="328663" y="0"/>
                  </a:lnTo>
                  <a:close/>
                </a:path>
              </a:pathLst>
            </a:custGeom>
            <a:solidFill>
              <a:srgbClr val="54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18236" y="1703197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30" h="1649729">
                  <a:moveTo>
                    <a:pt x="328663" y="0"/>
                  </a:moveTo>
                  <a:lnTo>
                    <a:pt x="328663" y="1594485"/>
                  </a:lnTo>
                  <a:lnTo>
                    <a:pt x="273875" y="1649222"/>
                  </a:lnTo>
                  <a:lnTo>
                    <a:pt x="0" y="1649222"/>
                  </a:lnTo>
                  <a:lnTo>
                    <a:pt x="0" y="54737"/>
                  </a:lnTo>
                  <a:lnTo>
                    <a:pt x="54775" y="0"/>
                  </a:lnTo>
                  <a:lnTo>
                    <a:pt x="328663" y="0"/>
                  </a:lnTo>
                  <a:close/>
                </a:path>
              </a:pathLst>
            </a:custGeom>
            <a:ln w="12699">
              <a:solidFill>
                <a:srgbClr val="546D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23151" y="3405758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30" h="1649729">
                  <a:moveTo>
                    <a:pt x="328663" y="0"/>
                  </a:moveTo>
                  <a:lnTo>
                    <a:pt x="54775" y="0"/>
                  </a:lnTo>
                  <a:lnTo>
                    <a:pt x="0" y="54737"/>
                  </a:lnTo>
                  <a:lnTo>
                    <a:pt x="0" y="1649221"/>
                  </a:lnTo>
                  <a:lnTo>
                    <a:pt x="273888" y="1649221"/>
                  </a:lnTo>
                  <a:lnTo>
                    <a:pt x="328663" y="1594484"/>
                  </a:lnTo>
                  <a:lnTo>
                    <a:pt x="328663" y="0"/>
                  </a:lnTo>
                  <a:close/>
                </a:path>
              </a:pathLst>
            </a:custGeom>
            <a:solidFill>
              <a:srgbClr val="CF91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23151" y="3405758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30" h="1649729">
                  <a:moveTo>
                    <a:pt x="328663" y="0"/>
                  </a:moveTo>
                  <a:lnTo>
                    <a:pt x="328663" y="1594484"/>
                  </a:lnTo>
                  <a:lnTo>
                    <a:pt x="273888" y="1649221"/>
                  </a:lnTo>
                  <a:lnTo>
                    <a:pt x="0" y="1649221"/>
                  </a:lnTo>
                  <a:lnTo>
                    <a:pt x="0" y="54737"/>
                  </a:lnTo>
                  <a:lnTo>
                    <a:pt x="54775" y="0"/>
                  </a:lnTo>
                  <a:lnTo>
                    <a:pt x="328663" y="0"/>
                  </a:lnTo>
                  <a:close/>
                </a:path>
              </a:pathLst>
            </a:custGeom>
            <a:ln w="12700">
              <a:solidFill>
                <a:srgbClr val="CF91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320666" y="1696847"/>
            <a:ext cx="351790" cy="3359785"/>
            <a:chOff x="4320666" y="1696847"/>
            <a:chExt cx="351790" cy="3359785"/>
          </a:xfrm>
        </p:grpSpPr>
        <p:sp>
          <p:nvSpPr>
            <p:cNvPr id="27" name="object 27"/>
            <p:cNvSpPr/>
            <p:nvPr/>
          </p:nvSpPr>
          <p:spPr>
            <a:xfrm>
              <a:off x="4327016" y="1703197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54863" y="0"/>
                  </a:lnTo>
                  <a:lnTo>
                    <a:pt x="0" y="54737"/>
                  </a:lnTo>
                  <a:lnTo>
                    <a:pt x="0" y="1649222"/>
                  </a:lnTo>
                  <a:lnTo>
                    <a:pt x="273938" y="1649222"/>
                  </a:lnTo>
                  <a:lnTo>
                    <a:pt x="328675" y="1594485"/>
                  </a:lnTo>
                  <a:lnTo>
                    <a:pt x="328675" y="0"/>
                  </a:lnTo>
                  <a:close/>
                </a:path>
              </a:pathLst>
            </a:custGeom>
            <a:solidFill>
              <a:srgbClr val="CF91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327016" y="1703197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328675" y="1594485"/>
                  </a:lnTo>
                  <a:lnTo>
                    <a:pt x="273938" y="1649222"/>
                  </a:lnTo>
                  <a:lnTo>
                    <a:pt x="0" y="1649222"/>
                  </a:lnTo>
                  <a:lnTo>
                    <a:pt x="0" y="54737"/>
                  </a:lnTo>
                  <a:lnTo>
                    <a:pt x="54863" y="0"/>
                  </a:lnTo>
                  <a:lnTo>
                    <a:pt x="328675" y="0"/>
                  </a:lnTo>
                  <a:close/>
                </a:path>
              </a:pathLst>
            </a:custGeom>
            <a:ln w="12700">
              <a:solidFill>
                <a:srgbClr val="CF91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337176" y="3400551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54737" y="0"/>
                  </a:lnTo>
                  <a:lnTo>
                    <a:pt x="0" y="54863"/>
                  </a:lnTo>
                  <a:lnTo>
                    <a:pt x="0" y="1649222"/>
                  </a:lnTo>
                  <a:lnTo>
                    <a:pt x="273812" y="1649222"/>
                  </a:lnTo>
                  <a:lnTo>
                    <a:pt x="328675" y="1594485"/>
                  </a:lnTo>
                  <a:lnTo>
                    <a:pt x="328675" y="0"/>
                  </a:lnTo>
                  <a:close/>
                </a:path>
              </a:pathLst>
            </a:custGeom>
            <a:solidFill>
              <a:srgbClr val="54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337176" y="3400551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328675" y="1594485"/>
                  </a:lnTo>
                  <a:lnTo>
                    <a:pt x="273812" y="1649222"/>
                  </a:lnTo>
                  <a:lnTo>
                    <a:pt x="0" y="1649222"/>
                  </a:lnTo>
                  <a:lnTo>
                    <a:pt x="0" y="54863"/>
                  </a:lnTo>
                  <a:lnTo>
                    <a:pt x="54737" y="0"/>
                  </a:lnTo>
                  <a:lnTo>
                    <a:pt x="328675" y="0"/>
                  </a:lnTo>
                  <a:close/>
                </a:path>
              </a:pathLst>
            </a:custGeom>
            <a:ln w="12700">
              <a:solidFill>
                <a:srgbClr val="546D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8332851" y="1687576"/>
            <a:ext cx="341630" cy="1662430"/>
            <a:chOff x="8332851" y="1687576"/>
            <a:chExt cx="341630" cy="1662430"/>
          </a:xfrm>
        </p:grpSpPr>
        <p:sp>
          <p:nvSpPr>
            <p:cNvPr id="32" name="object 32"/>
            <p:cNvSpPr/>
            <p:nvPr/>
          </p:nvSpPr>
          <p:spPr>
            <a:xfrm>
              <a:off x="8339201" y="1693926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54737" y="0"/>
                  </a:lnTo>
                  <a:lnTo>
                    <a:pt x="0" y="54737"/>
                  </a:lnTo>
                  <a:lnTo>
                    <a:pt x="0" y="1649222"/>
                  </a:lnTo>
                  <a:lnTo>
                    <a:pt x="273812" y="1649222"/>
                  </a:lnTo>
                  <a:lnTo>
                    <a:pt x="328675" y="1594485"/>
                  </a:lnTo>
                  <a:lnTo>
                    <a:pt x="328675" y="0"/>
                  </a:lnTo>
                  <a:close/>
                </a:path>
              </a:pathLst>
            </a:custGeom>
            <a:solidFill>
              <a:srgbClr val="54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339201" y="1693926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328675" y="1594485"/>
                  </a:lnTo>
                  <a:lnTo>
                    <a:pt x="273812" y="1649222"/>
                  </a:lnTo>
                  <a:lnTo>
                    <a:pt x="0" y="1649222"/>
                  </a:lnTo>
                  <a:lnTo>
                    <a:pt x="0" y="54737"/>
                  </a:lnTo>
                  <a:lnTo>
                    <a:pt x="54737" y="0"/>
                  </a:lnTo>
                  <a:lnTo>
                    <a:pt x="328675" y="0"/>
                  </a:lnTo>
                  <a:close/>
                </a:path>
              </a:pathLst>
            </a:custGeom>
            <a:ln w="12700">
              <a:solidFill>
                <a:srgbClr val="546D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299631" y="5111241"/>
            <a:ext cx="341630" cy="1662430"/>
            <a:chOff x="299631" y="5111241"/>
            <a:chExt cx="341630" cy="1662430"/>
          </a:xfrm>
        </p:grpSpPr>
        <p:sp>
          <p:nvSpPr>
            <p:cNvPr id="35" name="object 35"/>
            <p:cNvSpPr/>
            <p:nvPr/>
          </p:nvSpPr>
          <p:spPr>
            <a:xfrm>
              <a:off x="305981" y="5117591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30" h="1649729">
                  <a:moveTo>
                    <a:pt x="328650" y="0"/>
                  </a:moveTo>
                  <a:lnTo>
                    <a:pt x="54775" y="0"/>
                  </a:lnTo>
                  <a:lnTo>
                    <a:pt x="0" y="54736"/>
                  </a:lnTo>
                  <a:lnTo>
                    <a:pt x="0" y="1649219"/>
                  </a:lnTo>
                  <a:lnTo>
                    <a:pt x="273875" y="1649219"/>
                  </a:lnTo>
                  <a:lnTo>
                    <a:pt x="328650" y="1594446"/>
                  </a:lnTo>
                  <a:lnTo>
                    <a:pt x="328650" y="0"/>
                  </a:lnTo>
                  <a:close/>
                </a:path>
              </a:pathLst>
            </a:custGeom>
            <a:solidFill>
              <a:srgbClr val="54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05981" y="5117591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30" h="1649729">
                  <a:moveTo>
                    <a:pt x="328650" y="0"/>
                  </a:moveTo>
                  <a:lnTo>
                    <a:pt x="328650" y="1594446"/>
                  </a:lnTo>
                  <a:lnTo>
                    <a:pt x="273875" y="1649219"/>
                  </a:lnTo>
                  <a:lnTo>
                    <a:pt x="0" y="1649219"/>
                  </a:lnTo>
                  <a:lnTo>
                    <a:pt x="0" y="54736"/>
                  </a:lnTo>
                  <a:lnTo>
                    <a:pt x="54775" y="0"/>
                  </a:lnTo>
                  <a:lnTo>
                    <a:pt x="328650" y="0"/>
                  </a:lnTo>
                  <a:close/>
                </a:path>
              </a:pathLst>
            </a:custGeom>
            <a:ln w="12700">
              <a:solidFill>
                <a:srgbClr val="546D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4313554" y="5106034"/>
            <a:ext cx="341630" cy="1662430"/>
            <a:chOff x="4313554" y="5106034"/>
            <a:chExt cx="341630" cy="1662430"/>
          </a:xfrm>
        </p:grpSpPr>
        <p:sp>
          <p:nvSpPr>
            <p:cNvPr id="38" name="object 38"/>
            <p:cNvSpPr/>
            <p:nvPr/>
          </p:nvSpPr>
          <p:spPr>
            <a:xfrm>
              <a:off x="4319904" y="5112384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54864" y="0"/>
                  </a:lnTo>
                  <a:lnTo>
                    <a:pt x="0" y="54737"/>
                  </a:lnTo>
                  <a:lnTo>
                    <a:pt x="0" y="1649258"/>
                  </a:lnTo>
                  <a:lnTo>
                    <a:pt x="273939" y="1649258"/>
                  </a:lnTo>
                  <a:lnTo>
                    <a:pt x="328675" y="1594484"/>
                  </a:lnTo>
                  <a:lnTo>
                    <a:pt x="328675" y="0"/>
                  </a:lnTo>
                  <a:close/>
                </a:path>
              </a:pathLst>
            </a:custGeom>
            <a:solidFill>
              <a:srgbClr val="CF91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319904" y="5112384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328675" y="1594484"/>
                  </a:lnTo>
                  <a:lnTo>
                    <a:pt x="273939" y="1649258"/>
                  </a:lnTo>
                  <a:lnTo>
                    <a:pt x="0" y="1649258"/>
                  </a:lnTo>
                  <a:lnTo>
                    <a:pt x="0" y="54737"/>
                  </a:lnTo>
                  <a:lnTo>
                    <a:pt x="54864" y="0"/>
                  </a:lnTo>
                  <a:lnTo>
                    <a:pt x="328675" y="0"/>
                  </a:lnTo>
                  <a:close/>
                </a:path>
              </a:pathLst>
            </a:custGeom>
            <a:ln w="12700">
              <a:solidFill>
                <a:srgbClr val="CF91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8327517" y="3394202"/>
            <a:ext cx="341630" cy="1662430"/>
            <a:chOff x="8327517" y="3394202"/>
            <a:chExt cx="341630" cy="1662430"/>
          </a:xfrm>
        </p:grpSpPr>
        <p:sp>
          <p:nvSpPr>
            <p:cNvPr id="41" name="object 41"/>
            <p:cNvSpPr/>
            <p:nvPr/>
          </p:nvSpPr>
          <p:spPr>
            <a:xfrm>
              <a:off x="8333867" y="3400552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54863" y="0"/>
                  </a:lnTo>
                  <a:lnTo>
                    <a:pt x="0" y="54863"/>
                  </a:lnTo>
                  <a:lnTo>
                    <a:pt x="0" y="1649222"/>
                  </a:lnTo>
                  <a:lnTo>
                    <a:pt x="273938" y="1649222"/>
                  </a:lnTo>
                  <a:lnTo>
                    <a:pt x="328675" y="1594485"/>
                  </a:lnTo>
                  <a:lnTo>
                    <a:pt x="328675" y="0"/>
                  </a:lnTo>
                  <a:close/>
                </a:path>
              </a:pathLst>
            </a:custGeom>
            <a:solidFill>
              <a:srgbClr val="CF91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333867" y="3400552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328675" y="1594485"/>
                  </a:lnTo>
                  <a:lnTo>
                    <a:pt x="273938" y="1649222"/>
                  </a:lnTo>
                  <a:lnTo>
                    <a:pt x="0" y="1649222"/>
                  </a:lnTo>
                  <a:lnTo>
                    <a:pt x="0" y="54863"/>
                  </a:lnTo>
                  <a:lnTo>
                    <a:pt x="54863" y="0"/>
                  </a:lnTo>
                  <a:lnTo>
                    <a:pt x="328675" y="0"/>
                  </a:lnTo>
                  <a:close/>
                </a:path>
              </a:pathLst>
            </a:custGeom>
            <a:ln w="12700">
              <a:solidFill>
                <a:srgbClr val="CF91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8310371" y="5106034"/>
            <a:ext cx="341630" cy="1662430"/>
            <a:chOff x="8310371" y="5106034"/>
            <a:chExt cx="341630" cy="1662430"/>
          </a:xfrm>
        </p:grpSpPr>
        <p:sp>
          <p:nvSpPr>
            <p:cNvPr id="44" name="object 44"/>
            <p:cNvSpPr/>
            <p:nvPr/>
          </p:nvSpPr>
          <p:spPr>
            <a:xfrm>
              <a:off x="8316721" y="5112384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54863" y="0"/>
                  </a:lnTo>
                  <a:lnTo>
                    <a:pt x="0" y="54737"/>
                  </a:lnTo>
                  <a:lnTo>
                    <a:pt x="0" y="1649258"/>
                  </a:lnTo>
                  <a:lnTo>
                    <a:pt x="273938" y="1649258"/>
                  </a:lnTo>
                  <a:lnTo>
                    <a:pt x="328675" y="1594484"/>
                  </a:lnTo>
                  <a:lnTo>
                    <a:pt x="328675" y="0"/>
                  </a:lnTo>
                  <a:close/>
                </a:path>
              </a:pathLst>
            </a:custGeom>
            <a:solidFill>
              <a:srgbClr val="54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316721" y="5112384"/>
              <a:ext cx="328930" cy="1649730"/>
            </a:xfrm>
            <a:custGeom>
              <a:avLst/>
              <a:gdLst/>
              <a:ahLst/>
              <a:cxnLst/>
              <a:rect l="l" t="t" r="r" b="b"/>
              <a:pathLst>
                <a:path w="328929" h="1649729">
                  <a:moveTo>
                    <a:pt x="328675" y="0"/>
                  </a:moveTo>
                  <a:lnTo>
                    <a:pt x="328675" y="1594484"/>
                  </a:lnTo>
                  <a:lnTo>
                    <a:pt x="273938" y="1649258"/>
                  </a:lnTo>
                  <a:lnTo>
                    <a:pt x="0" y="1649258"/>
                  </a:lnTo>
                  <a:lnTo>
                    <a:pt x="0" y="54737"/>
                  </a:lnTo>
                  <a:lnTo>
                    <a:pt x="54863" y="0"/>
                  </a:lnTo>
                  <a:lnTo>
                    <a:pt x="328675" y="0"/>
                  </a:lnTo>
                  <a:close/>
                </a:path>
              </a:pathLst>
            </a:custGeom>
            <a:ln w="12700">
              <a:solidFill>
                <a:srgbClr val="546D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329506" y="1990168"/>
            <a:ext cx="264795" cy="989965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СЕНТЯБРЬ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47" name="object 47"/>
          <p:cNvSpPr txBox="1"/>
          <p:nvPr/>
        </p:nvSpPr>
        <p:spPr>
          <a:xfrm>
            <a:off x="4374176" y="2042950"/>
            <a:ext cx="264795" cy="857250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О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ТЯ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БРЬ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364008" y="2130024"/>
            <a:ext cx="264795" cy="773430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НОЯБРЬ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54804" y="3755626"/>
            <a:ext cx="264795" cy="840105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ДЕ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АБРЬ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374176" y="3807729"/>
            <a:ext cx="264795" cy="755015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ЯН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ВАРЬ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353341" y="3708432"/>
            <a:ext cx="264795" cy="878840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ФЕВРА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Л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Ь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34687" y="5646308"/>
            <a:ext cx="264795" cy="520065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АРТ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354745" y="5502839"/>
            <a:ext cx="264795" cy="753110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АПРЕ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Л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Ь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8353341" y="5658215"/>
            <a:ext cx="264795" cy="421005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АЙ</a:t>
            </a:r>
            <a:endParaRPr sz="140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42122029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01214" y="5673140"/>
            <a:ext cx="2016125" cy="209550"/>
          </a:xfrm>
          <a:custGeom>
            <a:avLst/>
            <a:gdLst/>
            <a:ahLst/>
            <a:cxnLst/>
            <a:rect l="l" t="t" r="r" b="b"/>
            <a:pathLst>
              <a:path w="2016125" h="209550">
                <a:moveTo>
                  <a:pt x="35052" y="69849"/>
                </a:moveTo>
                <a:lnTo>
                  <a:pt x="34925" y="69849"/>
                </a:lnTo>
                <a:lnTo>
                  <a:pt x="21377" y="72595"/>
                </a:lnTo>
                <a:lnTo>
                  <a:pt x="10271" y="80083"/>
                </a:lnTo>
                <a:lnTo>
                  <a:pt x="2760" y="91184"/>
                </a:lnTo>
                <a:lnTo>
                  <a:pt x="0" y="104774"/>
                </a:lnTo>
                <a:lnTo>
                  <a:pt x="2760" y="118370"/>
                </a:lnTo>
                <a:lnTo>
                  <a:pt x="10271" y="129471"/>
                </a:lnTo>
                <a:lnTo>
                  <a:pt x="21377" y="136955"/>
                </a:lnTo>
                <a:lnTo>
                  <a:pt x="34925" y="139699"/>
                </a:lnTo>
                <a:lnTo>
                  <a:pt x="35052" y="139699"/>
                </a:lnTo>
                <a:lnTo>
                  <a:pt x="48652" y="136955"/>
                </a:lnTo>
                <a:lnTo>
                  <a:pt x="59753" y="129471"/>
                </a:lnTo>
                <a:lnTo>
                  <a:pt x="67234" y="118370"/>
                </a:lnTo>
                <a:lnTo>
                  <a:pt x="69977" y="104774"/>
                </a:lnTo>
                <a:lnTo>
                  <a:pt x="67234" y="91184"/>
                </a:lnTo>
                <a:lnTo>
                  <a:pt x="59753" y="80083"/>
                </a:lnTo>
                <a:lnTo>
                  <a:pt x="48652" y="72595"/>
                </a:lnTo>
                <a:lnTo>
                  <a:pt x="35052" y="69849"/>
                </a:lnTo>
                <a:close/>
              </a:path>
              <a:path w="2016125" h="209550">
                <a:moveTo>
                  <a:pt x="174879" y="69849"/>
                </a:moveTo>
                <a:lnTo>
                  <a:pt x="161151" y="72595"/>
                </a:lnTo>
                <a:lnTo>
                  <a:pt x="150050" y="80083"/>
                </a:lnTo>
                <a:lnTo>
                  <a:pt x="142569" y="91184"/>
                </a:lnTo>
                <a:lnTo>
                  <a:pt x="139827" y="104774"/>
                </a:lnTo>
                <a:lnTo>
                  <a:pt x="142569" y="118370"/>
                </a:lnTo>
                <a:lnTo>
                  <a:pt x="150050" y="129471"/>
                </a:lnTo>
                <a:lnTo>
                  <a:pt x="161151" y="136955"/>
                </a:lnTo>
                <a:lnTo>
                  <a:pt x="174752" y="139699"/>
                </a:lnTo>
                <a:lnTo>
                  <a:pt x="188426" y="136955"/>
                </a:lnTo>
                <a:lnTo>
                  <a:pt x="199532" y="129471"/>
                </a:lnTo>
                <a:lnTo>
                  <a:pt x="207043" y="118370"/>
                </a:lnTo>
                <a:lnTo>
                  <a:pt x="209804" y="104774"/>
                </a:lnTo>
                <a:lnTo>
                  <a:pt x="207043" y="91184"/>
                </a:lnTo>
                <a:lnTo>
                  <a:pt x="199532" y="80083"/>
                </a:lnTo>
                <a:lnTo>
                  <a:pt x="188426" y="72595"/>
                </a:lnTo>
                <a:lnTo>
                  <a:pt x="174879" y="69849"/>
                </a:lnTo>
                <a:close/>
              </a:path>
              <a:path w="2016125" h="209550">
                <a:moveTo>
                  <a:pt x="314579" y="69849"/>
                </a:moveTo>
                <a:lnTo>
                  <a:pt x="300978" y="72595"/>
                </a:lnTo>
                <a:lnTo>
                  <a:pt x="289877" y="80083"/>
                </a:lnTo>
                <a:lnTo>
                  <a:pt x="282396" y="91184"/>
                </a:lnTo>
                <a:lnTo>
                  <a:pt x="279654" y="104774"/>
                </a:lnTo>
                <a:lnTo>
                  <a:pt x="282396" y="118370"/>
                </a:lnTo>
                <a:lnTo>
                  <a:pt x="289877" y="129471"/>
                </a:lnTo>
                <a:lnTo>
                  <a:pt x="300978" y="136955"/>
                </a:lnTo>
                <a:lnTo>
                  <a:pt x="314579" y="139699"/>
                </a:lnTo>
                <a:lnTo>
                  <a:pt x="328179" y="136955"/>
                </a:lnTo>
                <a:lnTo>
                  <a:pt x="339280" y="129471"/>
                </a:lnTo>
                <a:lnTo>
                  <a:pt x="346761" y="118370"/>
                </a:lnTo>
                <a:lnTo>
                  <a:pt x="349504" y="104774"/>
                </a:lnTo>
                <a:lnTo>
                  <a:pt x="346761" y="91184"/>
                </a:lnTo>
                <a:lnTo>
                  <a:pt x="339280" y="80083"/>
                </a:lnTo>
                <a:lnTo>
                  <a:pt x="328179" y="72595"/>
                </a:lnTo>
                <a:lnTo>
                  <a:pt x="314579" y="69849"/>
                </a:lnTo>
                <a:close/>
              </a:path>
              <a:path w="2016125" h="209550">
                <a:moveTo>
                  <a:pt x="454406" y="69849"/>
                </a:moveTo>
                <a:lnTo>
                  <a:pt x="440678" y="72595"/>
                </a:lnTo>
                <a:lnTo>
                  <a:pt x="429577" y="80083"/>
                </a:lnTo>
                <a:lnTo>
                  <a:pt x="422096" y="91184"/>
                </a:lnTo>
                <a:lnTo>
                  <a:pt x="419354" y="104774"/>
                </a:lnTo>
                <a:lnTo>
                  <a:pt x="422096" y="118370"/>
                </a:lnTo>
                <a:lnTo>
                  <a:pt x="429577" y="129471"/>
                </a:lnTo>
                <a:lnTo>
                  <a:pt x="440678" y="136955"/>
                </a:lnTo>
                <a:lnTo>
                  <a:pt x="454279" y="139699"/>
                </a:lnTo>
                <a:lnTo>
                  <a:pt x="468006" y="136955"/>
                </a:lnTo>
                <a:lnTo>
                  <a:pt x="479107" y="129471"/>
                </a:lnTo>
                <a:lnTo>
                  <a:pt x="486588" y="118370"/>
                </a:lnTo>
                <a:lnTo>
                  <a:pt x="489331" y="104774"/>
                </a:lnTo>
                <a:lnTo>
                  <a:pt x="486588" y="91184"/>
                </a:lnTo>
                <a:lnTo>
                  <a:pt x="479107" y="80083"/>
                </a:lnTo>
                <a:lnTo>
                  <a:pt x="468006" y="72595"/>
                </a:lnTo>
                <a:lnTo>
                  <a:pt x="454406" y="69849"/>
                </a:lnTo>
                <a:close/>
              </a:path>
              <a:path w="2016125" h="209550">
                <a:moveTo>
                  <a:pt x="594106" y="69849"/>
                </a:moveTo>
                <a:lnTo>
                  <a:pt x="580505" y="72595"/>
                </a:lnTo>
                <a:lnTo>
                  <a:pt x="569404" y="80083"/>
                </a:lnTo>
                <a:lnTo>
                  <a:pt x="561923" y="91184"/>
                </a:lnTo>
                <a:lnTo>
                  <a:pt x="559181" y="104774"/>
                </a:lnTo>
                <a:lnTo>
                  <a:pt x="561923" y="118370"/>
                </a:lnTo>
                <a:lnTo>
                  <a:pt x="569404" y="129471"/>
                </a:lnTo>
                <a:lnTo>
                  <a:pt x="580505" y="136955"/>
                </a:lnTo>
                <a:lnTo>
                  <a:pt x="594106" y="139699"/>
                </a:lnTo>
                <a:lnTo>
                  <a:pt x="607706" y="136955"/>
                </a:lnTo>
                <a:lnTo>
                  <a:pt x="618807" y="129471"/>
                </a:lnTo>
                <a:lnTo>
                  <a:pt x="626288" y="118370"/>
                </a:lnTo>
                <a:lnTo>
                  <a:pt x="629031" y="104774"/>
                </a:lnTo>
                <a:lnTo>
                  <a:pt x="626288" y="91184"/>
                </a:lnTo>
                <a:lnTo>
                  <a:pt x="618807" y="80083"/>
                </a:lnTo>
                <a:lnTo>
                  <a:pt x="607706" y="72595"/>
                </a:lnTo>
                <a:lnTo>
                  <a:pt x="594106" y="69849"/>
                </a:lnTo>
                <a:close/>
              </a:path>
              <a:path w="2016125" h="209550">
                <a:moveTo>
                  <a:pt x="733933" y="69849"/>
                </a:moveTo>
                <a:lnTo>
                  <a:pt x="720205" y="72595"/>
                </a:lnTo>
                <a:lnTo>
                  <a:pt x="709104" y="80083"/>
                </a:lnTo>
                <a:lnTo>
                  <a:pt x="701623" y="91184"/>
                </a:lnTo>
                <a:lnTo>
                  <a:pt x="698881" y="104774"/>
                </a:lnTo>
                <a:lnTo>
                  <a:pt x="701623" y="118370"/>
                </a:lnTo>
                <a:lnTo>
                  <a:pt x="709104" y="129471"/>
                </a:lnTo>
                <a:lnTo>
                  <a:pt x="720205" y="136955"/>
                </a:lnTo>
                <a:lnTo>
                  <a:pt x="733806" y="139699"/>
                </a:lnTo>
                <a:lnTo>
                  <a:pt x="747533" y="136955"/>
                </a:lnTo>
                <a:lnTo>
                  <a:pt x="758634" y="129471"/>
                </a:lnTo>
                <a:lnTo>
                  <a:pt x="766115" y="118370"/>
                </a:lnTo>
                <a:lnTo>
                  <a:pt x="768858" y="104774"/>
                </a:lnTo>
                <a:lnTo>
                  <a:pt x="766115" y="91184"/>
                </a:lnTo>
                <a:lnTo>
                  <a:pt x="758634" y="80083"/>
                </a:lnTo>
                <a:lnTo>
                  <a:pt x="747533" y="72595"/>
                </a:lnTo>
                <a:lnTo>
                  <a:pt x="733933" y="69849"/>
                </a:lnTo>
                <a:close/>
              </a:path>
              <a:path w="2016125" h="209550">
                <a:moveTo>
                  <a:pt x="873633" y="69849"/>
                </a:moveTo>
                <a:lnTo>
                  <a:pt x="860032" y="72595"/>
                </a:lnTo>
                <a:lnTo>
                  <a:pt x="848931" y="80083"/>
                </a:lnTo>
                <a:lnTo>
                  <a:pt x="841450" y="91184"/>
                </a:lnTo>
                <a:lnTo>
                  <a:pt x="838708" y="104774"/>
                </a:lnTo>
                <a:lnTo>
                  <a:pt x="841450" y="118370"/>
                </a:lnTo>
                <a:lnTo>
                  <a:pt x="848931" y="129471"/>
                </a:lnTo>
                <a:lnTo>
                  <a:pt x="860032" y="136955"/>
                </a:lnTo>
                <a:lnTo>
                  <a:pt x="873633" y="139699"/>
                </a:lnTo>
                <a:lnTo>
                  <a:pt x="887233" y="136955"/>
                </a:lnTo>
                <a:lnTo>
                  <a:pt x="898334" y="129471"/>
                </a:lnTo>
                <a:lnTo>
                  <a:pt x="905815" y="118370"/>
                </a:lnTo>
                <a:lnTo>
                  <a:pt x="908558" y="104774"/>
                </a:lnTo>
                <a:lnTo>
                  <a:pt x="905815" y="91184"/>
                </a:lnTo>
                <a:lnTo>
                  <a:pt x="898334" y="80083"/>
                </a:lnTo>
                <a:lnTo>
                  <a:pt x="887233" y="72595"/>
                </a:lnTo>
                <a:lnTo>
                  <a:pt x="873633" y="69849"/>
                </a:lnTo>
                <a:close/>
              </a:path>
              <a:path w="2016125" h="209550">
                <a:moveTo>
                  <a:pt x="1013460" y="69849"/>
                </a:moveTo>
                <a:lnTo>
                  <a:pt x="999732" y="72595"/>
                </a:lnTo>
                <a:lnTo>
                  <a:pt x="988631" y="80083"/>
                </a:lnTo>
                <a:lnTo>
                  <a:pt x="981150" y="91184"/>
                </a:lnTo>
                <a:lnTo>
                  <a:pt x="978408" y="104774"/>
                </a:lnTo>
                <a:lnTo>
                  <a:pt x="981150" y="118370"/>
                </a:lnTo>
                <a:lnTo>
                  <a:pt x="988631" y="129471"/>
                </a:lnTo>
                <a:lnTo>
                  <a:pt x="999732" y="136955"/>
                </a:lnTo>
                <a:lnTo>
                  <a:pt x="1013333" y="139699"/>
                </a:lnTo>
                <a:lnTo>
                  <a:pt x="1027060" y="136955"/>
                </a:lnTo>
                <a:lnTo>
                  <a:pt x="1038161" y="129471"/>
                </a:lnTo>
                <a:lnTo>
                  <a:pt x="1045642" y="118370"/>
                </a:lnTo>
                <a:lnTo>
                  <a:pt x="1048385" y="104774"/>
                </a:lnTo>
                <a:lnTo>
                  <a:pt x="1045642" y="91184"/>
                </a:lnTo>
                <a:lnTo>
                  <a:pt x="1038161" y="80083"/>
                </a:lnTo>
                <a:lnTo>
                  <a:pt x="1027060" y="72595"/>
                </a:lnTo>
                <a:lnTo>
                  <a:pt x="1013460" y="69849"/>
                </a:lnTo>
                <a:close/>
              </a:path>
              <a:path w="2016125" h="209550">
                <a:moveTo>
                  <a:pt x="1153160" y="69849"/>
                </a:moveTo>
                <a:lnTo>
                  <a:pt x="1139559" y="72595"/>
                </a:lnTo>
                <a:lnTo>
                  <a:pt x="1128458" y="80083"/>
                </a:lnTo>
                <a:lnTo>
                  <a:pt x="1120977" y="91184"/>
                </a:lnTo>
                <a:lnTo>
                  <a:pt x="1118235" y="104774"/>
                </a:lnTo>
                <a:lnTo>
                  <a:pt x="1120977" y="118370"/>
                </a:lnTo>
                <a:lnTo>
                  <a:pt x="1128458" y="129471"/>
                </a:lnTo>
                <a:lnTo>
                  <a:pt x="1139559" y="136955"/>
                </a:lnTo>
                <a:lnTo>
                  <a:pt x="1153160" y="139699"/>
                </a:lnTo>
                <a:lnTo>
                  <a:pt x="1166760" y="136955"/>
                </a:lnTo>
                <a:lnTo>
                  <a:pt x="1177861" y="129471"/>
                </a:lnTo>
                <a:lnTo>
                  <a:pt x="1185342" y="118370"/>
                </a:lnTo>
                <a:lnTo>
                  <a:pt x="1188085" y="104774"/>
                </a:lnTo>
                <a:lnTo>
                  <a:pt x="1185342" y="91184"/>
                </a:lnTo>
                <a:lnTo>
                  <a:pt x="1177861" y="80083"/>
                </a:lnTo>
                <a:lnTo>
                  <a:pt x="1166760" y="72595"/>
                </a:lnTo>
                <a:lnTo>
                  <a:pt x="1153160" y="69849"/>
                </a:lnTo>
                <a:close/>
              </a:path>
              <a:path w="2016125" h="209550">
                <a:moveTo>
                  <a:pt x="1292987" y="69849"/>
                </a:moveTo>
                <a:lnTo>
                  <a:pt x="1279312" y="72595"/>
                </a:lnTo>
                <a:lnTo>
                  <a:pt x="1268206" y="80083"/>
                </a:lnTo>
                <a:lnTo>
                  <a:pt x="1260695" y="91184"/>
                </a:lnTo>
                <a:lnTo>
                  <a:pt x="1257935" y="104774"/>
                </a:lnTo>
                <a:lnTo>
                  <a:pt x="1260695" y="118370"/>
                </a:lnTo>
                <a:lnTo>
                  <a:pt x="1268206" y="129471"/>
                </a:lnTo>
                <a:lnTo>
                  <a:pt x="1279312" y="136955"/>
                </a:lnTo>
                <a:lnTo>
                  <a:pt x="1292860" y="139699"/>
                </a:lnTo>
                <a:lnTo>
                  <a:pt x="1306587" y="136955"/>
                </a:lnTo>
                <a:lnTo>
                  <a:pt x="1317688" y="129471"/>
                </a:lnTo>
                <a:lnTo>
                  <a:pt x="1325169" y="118370"/>
                </a:lnTo>
                <a:lnTo>
                  <a:pt x="1327912" y="104774"/>
                </a:lnTo>
                <a:lnTo>
                  <a:pt x="1325169" y="91184"/>
                </a:lnTo>
                <a:lnTo>
                  <a:pt x="1317688" y="80083"/>
                </a:lnTo>
                <a:lnTo>
                  <a:pt x="1306587" y="72595"/>
                </a:lnTo>
                <a:lnTo>
                  <a:pt x="1292987" y="69849"/>
                </a:lnTo>
                <a:close/>
              </a:path>
              <a:path w="2016125" h="209550">
                <a:moveTo>
                  <a:pt x="1432687" y="69849"/>
                </a:moveTo>
                <a:lnTo>
                  <a:pt x="1419086" y="72595"/>
                </a:lnTo>
                <a:lnTo>
                  <a:pt x="1407985" y="80083"/>
                </a:lnTo>
                <a:lnTo>
                  <a:pt x="1400504" y="91184"/>
                </a:lnTo>
                <a:lnTo>
                  <a:pt x="1397762" y="104774"/>
                </a:lnTo>
                <a:lnTo>
                  <a:pt x="1400504" y="118370"/>
                </a:lnTo>
                <a:lnTo>
                  <a:pt x="1407985" y="129471"/>
                </a:lnTo>
                <a:lnTo>
                  <a:pt x="1419086" y="136955"/>
                </a:lnTo>
                <a:lnTo>
                  <a:pt x="1432687" y="139699"/>
                </a:lnTo>
                <a:lnTo>
                  <a:pt x="1446287" y="136955"/>
                </a:lnTo>
                <a:lnTo>
                  <a:pt x="1457388" y="129471"/>
                </a:lnTo>
                <a:lnTo>
                  <a:pt x="1464869" y="118370"/>
                </a:lnTo>
                <a:lnTo>
                  <a:pt x="1467612" y="104774"/>
                </a:lnTo>
                <a:lnTo>
                  <a:pt x="1464869" y="91184"/>
                </a:lnTo>
                <a:lnTo>
                  <a:pt x="1457388" y="80083"/>
                </a:lnTo>
                <a:lnTo>
                  <a:pt x="1446287" y="72595"/>
                </a:lnTo>
                <a:lnTo>
                  <a:pt x="1432687" y="69849"/>
                </a:lnTo>
                <a:close/>
              </a:path>
              <a:path w="2016125" h="209550">
                <a:moveTo>
                  <a:pt x="1572514" y="69849"/>
                </a:moveTo>
                <a:lnTo>
                  <a:pt x="1558839" y="72595"/>
                </a:lnTo>
                <a:lnTo>
                  <a:pt x="1547733" y="80083"/>
                </a:lnTo>
                <a:lnTo>
                  <a:pt x="1540222" y="91184"/>
                </a:lnTo>
                <a:lnTo>
                  <a:pt x="1537462" y="104774"/>
                </a:lnTo>
                <a:lnTo>
                  <a:pt x="1540222" y="118370"/>
                </a:lnTo>
                <a:lnTo>
                  <a:pt x="1547733" y="129471"/>
                </a:lnTo>
                <a:lnTo>
                  <a:pt x="1558839" y="136955"/>
                </a:lnTo>
                <a:lnTo>
                  <a:pt x="1572387" y="139699"/>
                </a:lnTo>
                <a:lnTo>
                  <a:pt x="1586114" y="136955"/>
                </a:lnTo>
                <a:lnTo>
                  <a:pt x="1597215" y="129471"/>
                </a:lnTo>
                <a:lnTo>
                  <a:pt x="1604696" y="118370"/>
                </a:lnTo>
                <a:lnTo>
                  <a:pt x="1607439" y="104774"/>
                </a:lnTo>
                <a:lnTo>
                  <a:pt x="1604696" y="91184"/>
                </a:lnTo>
                <a:lnTo>
                  <a:pt x="1597215" y="80083"/>
                </a:lnTo>
                <a:lnTo>
                  <a:pt x="1586114" y="72595"/>
                </a:lnTo>
                <a:lnTo>
                  <a:pt x="1572514" y="69849"/>
                </a:lnTo>
                <a:close/>
              </a:path>
              <a:path w="2016125" h="209550">
                <a:moveTo>
                  <a:pt x="1712340" y="69849"/>
                </a:moveTo>
                <a:lnTo>
                  <a:pt x="1698613" y="72595"/>
                </a:lnTo>
                <a:lnTo>
                  <a:pt x="1687512" y="80083"/>
                </a:lnTo>
                <a:lnTo>
                  <a:pt x="1680031" y="91184"/>
                </a:lnTo>
                <a:lnTo>
                  <a:pt x="1677289" y="104774"/>
                </a:lnTo>
                <a:lnTo>
                  <a:pt x="1680031" y="118370"/>
                </a:lnTo>
                <a:lnTo>
                  <a:pt x="1687512" y="129471"/>
                </a:lnTo>
                <a:lnTo>
                  <a:pt x="1698613" y="136955"/>
                </a:lnTo>
                <a:lnTo>
                  <a:pt x="1712214" y="139699"/>
                </a:lnTo>
                <a:lnTo>
                  <a:pt x="1725888" y="136955"/>
                </a:lnTo>
                <a:lnTo>
                  <a:pt x="1736994" y="129471"/>
                </a:lnTo>
                <a:lnTo>
                  <a:pt x="1744505" y="118370"/>
                </a:lnTo>
                <a:lnTo>
                  <a:pt x="1747265" y="104774"/>
                </a:lnTo>
                <a:lnTo>
                  <a:pt x="1744505" y="91184"/>
                </a:lnTo>
                <a:lnTo>
                  <a:pt x="1736994" y="80083"/>
                </a:lnTo>
                <a:lnTo>
                  <a:pt x="1725888" y="72595"/>
                </a:lnTo>
                <a:lnTo>
                  <a:pt x="1712340" y="69849"/>
                </a:lnTo>
                <a:close/>
              </a:path>
              <a:path w="2016125" h="209550">
                <a:moveTo>
                  <a:pt x="1806575" y="0"/>
                </a:moveTo>
                <a:lnTo>
                  <a:pt x="1806575" y="209549"/>
                </a:lnTo>
                <a:lnTo>
                  <a:pt x="2016125" y="104774"/>
                </a:lnTo>
                <a:lnTo>
                  <a:pt x="1806575" y="0"/>
                </a:lnTo>
                <a:close/>
              </a:path>
            </a:pathLst>
          </a:custGeom>
          <a:solidFill>
            <a:srgbClr val="CF91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90773" y="2552064"/>
            <a:ext cx="1021080" cy="209550"/>
          </a:xfrm>
          <a:custGeom>
            <a:avLst/>
            <a:gdLst/>
            <a:ahLst/>
            <a:cxnLst/>
            <a:rect l="l" t="t" r="r" b="b"/>
            <a:pathLst>
              <a:path w="1021079" h="209550">
                <a:moveTo>
                  <a:pt x="34925" y="69850"/>
                </a:moveTo>
                <a:lnTo>
                  <a:pt x="21324" y="72610"/>
                </a:lnTo>
                <a:lnTo>
                  <a:pt x="10223" y="80121"/>
                </a:lnTo>
                <a:lnTo>
                  <a:pt x="2742" y="91227"/>
                </a:lnTo>
                <a:lnTo>
                  <a:pt x="0" y="104775"/>
                </a:lnTo>
                <a:lnTo>
                  <a:pt x="2742" y="118375"/>
                </a:lnTo>
                <a:lnTo>
                  <a:pt x="10223" y="129476"/>
                </a:lnTo>
                <a:lnTo>
                  <a:pt x="21324" y="136957"/>
                </a:lnTo>
                <a:lnTo>
                  <a:pt x="34925" y="139700"/>
                </a:lnTo>
                <a:lnTo>
                  <a:pt x="48525" y="136957"/>
                </a:lnTo>
                <a:lnTo>
                  <a:pt x="59626" y="129476"/>
                </a:lnTo>
                <a:lnTo>
                  <a:pt x="67107" y="118375"/>
                </a:lnTo>
                <a:lnTo>
                  <a:pt x="69850" y="104775"/>
                </a:lnTo>
                <a:lnTo>
                  <a:pt x="67107" y="91227"/>
                </a:lnTo>
                <a:lnTo>
                  <a:pt x="59626" y="80121"/>
                </a:lnTo>
                <a:lnTo>
                  <a:pt x="48525" y="72610"/>
                </a:lnTo>
                <a:lnTo>
                  <a:pt x="34925" y="69850"/>
                </a:lnTo>
                <a:close/>
              </a:path>
              <a:path w="1021079" h="209550">
                <a:moveTo>
                  <a:pt x="174751" y="69850"/>
                </a:moveTo>
                <a:lnTo>
                  <a:pt x="161077" y="72610"/>
                </a:lnTo>
                <a:lnTo>
                  <a:pt x="149971" y="80121"/>
                </a:lnTo>
                <a:lnTo>
                  <a:pt x="142460" y="91227"/>
                </a:lnTo>
                <a:lnTo>
                  <a:pt x="139700" y="104775"/>
                </a:lnTo>
                <a:lnTo>
                  <a:pt x="142460" y="118375"/>
                </a:lnTo>
                <a:lnTo>
                  <a:pt x="149971" y="129476"/>
                </a:lnTo>
                <a:lnTo>
                  <a:pt x="161077" y="136957"/>
                </a:lnTo>
                <a:lnTo>
                  <a:pt x="174625" y="139700"/>
                </a:lnTo>
                <a:lnTo>
                  <a:pt x="188352" y="136957"/>
                </a:lnTo>
                <a:lnTo>
                  <a:pt x="199453" y="129476"/>
                </a:lnTo>
                <a:lnTo>
                  <a:pt x="206934" y="118375"/>
                </a:lnTo>
                <a:lnTo>
                  <a:pt x="209676" y="104775"/>
                </a:lnTo>
                <a:lnTo>
                  <a:pt x="206934" y="91227"/>
                </a:lnTo>
                <a:lnTo>
                  <a:pt x="199453" y="80121"/>
                </a:lnTo>
                <a:lnTo>
                  <a:pt x="188352" y="72610"/>
                </a:lnTo>
                <a:lnTo>
                  <a:pt x="174751" y="69850"/>
                </a:lnTo>
                <a:close/>
              </a:path>
              <a:path w="1021079" h="209550">
                <a:moveTo>
                  <a:pt x="314578" y="69850"/>
                </a:moveTo>
                <a:lnTo>
                  <a:pt x="300851" y="72610"/>
                </a:lnTo>
                <a:lnTo>
                  <a:pt x="289750" y="80121"/>
                </a:lnTo>
                <a:lnTo>
                  <a:pt x="282269" y="91227"/>
                </a:lnTo>
                <a:lnTo>
                  <a:pt x="279526" y="104775"/>
                </a:lnTo>
                <a:lnTo>
                  <a:pt x="282269" y="118375"/>
                </a:lnTo>
                <a:lnTo>
                  <a:pt x="289750" y="129476"/>
                </a:lnTo>
                <a:lnTo>
                  <a:pt x="300851" y="136957"/>
                </a:lnTo>
                <a:lnTo>
                  <a:pt x="314451" y="139700"/>
                </a:lnTo>
                <a:lnTo>
                  <a:pt x="328126" y="136957"/>
                </a:lnTo>
                <a:lnTo>
                  <a:pt x="339232" y="129476"/>
                </a:lnTo>
                <a:lnTo>
                  <a:pt x="346743" y="118375"/>
                </a:lnTo>
                <a:lnTo>
                  <a:pt x="349503" y="104775"/>
                </a:lnTo>
                <a:lnTo>
                  <a:pt x="346743" y="91227"/>
                </a:lnTo>
                <a:lnTo>
                  <a:pt x="339232" y="80121"/>
                </a:lnTo>
                <a:lnTo>
                  <a:pt x="328126" y="72610"/>
                </a:lnTo>
                <a:lnTo>
                  <a:pt x="314578" y="69850"/>
                </a:lnTo>
                <a:close/>
              </a:path>
              <a:path w="1021079" h="209550">
                <a:moveTo>
                  <a:pt x="454278" y="69850"/>
                </a:moveTo>
                <a:lnTo>
                  <a:pt x="440678" y="72610"/>
                </a:lnTo>
                <a:lnTo>
                  <a:pt x="429577" y="80121"/>
                </a:lnTo>
                <a:lnTo>
                  <a:pt x="422096" y="91227"/>
                </a:lnTo>
                <a:lnTo>
                  <a:pt x="419353" y="104775"/>
                </a:lnTo>
                <a:lnTo>
                  <a:pt x="422096" y="118375"/>
                </a:lnTo>
                <a:lnTo>
                  <a:pt x="429577" y="129476"/>
                </a:lnTo>
                <a:lnTo>
                  <a:pt x="440678" y="136957"/>
                </a:lnTo>
                <a:lnTo>
                  <a:pt x="454278" y="139700"/>
                </a:lnTo>
                <a:lnTo>
                  <a:pt x="467879" y="136957"/>
                </a:lnTo>
                <a:lnTo>
                  <a:pt x="478980" y="129476"/>
                </a:lnTo>
                <a:lnTo>
                  <a:pt x="486461" y="118375"/>
                </a:lnTo>
                <a:lnTo>
                  <a:pt x="489203" y="104775"/>
                </a:lnTo>
                <a:lnTo>
                  <a:pt x="486461" y="91227"/>
                </a:lnTo>
                <a:lnTo>
                  <a:pt x="478980" y="80121"/>
                </a:lnTo>
                <a:lnTo>
                  <a:pt x="467879" y="72610"/>
                </a:lnTo>
                <a:lnTo>
                  <a:pt x="454278" y="69850"/>
                </a:lnTo>
                <a:close/>
              </a:path>
              <a:path w="1021079" h="209550">
                <a:moveTo>
                  <a:pt x="594105" y="69850"/>
                </a:moveTo>
                <a:lnTo>
                  <a:pt x="580378" y="72610"/>
                </a:lnTo>
                <a:lnTo>
                  <a:pt x="569277" y="80121"/>
                </a:lnTo>
                <a:lnTo>
                  <a:pt x="561796" y="91227"/>
                </a:lnTo>
                <a:lnTo>
                  <a:pt x="559053" y="104775"/>
                </a:lnTo>
                <a:lnTo>
                  <a:pt x="561796" y="118375"/>
                </a:lnTo>
                <a:lnTo>
                  <a:pt x="569277" y="129476"/>
                </a:lnTo>
                <a:lnTo>
                  <a:pt x="580378" y="136957"/>
                </a:lnTo>
                <a:lnTo>
                  <a:pt x="593978" y="139700"/>
                </a:lnTo>
                <a:lnTo>
                  <a:pt x="607706" y="136957"/>
                </a:lnTo>
                <a:lnTo>
                  <a:pt x="618807" y="129476"/>
                </a:lnTo>
                <a:lnTo>
                  <a:pt x="626288" y="118375"/>
                </a:lnTo>
                <a:lnTo>
                  <a:pt x="629030" y="104775"/>
                </a:lnTo>
                <a:lnTo>
                  <a:pt x="626288" y="91227"/>
                </a:lnTo>
                <a:lnTo>
                  <a:pt x="618807" y="80121"/>
                </a:lnTo>
                <a:lnTo>
                  <a:pt x="607706" y="72610"/>
                </a:lnTo>
                <a:lnTo>
                  <a:pt x="594105" y="69850"/>
                </a:lnTo>
                <a:close/>
              </a:path>
              <a:path w="1021079" h="209550">
                <a:moveTo>
                  <a:pt x="733805" y="69850"/>
                </a:moveTo>
                <a:lnTo>
                  <a:pt x="720205" y="72610"/>
                </a:lnTo>
                <a:lnTo>
                  <a:pt x="709104" y="80121"/>
                </a:lnTo>
                <a:lnTo>
                  <a:pt x="701623" y="91227"/>
                </a:lnTo>
                <a:lnTo>
                  <a:pt x="698880" y="104775"/>
                </a:lnTo>
                <a:lnTo>
                  <a:pt x="701623" y="118375"/>
                </a:lnTo>
                <a:lnTo>
                  <a:pt x="709104" y="129476"/>
                </a:lnTo>
                <a:lnTo>
                  <a:pt x="720205" y="136957"/>
                </a:lnTo>
                <a:lnTo>
                  <a:pt x="733805" y="139700"/>
                </a:lnTo>
                <a:lnTo>
                  <a:pt x="747406" y="136957"/>
                </a:lnTo>
                <a:lnTo>
                  <a:pt x="758507" y="129476"/>
                </a:lnTo>
                <a:lnTo>
                  <a:pt x="765988" y="118375"/>
                </a:lnTo>
                <a:lnTo>
                  <a:pt x="768730" y="104775"/>
                </a:lnTo>
                <a:lnTo>
                  <a:pt x="765988" y="91227"/>
                </a:lnTo>
                <a:lnTo>
                  <a:pt x="758507" y="80121"/>
                </a:lnTo>
                <a:lnTo>
                  <a:pt x="747406" y="72610"/>
                </a:lnTo>
                <a:lnTo>
                  <a:pt x="733805" y="69850"/>
                </a:lnTo>
                <a:close/>
              </a:path>
              <a:path w="1021079" h="209550">
                <a:moveTo>
                  <a:pt x="811149" y="0"/>
                </a:moveTo>
                <a:lnTo>
                  <a:pt x="811149" y="209550"/>
                </a:lnTo>
                <a:lnTo>
                  <a:pt x="1020699" y="104775"/>
                </a:lnTo>
                <a:lnTo>
                  <a:pt x="811149" y="0"/>
                </a:lnTo>
                <a:close/>
              </a:path>
            </a:pathLst>
          </a:custGeom>
          <a:solidFill>
            <a:srgbClr val="6C7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1028" y="639193"/>
            <a:ext cx="2636138" cy="5503542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288029" y="554862"/>
            <a:ext cx="7471409" cy="1277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5" dirty="0">
                <a:solidFill>
                  <a:srgbClr val="3D5290"/>
                </a:solidFill>
              </a:rPr>
              <a:t>РА</a:t>
            </a:r>
            <a:r>
              <a:rPr sz="2800" spc="-229" dirty="0">
                <a:solidFill>
                  <a:srgbClr val="3D5290"/>
                </a:solidFill>
              </a:rPr>
              <a:t>З</a:t>
            </a:r>
            <a:r>
              <a:rPr sz="2800" spc="-155" dirty="0">
                <a:solidFill>
                  <a:srgbClr val="3D5290"/>
                </a:solidFill>
              </a:rPr>
              <a:t>ГОВОР</a:t>
            </a:r>
            <a:r>
              <a:rPr sz="2800" spc="-5" dirty="0">
                <a:solidFill>
                  <a:srgbClr val="3D5290"/>
                </a:solidFill>
              </a:rPr>
              <a:t>Ы</a:t>
            </a:r>
            <a:r>
              <a:rPr sz="2800" spc="-300" dirty="0">
                <a:solidFill>
                  <a:srgbClr val="3D5290"/>
                </a:solidFill>
              </a:rPr>
              <a:t> </a:t>
            </a:r>
            <a:r>
              <a:rPr sz="2800" spc="-5" dirty="0">
                <a:solidFill>
                  <a:srgbClr val="3D5290"/>
                </a:solidFill>
              </a:rPr>
              <a:t>О</a:t>
            </a:r>
            <a:r>
              <a:rPr sz="2800" spc="-270" dirty="0">
                <a:solidFill>
                  <a:srgbClr val="3D5290"/>
                </a:solidFill>
              </a:rPr>
              <a:t> </a:t>
            </a:r>
            <a:r>
              <a:rPr sz="2800" spc="-155" dirty="0">
                <a:solidFill>
                  <a:srgbClr val="3D5290"/>
                </a:solidFill>
              </a:rPr>
              <a:t>ВА</a:t>
            </a:r>
            <a:r>
              <a:rPr sz="2800" spc="-90" dirty="0">
                <a:solidFill>
                  <a:srgbClr val="3D5290"/>
                </a:solidFill>
              </a:rPr>
              <a:t>Ж</a:t>
            </a:r>
            <a:r>
              <a:rPr sz="2800" spc="-155" dirty="0">
                <a:solidFill>
                  <a:srgbClr val="3D5290"/>
                </a:solidFill>
              </a:rPr>
              <a:t>НОМ</a:t>
            </a:r>
            <a:r>
              <a:rPr sz="2800" spc="-5" dirty="0">
                <a:solidFill>
                  <a:srgbClr val="3D5290"/>
                </a:solidFill>
              </a:rPr>
              <a:t>.</a:t>
            </a:r>
            <a:r>
              <a:rPr sz="2800" spc="-275" dirty="0">
                <a:solidFill>
                  <a:srgbClr val="3D5290"/>
                </a:solidFill>
              </a:rPr>
              <a:t> </a:t>
            </a:r>
            <a:r>
              <a:rPr sz="2800" spc="-145" dirty="0">
                <a:solidFill>
                  <a:srgbClr val="9E455A"/>
                </a:solidFill>
              </a:rPr>
              <a:t>1-</a:t>
            </a:r>
            <a:r>
              <a:rPr sz="2800" spc="-150" dirty="0">
                <a:solidFill>
                  <a:srgbClr val="9E455A"/>
                </a:solidFill>
              </a:rPr>
              <a:t>2</a:t>
            </a:r>
            <a:r>
              <a:rPr sz="2800" spc="-5" dirty="0">
                <a:solidFill>
                  <a:srgbClr val="9E455A"/>
                </a:solidFill>
              </a:rPr>
              <a:t>,</a:t>
            </a:r>
            <a:r>
              <a:rPr sz="2800" spc="-285" dirty="0">
                <a:solidFill>
                  <a:srgbClr val="9E455A"/>
                </a:solidFill>
              </a:rPr>
              <a:t> </a:t>
            </a:r>
            <a:r>
              <a:rPr sz="2800" spc="-145" dirty="0">
                <a:solidFill>
                  <a:srgbClr val="9E455A"/>
                </a:solidFill>
              </a:rPr>
              <a:t>3-</a:t>
            </a:r>
            <a:r>
              <a:rPr sz="2800" spc="-150" dirty="0">
                <a:solidFill>
                  <a:srgbClr val="9E455A"/>
                </a:solidFill>
              </a:rPr>
              <a:t>4</a:t>
            </a:r>
            <a:r>
              <a:rPr sz="2800" spc="-5" dirty="0">
                <a:solidFill>
                  <a:srgbClr val="9E455A"/>
                </a:solidFill>
              </a:rPr>
              <a:t>,</a:t>
            </a:r>
            <a:r>
              <a:rPr sz="2800" spc="-285" dirty="0">
                <a:solidFill>
                  <a:srgbClr val="9E455A"/>
                </a:solidFill>
              </a:rPr>
              <a:t> </a:t>
            </a:r>
            <a:r>
              <a:rPr sz="2800" spc="-145" dirty="0">
                <a:solidFill>
                  <a:srgbClr val="9E455A"/>
                </a:solidFill>
              </a:rPr>
              <a:t>5-7</a:t>
            </a:r>
            <a:r>
              <a:rPr sz="2800" spc="-5" dirty="0">
                <a:solidFill>
                  <a:srgbClr val="9E455A"/>
                </a:solidFill>
              </a:rPr>
              <a:t>,</a:t>
            </a:r>
            <a:r>
              <a:rPr sz="2800" spc="-270" dirty="0">
                <a:solidFill>
                  <a:srgbClr val="9E455A"/>
                </a:solidFill>
              </a:rPr>
              <a:t> </a:t>
            </a:r>
            <a:r>
              <a:rPr sz="2800" spc="-145" dirty="0">
                <a:solidFill>
                  <a:srgbClr val="9E455A"/>
                </a:solidFill>
              </a:rPr>
              <a:t>8-</a:t>
            </a:r>
            <a:r>
              <a:rPr sz="2800" spc="-150" dirty="0">
                <a:solidFill>
                  <a:srgbClr val="9E455A"/>
                </a:solidFill>
              </a:rPr>
              <a:t>9</a:t>
            </a:r>
            <a:r>
              <a:rPr sz="2800" spc="-5" dirty="0">
                <a:solidFill>
                  <a:srgbClr val="9E455A"/>
                </a:solidFill>
              </a:rPr>
              <a:t>,</a:t>
            </a:r>
            <a:r>
              <a:rPr sz="2800" spc="-285" dirty="0">
                <a:solidFill>
                  <a:srgbClr val="9E455A"/>
                </a:solidFill>
              </a:rPr>
              <a:t> </a:t>
            </a:r>
            <a:r>
              <a:rPr sz="2800" spc="-150" dirty="0">
                <a:solidFill>
                  <a:srgbClr val="9E455A"/>
                </a:solidFill>
              </a:rPr>
              <a:t>1</a:t>
            </a:r>
            <a:r>
              <a:rPr sz="2800" spc="-145" dirty="0">
                <a:solidFill>
                  <a:srgbClr val="9E455A"/>
                </a:solidFill>
              </a:rPr>
              <a:t>0-11</a:t>
            </a:r>
            <a:endParaRPr sz="2800"/>
          </a:p>
          <a:p>
            <a:pPr marL="12700">
              <a:lnSpc>
                <a:spcPct val="100000"/>
              </a:lnSpc>
              <a:spcBef>
                <a:spcPts val="3145"/>
              </a:spcBef>
            </a:pPr>
            <a:r>
              <a:rPr sz="2800" spc="-120" dirty="0">
                <a:solidFill>
                  <a:srgbClr val="9E455A"/>
                </a:solidFill>
              </a:rPr>
              <a:t>(СПО)</a:t>
            </a:r>
            <a:endParaRPr sz="2800"/>
          </a:p>
        </p:txBody>
      </p:sp>
      <p:sp>
        <p:nvSpPr>
          <p:cNvPr id="6" name="object 6"/>
          <p:cNvSpPr txBox="1"/>
          <p:nvPr/>
        </p:nvSpPr>
        <p:spPr>
          <a:xfrm>
            <a:off x="2884423" y="2016074"/>
            <a:ext cx="1622425" cy="570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40"/>
              </a:lnSpc>
              <a:spcBef>
                <a:spcPts val="100"/>
              </a:spcBef>
            </a:pPr>
            <a:r>
              <a:rPr sz="1800" spc="-40" dirty="0">
                <a:solidFill>
                  <a:srgbClr val="394D88"/>
                </a:solidFill>
                <a:latin typeface="Microsoft Sans Serif"/>
                <a:cs typeface="Microsoft Sans Serif"/>
              </a:rPr>
              <a:t>КОМПЛЕКТ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ts val="2140"/>
              </a:lnSpc>
            </a:pPr>
            <a:r>
              <a:rPr sz="1800" dirty="0">
                <a:solidFill>
                  <a:srgbClr val="394D88"/>
                </a:solidFill>
                <a:latin typeface="Microsoft Sans Serif"/>
                <a:cs typeface="Microsoft Sans Serif"/>
              </a:rPr>
              <a:t>МАТЕРИАЛОВ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30822" y="2016074"/>
            <a:ext cx="530098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10510" algn="l"/>
              </a:tabLst>
            </a:pPr>
            <a:r>
              <a:rPr sz="1800" spc="-25" dirty="0">
                <a:solidFill>
                  <a:srgbClr val="394D88"/>
                </a:solidFill>
                <a:latin typeface="Microsoft Sans Serif"/>
                <a:cs typeface="Microsoft Sans Serif"/>
              </a:rPr>
              <a:t>ФОРМАТЫ	СТРУКТУРА</a:t>
            </a:r>
            <a:r>
              <a:rPr sz="1800" spc="-45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394D88"/>
                </a:solidFill>
                <a:latin typeface="Microsoft Sans Serif"/>
                <a:cs typeface="Microsoft Sans Serif"/>
              </a:rPr>
              <a:t>ЗАНЯТИЯ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solidFill>
                  <a:srgbClr val="394D88"/>
                </a:solidFill>
                <a:latin typeface="Microsoft Sans Serif"/>
                <a:cs typeface="Microsoft Sans Serif"/>
              </a:rPr>
              <a:t>ЗАНЯТИЙ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78555" y="2985261"/>
            <a:ext cx="257492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95"/>
              </a:spcBef>
              <a:buChar char="•"/>
              <a:tabLst>
                <a:tab pos="299085" algn="l"/>
                <a:tab pos="299720" algn="l"/>
              </a:tabLst>
            </a:pPr>
            <a:r>
              <a:rPr sz="1600" spc="-10" dirty="0">
                <a:latin typeface="Microsoft Sans Serif"/>
                <a:cs typeface="Microsoft Sans Serif"/>
              </a:rPr>
              <a:t>сценарий</a:t>
            </a:r>
            <a:r>
              <a:rPr sz="1600" spc="15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занятия</a:t>
            </a:r>
            <a:endParaRPr sz="1600">
              <a:latin typeface="Microsoft Sans Serif"/>
              <a:cs typeface="Microsoft Sans Serif"/>
            </a:endParaRPr>
          </a:p>
          <a:p>
            <a:pPr marL="299085" marR="905510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600" spc="-20" dirty="0">
                <a:latin typeface="Microsoft Sans Serif"/>
                <a:cs typeface="Microsoft Sans Serif"/>
              </a:rPr>
              <a:t>методические </a:t>
            </a:r>
            <a:r>
              <a:rPr sz="1600" spc="-409" dirty="0">
                <a:latin typeface="Microsoft Sans Serif"/>
                <a:cs typeface="Microsoft Sans Serif"/>
              </a:rPr>
              <a:t> </a:t>
            </a:r>
            <a:r>
              <a:rPr sz="1600" spc="-25" dirty="0">
                <a:latin typeface="Microsoft Sans Serif"/>
                <a:cs typeface="Microsoft Sans Serif"/>
              </a:rPr>
              <a:t>рекоменда</a:t>
            </a:r>
            <a:r>
              <a:rPr sz="1600" spc="-15" dirty="0">
                <a:latin typeface="Microsoft Sans Serif"/>
                <a:cs typeface="Microsoft Sans Serif"/>
              </a:rPr>
              <a:t>ц</a:t>
            </a:r>
            <a:r>
              <a:rPr sz="1600" spc="-10" dirty="0">
                <a:latin typeface="Microsoft Sans Serif"/>
                <a:cs typeface="Microsoft Sans Serif"/>
              </a:rPr>
              <a:t>ии</a:t>
            </a:r>
            <a:endParaRPr sz="16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600" spc="-10" dirty="0">
                <a:latin typeface="Microsoft Sans Serif"/>
                <a:cs typeface="Microsoft Sans Serif"/>
              </a:rPr>
              <a:t>видеоматериалы</a:t>
            </a:r>
            <a:endParaRPr sz="16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600" spc="-15" dirty="0">
                <a:latin typeface="Microsoft Sans Serif"/>
                <a:cs typeface="Microsoft Sans Serif"/>
              </a:rPr>
              <a:t>интерактивные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задания</a:t>
            </a:r>
            <a:endParaRPr sz="1600">
              <a:latin typeface="Microsoft Sans Serif"/>
              <a:cs typeface="Microsoft Sans Serif"/>
            </a:endParaRPr>
          </a:p>
          <a:p>
            <a:pPr marL="299085" marR="588645" indent="-287020">
              <a:lnSpc>
                <a:spcPct val="100000"/>
              </a:lnSpc>
              <a:spcBef>
                <a:spcPts val="5"/>
              </a:spcBef>
              <a:buChar char="•"/>
              <a:tabLst>
                <a:tab pos="299085" algn="l"/>
                <a:tab pos="299720" algn="l"/>
              </a:tabLst>
            </a:pPr>
            <a:r>
              <a:rPr sz="1600" spc="-15" dirty="0">
                <a:latin typeface="Microsoft Sans Serif"/>
                <a:cs typeface="Microsoft Sans Serif"/>
              </a:rPr>
              <a:t>презентацио</a:t>
            </a:r>
            <a:r>
              <a:rPr sz="1600" spc="-25" dirty="0">
                <a:latin typeface="Microsoft Sans Serif"/>
                <a:cs typeface="Microsoft Sans Serif"/>
              </a:rPr>
              <a:t>н</a:t>
            </a:r>
            <a:r>
              <a:rPr sz="1600" spc="-15" dirty="0">
                <a:latin typeface="Microsoft Sans Serif"/>
                <a:cs typeface="Microsoft Sans Serif"/>
              </a:rPr>
              <a:t>н</a:t>
            </a:r>
            <a:r>
              <a:rPr sz="1600" spc="-5" dirty="0">
                <a:latin typeface="Microsoft Sans Serif"/>
                <a:cs typeface="Microsoft Sans Serif"/>
              </a:rPr>
              <a:t>ые  </a:t>
            </a:r>
            <a:r>
              <a:rPr sz="1600" spc="-15" dirty="0">
                <a:latin typeface="Microsoft Sans Serif"/>
                <a:cs typeface="Microsoft Sans Serif"/>
              </a:rPr>
              <a:t>материалы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89623" y="2985261"/>
            <a:ext cx="2942590" cy="2219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95"/>
              </a:spcBef>
              <a:buChar char="•"/>
              <a:tabLst>
                <a:tab pos="299085" algn="l"/>
                <a:tab pos="299720" algn="l"/>
              </a:tabLst>
            </a:pPr>
            <a:r>
              <a:rPr sz="1600" spc="-5" dirty="0">
                <a:latin typeface="Microsoft Sans Serif"/>
                <a:cs typeface="Microsoft Sans Serif"/>
              </a:rPr>
              <a:t>беседа</a:t>
            </a:r>
            <a:endParaRPr sz="16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600" spc="-20" dirty="0">
                <a:latin typeface="Microsoft Sans Serif"/>
                <a:cs typeface="Microsoft Sans Serif"/>
              </a:rPr>
              <a:t>дискуссия</a:t>
            </a:r>
            <a:endParaRPr sz="1600">
              <a:latin typeface="Microsoft Sans Serif"/>
              <a:cs typeface="Microsoft Sans Serif"/>
            </a:endParaRPr>
          </a:p>
          <a:p>
            <a:pPr marL="241300" marR="939165" indent="-22860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dirty="0"/>
              <a:t>	</a:t>
            </a:r>
            <a:r>
              <a:rPr sz="1600" spc="-20" dirty="0">
                <a:latin typeface="Microsoft Sans Serif"/>
                <a:cs typeface="Microsoft Sans Serif"/>
              </a:rPr>
              <a:t>мозговой </a:t>
            </a:r>
            <a:r>
              <a:rPr sz="1600" spc="-15" dirty="0">
                <a:latin typeface="Microsoft Sans Serif"/>
                <a:cs typeface="Microsoft Sans Serif"/>
              </a:rPr>
              <a:t>штурм</a:t>
            </a:r>
            <a:r>
              <a:rPr sz="1600" dirty="0">
                <a:latin typeface="Microsoft Sans Serif"/>
                <a:cs typeface="Microsoft Sans Serif"/>
              </a:rPr>
              <a:t> </a:t>
            </a:r>
            <a:r>
              <a:rPr sz="1600" spc="325" dirty="0">
                <a:latin typeface="Microsoft Sans Serif"/>
                <a:cs typeface="Microsoft Sans Serif"/>
              </a:rPr>
              <a:t>– </a:t>
            </a:r>
            <a:r>
              <a:rPr sz="1600" spc="-409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(решения</a:t>
            </a:r>
            <a:r>
              <a:rPr sz="1600" spc="15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кейсов)</a:t>
            </a:r>
            <a:endParaRPr sz="16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600" spc="-35" dirty="0">
                <a:latin typeface="Microsoft Sans Serif"/>
                <a:cs typeface="Microsoft Sans Serif"/>
              </a:rPr>
              <a:t>конкурс</a:t>
            </a:r>
            <a:endParaRPr sz="16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Char char="•"/>
              <a:tabLst>
                <a:tab pos="299085" algn="l"/>
                <a:tab pos="299720" algn="l"/>
              </a:tabLst>
            </a:pPr>
            <a:r>
              <a:rPr sz="1600" spc="-25" dirty="0">
                <a:latin typeface="Microsoft Sans Serif"/>
                <a:cs typeface="Microsoft Sans Serif"/>
              </a:rPr>
              <a:t>музыкальная</a:t>
            </a:r>
            <a:r>
              <a:rPr sz="1600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гостиная</a:t>
            </a:r>
            <a:endParaRPr sz="16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600" spc="-30" dirty="0">
                <a:latin typeface="Microsoft Sans Serif"/>
                <a:cs typeface="Microsoft Sans Serif"/>
              </a:rPr>
              <a:t>коммуникативная,</a:t>
            </a:r>
            <a:endParaRPr sz="1600">
              <a:latin typeface="Microsoft Sans Serif"/>
              <a:cs typeface="Microsoft Sans Serif"/>
            </a:endParaRPr>
          </a:p>
          <a:p>
            <a:pPr marL="299085" marR="5080">
              <a:lnSpc>
                <a:spcPct val="100000"/>
              </a:lnSpc>
            </a:pPr>
            <a:r>
              <a:rPr sz="1600" spc="-10" dirty="0">
                <a:latin typeface="Microsoft Sans Serif"/>
                <a:cs typeface="Microsoft Sans Serif"/>
              </a:rPr>
              <a:t>деловая,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интеллектуальная </a:t>
            </a:r>
            <a:r>
              <a:rPr sz="1600" spc="-409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игра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и</a:t>
            </a:r>
            <a:r>
              <a:rPr sz="1600" spc="35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т.д.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29141" y="2985261"/>
            <a:ext cx="271018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95"/>
              </a:spcBef>
              <a:buChar char="•"/>
              <a:tabLst>
                <a:tab pos="299085" algn="l"/>
                <a:tab pos="299720" algn="l"/>
              </a:tabLst>
            </a:pPr>
            <a:r>
              <a:rPr sz="1600" spc="-15" dirty="0">
                <a:latin typeface="Microsoft Sans Serif"/>
                <a:cs typeface="Microsoft Sans Serif"/>
              </a:rPr>
              <a:t>мотивационная</a:t>
            </a:r>
            <a:r>
              <a:rPr sz="1600" spc="30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часть</a:t>
            </a:r>
            <a:endParaRPr sz="16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600" spc="-15" dirty="0">
                <a:latin typeface="Microsoft Sans Serif"/>
                <a:cs typeface="Microsoft Sans Serif"/>
              </a:rPr>
              <a:t>содержательная</a:t>
            </a:r>
            <a:r>
              <a:rPr sz="1600" spc="35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часть</a:t>
            </a:r>
            <a:endParaRPr sz="16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600" spc="-10" dirty="0">
                <a:latin typeface="Microsoft Sans Serif"/>
                <a:cs typeface="Microsoft Sans Serif"/>
              </a:rPr>
              <a:t>региональный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25" dirty="0">
                <a:latin typeface="Microsoft Sans Serif"/>
                <a:cs typeface="Microsoft Sans Serif"/>
              </a:rPr>
              <a:t>компонент</a:t>
            </a:r>
            <a:endParaRPr sz="1600">
              <a:latin typeface="Microsoft Sans Serif"/>
              <a:cs typeface="Microsoft Sans Serif"/>
            </a:endParaRPr>
          </a:p>
          <a:p>
            <a:pPr marL="299085" marR="276860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600" spc="-20" dirty="0">
                <a:latin typeface="Microsoft Sans Serif"/>
                <a:cs typeface="Microsoft Sans Serif"/>
              </a:rPr>
              <a:t>заключительная</a:t>
            </a:r>
            <a:r>
              <a:rPr sz="1600" spc="25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часть </a:t>
            </a:r>
            <a:r>
              <a:rPr sz="1600" spc="-409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(рефлексия)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42105" y="6142735"/>
            <a:ext cx="124142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И</a:t>
            </a:r>
            <a:r>
              <a:rPr sz="2000" spc="5" dirty="0">
                <a:solidFill>
                  <a:srgbClr val="394D88"/>
                </a:solidFill>
                <a:latin typeface="Microsoft Sans Serif"/>
                <a:cs typeface="Microsoft Sans Serif"/>
              </a:rPr>
              <a:t>Н</a:t>
            </a:r>
            <a:r>
              <a:rPr sz="2000" dirty="0">
                <a:solidFill>
                  <a:srgbClr val="394D88"/>
                </a:solidFill>
                <a:latin typeface="Microsoft Sans Serif"/>
                <a:cs typeface="Microsoft Sans Serif"/>
              </a:rPr>
              <a:t>ТЕ</a:t>
            </a:r>
            <a:r>
              <a:rPr sz="2000" spc="-10" dirty="0">
                <a:solidFill>
                  <a:srgbClr val="394D88"/>
                </a:solidFill>
                <a:latin typeface="Microsoft Sans Serif"/>
                <a:cs typeface="Microsoft Sans Serif"/>
              </a:rPr>
              <a:t>Р</a:t>
            </a:r>
            <a:r>
              <a:rPr sz="2000" dirty="0">
                <a:solidFill>
                  <a:srgbClr val="394D88"/>
                </a:solidFill>
                <a:latin typeface="Microsoft Sans Serif"/>
                <a:cs typeface="Microsoft Sans Serif"/>
              </a:rPr>
              <a:t>ЕС</a:t>
            </a:r>
            <a:endParaRPr sz="20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876546" y="5552033"/>
            <a:ext cx="5241290" cy="9220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-155" dirty="0">
                <a:solidFill>
                  <a:srgbClr val="9F3A46"/>
                </a:solidFill>
                <a:latin typeface="Microsoft Sans Serif"/>
                <a:cs typeface="Microsoft Sans Serif"/>
              </a:rPr>
              <a:t>П</a:t>
            </a:r>
            <a:r>
              <a:rPr sz="2400" spc="-165" dirty="0">
                <a:solidFill>
                  <a:srgbClr val="9F3A46"/>
                </a:solidFill>
                <a:latin typeface="Microsoft Sans Serif"/>
                <a:cs typeface="Microsoft Sans Serif"/>
              </a:rPr>
              <a:t>РИН</a:t>
            </a:r>
            <a:r>
              <a:rPr sz="2400" spc="-180" dirty="0">
                <a:solidFill>
                  <a:srgbClr val="9F3A46"/>
                </a:solidFill>
                <a:latin typeface="Microsoft Sans Serif"/>
                <a:cs typeface="Microsoft Sans Serif"/>
              </a:rPr>
              <a:t>Ц</a:t>
            </a:r>
            <a:r>
              <a:rPr sz="2400" spc="-150" dirty="0">
                <a:solidFill>
                  <a:srgbClr val="9F3A46"/>
                </a:solidFill>
                <a:latin typeface="Microsoft Sans Serif"/>
                <a:cs typeface="Microsoft Sans Serif"/>
              </a:rPr>
              <a:t>И</a:t>
            </a:r>
            <a:r>
              <a:rPr sz="2400" spc="-155" dirty="0">
                <a:solidFill>
                  <a:srgbClr val="9F3A46"/>
                </a:solidFill>
                <a:latin typeface="Microsoft Sans Serif"/>
                <a:cs typeface="Microsoft Sans Serif"/>
              </a:rPr>
              <a:t>П</a:t>
            </a:r>
            <a:r>
              <a:rPr sz="2400" dirty="0">
                <a:solidFill>
                  <a:srgbClr val="9F3A46"/>
                </a:solidFill>
                <a:latin typeface="Microsoft Sans Serif"/>
                <a:cs typeface="Microsoft Sans Serif"/>
              </a:rPr>
              <a:t>Ы</a:t>
            </a:r>
            <a:r>
              <a:rPr sz="2400" spc="-215" dirty="0">
                <a:solidFill>
                  <a:srgbClr val="9F3A46"/>
                </a:solidFill>
                <a:latin typeface="Microsoft Sans Serif"/>
                <a:cs typeface="Microsoft Sans Serif"/>
              </a:rPr>
              <a:t> </a:t>
            </a:r>
            <a:r>
              <a:rPr sz="2400" spc="-155" dirty="0">
                <a:solidFill>
                  <a:srgbClr val="9F3A46"/>
                </a:solidFill>
                <a:latin typeface="Microsoft Sans Serif"/>
                <a:cs typeface="Microsoft Sans Serif"/>
              </a:rPr>
              <a:t>О</a:t>
            </a:r>
            <a:r>
              <a:rPr sz="2400" spc="-165" dirty="0">
                <a:solidFill>
                  <a:srgbClr val="9F3A46"/>
                </a:solidFill>
                <a:latin typeface="Microsoft Sans Serif"/>
                <a:cs typeface="Microsoft Sans Serif"/>
              </a:rPr>
              <a:t>РГАНИ</a:t>
            </a:r>
            <a:r>
              <a:rPr sz="2400" spc="-220" dirty="0">
                <a:solidFill>
                  <a:srgbClr val="9F3A46"/>
                </a:solidFill>
                <a:latin typeface="Microsoft Sans Serif"/>
                <a:cs typeface="Microsoft Sans Serif"/>
              </a:rPr>
              <a:t>З</a:t>
            </a:r>
            <a:r>
              <a:rPr sz="2400" spc="-150" dirty="0">
                <a:solidFill>
                  <a:srgbClr val="9F3A46"/>
                </a:solidFill>
                <a:latin typeface="Microsoft Sans Serif"/>
                <a:cs typeface="Microsoft Sans Serif"/>
              </a:rPr>
              <a:t>А</a:t>
            </a:r>
            <a:r>
              <a:rPr sz="2400" spc="-165" dirty="0">
                <a:solidFill>
                  <a:srgbClr val="9F3A46"/>
                </a:solidFill>
                <a:latin typeface="Microsoft Sans Serif"/>
                <a:cs typeface="Microsoft Sans Serif"/>
              </a:rPr>
              <a:t>Ц</a:t>
            </a:r>
            <a:r>
              <a:rPr sz="2400" spc="-150" dirty="0">
                <a:solidFill>
                  <a:srgbClr val="9F3A46"/>
                </a:solidFill>
                <a:latin typeface="Microsoft Sans Serif"/>
                <a:cs typeface="Microsoft Sans Serif"/>
              </a:rPr>
              <a:t>И</a:t>
            </a:r>
            <a:r>
              <a:rPr sz="2400" dirty="0">
                <a:solidFill>
                  <a:srgbClr val="9F3A46"/>
                </a:solidFill>
                <a:latin typeface="Microsoft Sans Serif"/>
                <a:cs typeface="Microsoft Sans Serif"/>
              </a:rPr>
              <a:t>И</a:t>
            </a:r>
            <a:r>
              <a:rPr sz="2400" spc="-225" dirty="0">
                <a:solidFill>
                  <a:srgbClr val="9F3A46"/>
                </a:solidFill>
                <a:latin typeface="Microsoft Sans Serif"/>
                <a:cs typeface="Microsoft Sans Serif"/>
              </a:rPr>
              <a:t> </a:t>
            </a:r>
            <a:r>
              <a:rPr sz="2400" spc="-229" dirty="0">
                <a:solidFill>
                  <a:srgbClr val="9F3A46"/>
                </a:solidFill>
                <a:latin typeface="Microsoft Sans Serif"/>
                <a:cs typeface="Microsoft Sans Serif"/>
              </a:rPr>
              <a:t>З</a:t>
            </a:r>
            <a:r>
              <a:rPr sz="2400" spc="-165" dirty="0">
                <a:solidFill>
                  <a:srgbClr val="9F3A46"/>
                </a:solidFill>
                <a:latin typeface="Microsoft Sans Serif"/>
                <a:cs typeface="Microsoft Sans Serif"/>
              </a:rPr>
              <a:t>АНЯ</a:t>
            </a:r>
            <a:r>
              <a:rPr sz="2400" spc="-160" dirty="0">
                <a:solidFill>
                  <a:srgbClr val="9F3A46"/>
                </a:solidFill>
                <a:latin typeface="Microsoft Sans Serif"/>
                <a:cs typeface="Microsoft Sans Serif"/>
              </a:rPr>
              <a:t>Т</a:t>
            </a:r>
            <a:r>
              <a:rPr sz="2400" spc="-150" dirty="0">
                <a:solidFill>
                  <a:srgbClr val="9F3A46"/>
                </a:solidFill>
                <a:latin typeface="Microsoft Sans Serif"/>
                <a:cs typeface="Microsoft Sans Serif"/>
              </a:rPr>
              <a:t>И</a:t>
            </a:r>
            <a:r>
              <a:rPr sz="2400" dirty="0">
                <a:solidFill>
                  <a:srgbClr val="9F3A46"/>
                </a:solidFill>
                <a:latin typeface="Microsoft Sans Serif"/>
                <a:cs typeface="Microsoft Sans Serif"/>
              </a:rPr>
              <a:t>Й</a:t>
            </a:r>
            <a:endParaRPr sz="2400">
              <a:latin typeface="Microsoft Sans Serif"/>
              <a:cs typeface="Microsoft Sans Serif"/>
            </a:endParaRPr>
          </a:p>
          <a:p>
            <a:pPr marR="43180" algn="ctr">
              <a:lnSpc>
                <a:spcPct val="100000"/>
              </a:lnSpc>
              <a:spcBef>
                <a:spcPts val="1775"/>
              </a:spcBef>
              <a:tabLst>
                <a:tab pos="2743200" algn="l"/>
              </a:tabLst>
            </a:pPr>
            <a:r>
              <a:rPr sz="2000" spc="-20" dirty="0">
                <a:solidFill>
                  <a:srgbClr val="394D88"/>
                </a:solidFill>
                <a:latin typeface="Microsoft Sans Serif"/>
                <a:cs typeface="Microsoft Sans Serif"/>
              </a:rPr>
              <a:t>СОТРУДНИЧЕСТВО	</a:t>
            </a:r>
            <a:r>
              <a:rPr sz="2000" spc="-30" dirty="0">
                <a:solidFill>
                  <a:srgbClr val="394D88"/>
                </a:solidFill>
                <a:latin typeface="Microsoft Sans Serif"/>
                <a:cs typeface="Microsoft Sans Serif"/>
              </a:rPr>
              <a:t>ДОВЕРИЕ</a:t>
            </a:r>
            <a:endParaRPr sz="20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114026" y="6142735"/>
            <a:ext cx="107378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30" dirty="0">
                <a:solidFill>
                  <a:srgbClr val="394D88"/>
                </a:solidFill>
                <a:latin typeface="Microsoft Sans Serif"/>
                <a:cs typeface="Microsoft Sans Serif"/>
              </a:rPr>
              <a:t>ДИАЛОГ</a:t>
            </a:r>
            <a:endParaRPr sz="20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387210" y="2547873"/>
            <a:ext cx="1021080" cy="209550"/>
          </a:xfrm>
          <a:custGeom>
            <a:avLst/>
            <a:gdLst/>
            <a:ahLst/>
            <a:cxnLst/>
            <a:rect l="l" t="t" r="r" b="b"/>
            <a:pathLst>
              <a:path w="1021079" h="209550">
                <a:moveTo>
                  <a:pt x="35051" y="69850"/>
                </a:moveTo>
                <a:lnTo>
                  <a:pt x="21324" y="72592"/>
                </a:lnTo>
                <a:lnTo>
                  <a:pt x="10223" y="80073"/>
                </a:lnTo>
                <a:lnTo>
                  <a:pt x="2742" y="91174"/>
                </a:lnTo>
                <a:lnTo>
                  <a:pt x="0" y="104775"/>
                </a:lnTo>
                <a:lnTo>
                  <a:pt x="2742" y="118375"/>
                </a:lnTo>
                <a:lnTo>
                  <a:pt x="10223" y="129476"/>
                </a:lnTo>
                <a:lnTo>
                  <a:pt x="21324" y="136957"/>
                </a:lnTo>
                <a:lnTo>
                  <a:pt x="34925" y="139700"/>
                </a:lnTo>
                <a:lnTo>
                  <a:pt x="48599" y="136957"/>
                </a:lnTo>
                <a:lnTo>
                  <a:pt x="59705" y="129476"/>
                </a:lnTo>
                <a:lnTo>
                  <a:pt x="67216" y="118375"/>
                </a:lnTo>
                <a:lnTo>
                  <a:pt x="69976" y="104775"/>
                </a:lnTo>
                <a:lnTo>
                  <a:pt x="67216" y="91174"/>
                </a:lnTo>
                <a:lnTo>
                  <a:pt x="59705" y="80073"/>
                </a:lnTo>
                <a:lnTo>
                  <a:pt x="48599" y="72592"/>
                </a:lnTo>
                <a:lnTo>
                  <a:pt x="35051" y="69850"/>
                </a:lnTo>
                <a:close/>
              </a:path>
              <a:path w="1021079" h="209550">
                <a:moveTo>
                  <a:pt x="174752" y="69850"/>
                </a:moveTo>
                <a:lnTo>
                  <a:pt x="161151" y="72592"/>
                </a:lnTo>
                <a:lnTo>
                  <a:pt x="150050" y="80073"/>
                </a:lnTo>
                <a:lnTo>
                  <a:pt x="142569" y="91174"/>
                </a:lnTo>
                <a:lnTo>
                  <a:pt x="139827" y="104775"/>
                </a:lnTo>
                <a:lnTo>
                  <a:pt x="142569" y="118375"/>
                </a:lnTo>
                <a:lnTo>
                  <a:pt x="150050" y="129476"/>
                </a:lnTo>
                <a:lnTo>
                  <a:pt x="161151" y="136957"/>
                </a:lnTo>
                <a:lnTo>
                  <a:pt x="174752" y="139700"/>
                </a:lnTo>
                <a:lnTo>
                  <a:pt x="188352" y="136957"/>
                </a:lnTo>
                <a:lnTo>
                  <a:pt x="199453" y="129476"/>
                </a:lnTo>
                <a:lnTo>
                  <a:pt x="206934" y="118375"/>
                </a:lnTo>
                <a:lnTo>
                  <a:pt x="209677" y="104775"/>
                </a:lnTo>
                <a:lnTo>
                  <a:pt x="206934" y="91174"/>
                </a:lnTo>
                <a:lnTo>
                  <a:pt x="199453" y="80073"/>
                </a:lnTo>
                <a:lnTo>
                  <a:pt x="188352" y="72592"/>
                </a:lnTo>
                <a:lnTo>
                  <a:pt x="174752" y="69850"/>
                </a:lnTo>
                <a:close/>
              </a:path>
              <a:path w="1021079" h="209550">
                <a:moveTo>
                  <a:pt x="314579" y="69850"/>
                </a:moveTo>
                <a:lnTo>
                  <a:pt x="300851" y="72592"/>
                </a:lnTo>
                <a:lnTo>
                  <a:pt x="289750" y="80073"/>
                </a:lnTo>
                <a:lnTo>
                  <a:pt x="282269" y="91174"/>
                </a:lnTo>
                <a:lnTo>
                  <a:pt x="279527" y="104775"/>
                </a:lnTo>
                <a:lnTo>
                  <a:pt x="282269" y="118375"/>
                </a:lnTo>
                <a:lnTo>
                  <a:pt x="289750" y="129476"/>
                </a:lnTo>
                <a:lnTo>
                  <a:pt x="300851" y="136957"/>
                </a:lnTo>
                <a:lnTo>
                  <a:pt x="314452" y="139700"/>
                </a:lnTo>
                <a:lnTo>
                  <a:pt x="328179" y="136957"/>
                </a:lnTo>
                <a:lnTo>
                  <a:pt x="339280" y="129476"/>
                </a:lnTo>
                <a:lnTo>
                  <a:pt x="346761" y="118375"/>
                </a:lnTo>
                <a:lnTo>
                  <a:pt x="349504" y="104775"/>
                </a:lnTo>
                <a:lnTo>
                  <a:pt x="346761" y="91174"/>
                </a:lnTo>
                <a:lnTo>
                  <a:pt x="339280" y="80073"/>
                </a:lnTo>
                <a:lnTo>
                  <a:pt x="328179" y="72592"/>
                </a:lnTo>
                <a:lnTo>
                  <a:pt x="314579" y="69850"/>
                </a:lnTo>
                <a:close/>
              </a:path>
              <a:path w="1021079" h="209550">
                <a:moveTo>
                  <a:pt x="454279" y="69850"/>
                </a:moveTo>
                <a:lnTo>
                  <a:pt x="440678" y="72592"/>
                </a:lnTo>
                <a:lnTo>
                  <a:pt x="429577" y="80073"/>
                </a:lnTo>
                <a:lnTo>
                  <a:pt x="422096" y="91174"/>
                </a:lnTo>
                <a:lnTo>
                  <a:pt x="419354" y="104775"/>
                </a:lnTo>
                <a:lnTo>
                  <a:pt x="422096" y="118375"/>
                </a:lnTo>
                <a:lnTo>
                  <a:pt x="429577" y="129476"/>
                </a:lnTo>
                <a:lnTo>
                  <a:pt x="440678" y="136957"/>
                </a:lnTo>
                <a:lnTo>
                  <a:pt x="454279" y="139700"/>
                </a:lnTo>
                <a:lnTo>
                  <a:pt x="467879" y="136957"/>
                </a:lnTo>
                <a:lnTo>
                  <a:pt x="478980" y="129476"/>
                </a:lnTo>
                <a:lnTo>
                  <a:pt x="486461" y="118375"/>
                </a:lnTo>
                <a:lnTo>
                  <a:pt x="489204" y="104775"/>
                </a:lnTo>
                <a:lnTo>
                  <a:pt x="486461" y="91174"/>
                </a:lnTo>
                <a:lnTo>
                  <a:pt x="478980" y="80073"/>
                </a:lnTo>
                <a:lnTo>
                  <a:pt x="467879" y="72592"/>
                </a:lnTo>
                <a:lnTo>
                  <a:pt x="454279" y="69850"/>
                </a:lnTo>
                <a:close/>
              </a:path>
              <a:path w="1021079" h="209550">
                <a:moveTo>
                  <a:pt x="594106" y="69850"/>
                </a:moveTo>
                <a:lnTo>
                  <a:pt x="580378" y="72592"/>
                </a:lnTo>
                <a:lnTo>
                  <a:pt x="569277" y="80073"/>
                </a:lnTo>
                <a:lnTo>
                  <a:pt x="561796" y="91174"/>
                </a:lnTo>
                <a:lnTo>
                  <a:pt x="559054" y="104775"/>
                </a:lnTo>
                <a:lnTo>
                  <a:pt x="561796" y="118375"/>
                </a:lnTo>
                <a:lnTo>
                  <a:pt x="569277" y="129476"/>
                </a:lnTo>
                <a:lnTo>
                  <a:pt x="580378" y="136957"/>
                </a:lnTo>
                <a:lnTo>
                  <a:pt x="593979" y="139700"/>
                </a:lnTo>
                <a:lnTo>
                  <a:pt x="607706" y="136957"/>
                </a:lnTo>
                <a:lnTo>
                  <a:pt x="618807" y="129476"/>
                </a:lnTo>
                <a:lnTo>
                  <a:pt x="626288" y="118375"/>
                </a:lnTo>
                <a:lnTo>
                  <a:pt x="629031" y="104775"/>
                </a:lnTo>
                <a:lnTo>
                  <a:pt x="626288" y="91174"/>
                </a:lnTo>
                <a:lnTo>
                  <a:pt x="618807" y="80073"/>
                </a:lnTo>
                <a:lnTo>
                  <a:pt x="607706" y="72592"/>
                </a:lnTo>
                <a:lnTo>
                  <a:pt x="594106" y="69850"/>
                </a:lnTo>
                <a:close/>
              </a:path>
              <a:path w="1021079" h="209550">
                <a:moveTo>
                  <a:pt x="733806" y="69850"/>
                </a:moveTo>
                <a:lnTo>
                  <a:pt x="720205" y="72592"/>
                </a:lnTo>
                <a:lnTo>
                  <a:pt x="709104" y="80073"/>
                </a:lnTo>
                <a:lnTo>
                  <a:pt x="701623" y="91174"/>
                </a:lnTo>
                <a:lnTo>
                  <a:pt x="698881" y="104775"/>
                </a:lnTo>
                <a:lnTo>
                  <a:pt x="701623" y="118375"/>
                </a:lnTo>
                <a:lnTo>
                  <a:pt x="709104" y="129476"/>
                </a:lnTo>
                <a:lnTo>
                  <a:pt x="720205" y="136957"/>
                </a:lnTo>
                <a:lnTo>
                  <a:pt x="733806" y="139700"/>
                </a:lnTo>
                <a:lnTo>
                  <a:pt x="747406" y="136957"/>
                </a:lnTo>
                <a:lnTo>
                  <a:pt x="758507" y="129476"/>
                </a:lnTo>
                <a:lnTo>
                  <a:pt x="765988" y="118375"/>
                </a:lnTo>
                <a:lnTo>
                  <a:pt x="768731" y="104775"/>
                </a:lnTo>
                <a:lnTo>
                  <a:pt x="765988" y="91174"/>
                </a:lnTo>
                <a:lnTo>
                  <a:pt x="758507" y="80073"/>
                </a:lnTo>
                <a:lnTo>
                  <a:pt x="747406" y="72592"/>
                </a:lnTo>
                <a:lnTo>
                  <a:pt x="733806" y="69850"/>
                </a:lnTo>
                <a:close/>
              </a:path>
              <a:path w="1021079" h="209550">
                <a:moveTo>
                  <a:pt x="811148" y="0"/>
                </a:moveTo>
                <a:lnTo>
                  <a:pt x="811148" y="209550"/>
                </a:lnTo>
                <a:lnTo>
                  <a:pt x="1020698" y="104775"/>
                </a:lnTo>
                <a:lnTo>
                  <a:pt x="811148" y="0"/>
                </a:lnTo>
                <a:close/>
              </a:path>
            </a:pathLst>
          </a:custGeom>
          <a:solidFill>
            <a:srgbClr val="6C7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39046" y="2324100"/>
            <a:ext cx="1021080" cy="209550"/>
          </a:xfrm>
          <a:custGeom>
            <a:avLst/>
            <a:gdLst/>
            <a:ahLst/>
            <a:cxnLst/>
            <a:rect l="l" t="t" r="r" b="b"/>
            <a:pathLst>
              <a:path w="1021079" h="209550">
                <a:moveTo>
                  <a:pt x="35051" y="69850"/>
                </a:moveTo>
                <a:lnTo>
                  <a:pt x="21324" y="72592"/>
                </a:lnTo>
                <a:lnTo>
                  <a:pt x="10223" y="80073"/>
                </a:lnTo>
                <a:lnTo>
                  <a:pt x="2742" y="91174"/>
                </a:lnTo>
                <a:lnTo>
                  <a:pt x="0" y="104775"/>
                </a:lnTo>
                <a:lnTo>
                  <a:pt x="2742" y="118375"/>
                </a:lnTo>
                <a:lnTo>
                  <a:pt x="10223" y="129476"/>
                </a:lnTo>
                <a:lnTo>
                  <a:pt x="21324" y="136957"/>
                </a:lnTo>
                <a:lnTo>
                  <a:pt x="34925" y="139700"/>
                </a:lnTo>
                <a:lnTo>
                  <a:pt x="48652" y="136957"/>
                </a:lnTo>
                <a:lnTo>
                  <a:pt x="59753" y="129476"/>
                </a:lnTo>
                <a:lnTo>
                  <a:pt x="67234" y="118375"/>
                </a:lnTo>
                <a:lnTo>
                  <a:pt x="69976" y="104775"/>
                </a:lnTo>
                <a:lnTo>
                  <a:pt x="67234" y="91174"/>
                </a:lnTo>
                <a:lnTo>
                  <a:pt x="59753" y="80073"/>
                </a:lnTo>
                <a:lnTo>
                  <a:pt x="48652" y="72592"/>
                </a:lnTo>
                <a:lnTo>
                  <a:pt x="35051" y="69850"/>
                </a:lnTo>
                <a:close/>
              </a:path>
              <a:path w="1021079" h="209550">
                <a:moveTo>
                  <a:pt x="174751" y="69850"/>
                </a:moveTo>
                <a:lnTo>
                  <a:pt x="161151" y="72592"/>
                </a:lnTo>
                <a:lnTo>
                  <a:pt x="150050" y="80073"/>
                </a:lnTo>
                <a:lnTo>
                  <a:pt x="142569" y="91174"/>
                </a:lnTo>
                <a:lnTo>
                  <a:pt x="139826" y="104775"/>
                </a:lnTo>
                <a:lnTo>
                  <a:pt x="142569" y="118375"/>
                </a:lnTo>
                <a:lnTo>
                  <a:pt x="150050" y="129476"/>
                </a:lnTo>
                <a:lnTo>
                  <a:pt x="161151" y="136957"/>
                </a:lnTo>
                <a:lnTo>
                  <a:pt x="174751" y="139700"/>
                </a:lnTo>
                <a:lnTo>
                  <a:pt x="188352" y="136957"/>
                </a:lnTo>
                <a:lnTo>
                  <a:pt x="199453" y="129476"/>
                </a:lnTo>
                <a:lnTo>
                  <a:pt x="206934" y="118375"/>
                </a:lnTo>
                <a:lnTo>
                  <a:pt x="209676" y="104775"/>
                </a:lnTo>
                <a:lnTo>
                  <a:pt x="206934" y="91174"/>
                </a:lnTo>
                <a:lnTo>
                  <a:pt x="199453" y="80073"/>
                </a:lnTo>
                <a:lnTo>
                  <a:pt x="188352" y="72592"/>
                </a:lnTo>
                <a:lnTo>
                  <a:pt x="174751" y="69850"/>
                </a:lnTo>
                <a:close/>
              </a:path>
              <a:path w="1021079" h="209550">
                <a:moveTo>
                  <a:pt x="314578" y="69850"/>
                </a:moveTo>
                <a:lnTo>
                  <a:pt x="300851" y="72592"/>
                </a:lnTo>
                <a:lnTo>
                  <a:pt x="289750" y="80073"/>
                </a:lnTo>
                <a:lnTo>
                  <a:pt x="282269" y="91174"/>
                </a:lnTo>
                <a:lnTo>
                  <a:pt x="279526" y="104775"/>
                </a:lnTo>
                <a:lnTo>
                  <a:pt x="282269" y="118375"/>
                </a:lnTo>
                <a:lnTo>
                  <a:pt x="289750" y="129476"/>
                </a:lnTo>
                <a:lnTo>
                  <a:pt x="300851" y="136957"/>
                </a:lnTo>
                <a:lnTo>
                  <a:pt x="314451" y="139700"/>
                </a:lnTo>
                <a:lnTo>
                  <a:pt x="328179" y="136957"/>
                </a:lnTo>
                <a:lnTo>
                  <a:pt x="339280" y="129476"/>
                </a:lnTo>
                <a:lnTo>
                  <a:pt x="346761" y="118375"/>
                </a:lnTo>
                <a:lnTo>
                  <a:pt x="349503" y="104775"/>
                </a:lnTo>
                <a:lnTo>
                  <a:pt x="346761" y="91174"/>
                </a:lnTo>
                <a:lnTo>
                  <a:pt x="339280" y="80073"/>
                </a:lnTo>
                <a:lnTo>
                  <a:pt x="328179" y="72592"/>
                </a:lnTo>
                <a:lnTo>
                  <a:pt x="314578" y="69850"/>
                </a:lnTo>
                <a:close/>
              </a:path>
              <a:path w="1021079" h="209550">
                <a:moveTo>
                  <a:pt x="454278" y="69850"/>
                </a:moveTo>
                <a:lnTo>
                  <a:pt x="440678" y="72592"/>
                </a:lnTo>
                <a:lnTo>
                  <a:pt x="429577" y="80073"/>
                </a:lnTo>
                <a:lnTo>
                  <a:pt x="422096" y="91174"/>
                </a:lnTo>
                <a:lnTo>
                  <a:pt x="419353" y="104775"/>
                </a:lnTo>
                <a:lnTo>
                  <a:pt x="422096" y="118375"/>
                </a:lnTo>
                <a:lnTo>
                  <a:pt x="429577" y="129476"/>
                </a:lnTo>
                <a:lnTo>
                  <a:pt x="440678" y="136957"/>
                </a:lnTo>
                <a:lnTo>
                  <a:pt x="454278" y="139700"/>
                </a:lnTo>
                <a:lnTo>
                  <a:pt x="467879" y="136957"/>
                </a:lnTo>
                <a:lnTo>
                  <a:pt x="478980" y="129476"/>
                </a:lnTo>
                <a:lnTo>
                  <a:pt x="486461" y="118375"/>
                </a:lnTo>
                <a:lnTo>
                  <a:pt x="489203" y="104775"/>
                </a:lnTo>
                <a:lnTo>
                  <a:pt x="486461" y="91174"/>
                </a:lnTo>
                <a:lnTo>
                  <a:pt x="478980" y="80073"/>
                </a:lnTo>
                <a:lnTo>
                  <a:pt x="467879" y="72592"/>
                </a:lnTo>
                <a:lnTo>
                  <a:pt x="454278" y="69850"/>
                </a:lnTo>
                <a:close/>
              </a:path>
              <a:path w="1021079" h="209550">
                <a:moveTo>
                  <a:pt x="594105" y="69850"/>
                </a:moveTo>
                <a:lnTo>
                  <a:pt x="580378" y="72592"/>
                </a:lnTo>
                <a:lnTo>
                  <a:pt x="569277" y="80073"/>
                </a:lnTo>
                <a:lnTo>
                  <a:pt x="561796" y="91174"/>
                </a:lnTo>
                <a:lnTo>
                  <a:pt x="559053" y="104775"/>
                </a:lnTo>
                <a:lnTo>
                  <a:pt x="561796" y="118375"/>
                </a:lnTo>
                <a:lnTo>
                  <a:pt x="569277" y="129476"/>
                </a:lnTo>
                <a:lnTo>
                  <a:pt x="580378" y="136957"/>
                </a:lnTo>
                <a:lnTo>
                  <a:pt x="593978" y="139700"/>
                </a:lnTo>
                <a:lnTo>
                  <a:pt x="607706" y="136957"/>
                </a:lnTo>
                <a:lnTo>
                  <a:pt x="618807" y="129476"/>
                </a:lnTo>
                <a:lnTo>
                  <a:pt x="626288" y="118375"/>
                </a:lnTo>
                <a:lnTo>
                  <a:pt x="629030" y="104775"/>
                </a:lnTo>
                <a:lnTo>
                  <a:pt x="626288" y="91174"/>
                </a:lnTo>
                <a:lnTo>
                  <a:pt x="618807" y="80073"/>
                </a:lnTo>
                <a:lnTo>
                  <a:pt x="607706" y="72592"/>
                </a:lnTo>
                <a:lnTo>
                  <a:pt x="594105" y="69850"/>
                </a:lnTo>
                <a:close/>
              </a:path>
              <a:path w="1021079" h="209550">
                <a:moveTo>
                  <a:pt x="733805" y="69850"/>
                </a:moveTo>
                <a:lnTo>
                  <a:pt x="720205" y="72592"/>
                </a:lnTo>
                <a:lnTo>
                  <a:pt x="709104" y="80073"/>
                </a:lnTo>
                <a:lnTo>
                  <a:pt x="701623" y="91174"/>
                </a:lnTo>
                <a:lnTo>
                  <a:pt x="698880" y="104775"/>
                </a:lnTo>
                <a:lnTo>
                  <a:pt x="701623" y="118375"/>
                </a:lnTo>
                <a:lnTo>
                  <a:pt x="709104" y="129476"/>
                </a:lnTo>
                <a:lnTo>
                  <a:pt x="720205" y="136957"/>
                </a:lnTo>
                <a:lnTo>
                  <a:pt x="733805" y="139700"/>
                </a:lnTo>
                <a:lnTo>
                  <a:pt x="747406" y="136957"/>
                </a:lnTo>
                <a:lnTo>
                  <a:pt x="758507" y="129476"/>
                </a:lnTo>
                <a:lnTo>
                  <a:pt x="765988" y="118375"/>
                </a:lnTo>
                <a:lnTo>
                  <a:pt x="768730" y="104775"/>
                </a:lnTo>
                <a:lnTo>
                  <a:pt x="765988" y="91174"/>
                </a:lnTo>
                <a:lnTo>
                  <a:pt x="758507" y="80073"/>
                </a:lnTo>
                <a:lnTo>
                  <a:pt x="747406" y="72592"/>
                </a:lnTo>
                <a:lnTo>
                  <a:pt x="733805" y="69850"/>
                </a:lnTo>
                <a:close/>
              </a:path>
              <a:path w="1021079" h="209550">
                <a:moveTo>
                  <a:pt x="811149" y="0"/>
                </a:moveTo>
                <a:lnTo>
                  <a:pt x="811149" y="209550"/>
                </a:lnTo>
                <a:lnTo>
                  <a:pt x="1020699" y="104775"/>
                </a:lnTo>
                <a:lnTo>
                  <a:pt x="811149" y="0"/>
                </a:lnTo>
                <a:close/>
              </a:path>
            </a:pathLst>
          </a:custGeom>
          <a:solidFill>
            <a:srgbClr val="6C7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876664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882773" y="2581148"/>
            <a:ext cx="6102350" cy="631190"/>
            <a:chOff x="2882773" y="2581148"/>
            <a:chExt cx="6102350" cy="631190"/>
          </a:xfrm>
        </p:grpSpPr>
        <p:sp>
          <p:nvSpPr>
            <p:cNvPr id="3" name="object 3"/>
            <p:cNvSpPr/>
            <p:nvPr/>
          </p:nvSpPr>
          <p:spPr>
            <a:xfrm>
              <a:off x="2889123" y="2587498"/>
              <a:ext cx="6089650" cy="618490"/>
            </a:xfrm>
            <a:custGeom>
              <a:avLst/>
              <a:gdLst/>
              <a:ahLst/>
              <a:cxnLst/>
              <a:rect l="l" t="t" r="r" b="b"/>
              <a:pathLst>
                <a:path w="6089650" h="618489">
                  <a:moveTo>
                    <a:pt x="5986526" y="0"/>
                  </a:moveTo>
                  <a:lnTo>
                    <a:pt x="0" y="0"/>
                  </a:lnTo>
                  <a:lnTo>
                    <a:pt x="0" y="515112"/>
                  </a:lnTo>
                  <a:lnTo>
                    <a:pt x="102996" y="618109"/>
                  </a:lnTo>
                  <a:lnTo>
                    <a:pt x="6089523" y="618109"/>
                  </a:lnTo>
                  <a:lnTo>
                    <a:pt x="6089523" y="103124"/>
                  </a:lnTo>
                  <a:lnTo>
                    <a:pt x="5986526" y="0"/>
                  </a:lnTo>
                  <a:close/>
                </a:path>
              </a:pathLst>
            </a:custGeom>
            <a:solidFill>
              <a:srgbClr val="54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889123" y="2587498"/>
              <a:ext cx="6089650" cy="618490"/>
            </a:xfrm>
            <a:custGeom>
              <a:avLst/>
              <a:gdLst/>
              <a:ahLst/>
              <a:cxnLst/>
              <a:rect l="l" t="t" r="r" b="b"/>
              <a:pathLst>
                <a:path w="6089650" h="618489">
                  <a:moveTo>
                    <a:pt x="6089523" y="618109"/>
                  </a:moveTo>
                  <a:lnTo>
                    <a:pt x="102996" y="618109"/>
                  </a:lnTo>
                  <a:lnTo>
                    <a:pt x="0" y="515112"/>
                  </a:lnTo>
                  <a:lnTo>
                    <a:pt x="0" y="0"/>
                  </a:lnTo>
                  <a:lnTo>
                    <a:pt x="5986526" y="0"/>
                  </a:lnTo>
                  <a:lnTo>
                    <a:pt x="6089523" y="103124"/>
                  </a:lnTo>
                  <a:lnTo>
                    <a:pt x="6089523" y="618109"/>
                  </a:lnTo>
                  <a:close/>
                </a:path>
              </a:pathLst>
            </a:custGeom>
            <a:ln w="12700">
              <a:solidFill>
                <a:srgbClr val="546D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0778" y="517274"/>
            <a:ext cx="2471927" cy="559714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764027" y="1383919"/>
            <a:ext cx="919353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254" dirty="0">
                <a:solidFill>
                  <a:srgbClr val="3D5290"/>
                </a:solidFill>
              </a:rPr>
              <a:t>РА</a:t>
            </a:r>
            <a:r>
              <a:rPr sz="3200" spc="-360" dirty="0">
                <a:solidFill>
                  <a:srgbClr val="3D5290"/>
                </a:solidFill>
              </a:rPr>
              <a:t>З</a:t>
            </a:r>
            <a:r>
              <a:rPr sz="3200" spc="-260" dirty="0">
                <a:solidFill>
                  <a:srgbClr val="3D5290"/>
                </a:solidFill>
              </a:rPr>
              <a:t>Г</a:t>
            </a:r>
            <a:r>
              <a:rPr sz="3200" spc="-250" dirty="0">
                <a:solidFill>
                  <a:srgbClr val="3D5290"/>
                </a:solidFill>
              </a:rPr>
              <a:t>О</a:t>
            </a:r>
            <a:r>
              <a:rPr sz="3200" spc="-254" dirty="0">
                <a:solidFill>
                  <a:srgbClr val="3D5290"/>
                </a:solidFill>
              </a:rPr>
              <a:t>В</a:t>
            </a:r>
            <a:r>
              <a:rPr sz="3200" spc="-250" dirty="0">
                <a:solidFill>
                  <a:srgbClr val="3D5290"/>
                </a:solidFill>
              </a:rPr>
              <a:t>О</a:t>
            </a:r>
            <a:r>
              <a:rPr sz="3200" spc="-254" dirty="0">
                <a:solidFill>
                  <a:srgbClr val="3D5290"/>
                </a:solidFill>
              </a:rPr>
              <a:t>Р</a:t>
            </a:r>
            <a:r>
              <a:rPr sz="3200" dirty="0">
                <a:solidFill>
                  <a:srgbClr val="3D5290"/>
                </a:solidFill>
              </a:rPr>
              <a:t>Ы</a:t>
            </a:r>
            <a:r>
              <a:rPr sz="3200" spc="-455" dirty="0">
                <a:solidFill>
                  <a:srgbClr val="3D5290"/>
                </a:solidFill>
              </a:rPr>
              <a:t> </a:t>
            </a:r>
            <a:r>
              <a:rPr sz="3200" dirty="0">
                <a:solidFill>
                  <a:srgbClr val="3D5290"/>
                </a:solidFill>
              </a:rPr>
              <a:t>О</a:t>
            </a:r>
            <a:r>
              <a:rPr sz="3200" spc="-475" dirty="0">
                <a:solidFill>
                  <a:srgbClr val="3D5290"/>
                </a:solidFill>
              </a:rPr>
              <a:t> </a:t>
            </a:r>
            <a:r>
              <a:rPr sz="3200" spc="-254" dirty="0">
                <a:solidFill>
                  <a:srgbClr val="3D5290"/>
                </a:solidFill>
              </a:rPr>
              <a:t>ВА</a:t>
            </a:r>
            <a:r>
              <a:rPr sz="3200" spc="-190" dirty="0">
                <a:solidFill>
                  <a:srgbClr val="3D5290"/>
                </a:solidFill>
              </a:rPr>
              <a:t>Ж</a:t>
            </a:r>
            <a:r>
              <a:rPr sz="3200" spc="-254" dirty="0">
                <a:solidFill>
                  <a:srgbClr val="3D5290"/>
                </a:solidFill>
              </a:rPr>
              <a:t>Н</a:t>
            </a:r>
            <a:r>
              <a:rPr sz="3200" spc="-250" dirty="0">
                <a:solidFill>
                  <a:srgbClr val="3D5290"/>
                </a:solidFill>
              </a:rPr>
              <a:t>О</a:t>
            </a:r>
            <a:r>
              <a:rPr sz="3200" spc="-260" dirty="0">
                <a:solidFill>
                  <a:srgbClr val="3D5290"/>
                </a:solidFill>
              </a:rPr>
              <a:t>М</a:t>
            </a:r>
            <a:r>
              <a:rPr sz="3200" dirty="0">
                <a:solidFill>
                  <a:srgbClr val="3D5290"/>
                </a:solidFill>
              </a:rPr>
              <a:t>.</a:t>
            </a:r>
            <a:r>
              <a:rPr sz="3200" spc="-459" dirty="0">
                <a:solidFill>
                  <a:srgbClr val="3D5290"/>
                </a:solidFill>
              </a:rPr>
              <a:t> </a:t>
            </a:r>
            <a:r>
              <a:rPr sz="3200" spc="-260" dirty="0">
                <a:solidFill>
                  <a:srgbClr val="9E455A"/>
                </a:solidFill>
              </a:rPr>
              <a:t>1</a:t>
            </a:r>
            <a:r>
              <a:rPr sz="3200" spc="-254" dirty="0">
                <a:solidFill>
                  <a:srgbClr val="9E455A"/>
                </a:solidFill>
              </a:rPr>
              <a:t>-</a:t>
            </a:r>
            <a:r>
              <a:rPr sz="3200" spc="-260" dirty="0">
                <a:solidFill>
                  <a:srgbClr val="9E455A"/>
                </a:solidFill>
              </a:rPr>
              <a:t>2</a:t>
            </a:r>
            <a:r>
              <a:rPr sz="3200" dirty="0">
                <a:solidFill>
                  <a:srgbClr val="9E455A"/>
                </a:solidFill>
              </a:rPr>
              <a:t>,</a:t>
            </a:r>
            <a:r>
              <a:rPr sz="3200" spc="-459" dirty="0">
                <a:solidFill>
                  <a:srgbClr val="9E455A"/>
                </a:solidFill>
              </a:rPr>
              <a:t> </a:t>
            </a:r>
            <a:r>
              <a:rPr sz="3200" spc="-260" dirty="0">
                <a:solidFill>
                  <a:srgbClr val="9E455A"/>
                </a:solidFill>
              </a:rPr>
              <a:t>3</a:t>
            </a:r>
            <a:r>
              <a:rPr sz="3200" spc="-254" dirty="0">
                <a:solidFill>
                  <a:srgbClr val="9E455A"/>
                </a:solidFill>
              </a:rPr>
              <a:t>-</a:t>
            </a:r>
            <a:r>
              <a:rPr sz="3200" spc="-260" dirty="0">
                <a:solidFill>
                  <a:srgbClr val="9E455A"/>
                </a:solidFill>
              </a:rPr>
              <a:t>4</a:t>
            </a:r>
            <a:r>
              <a:rPr sz="3200" dirty="0">
                <a:solidFill>
                  <a:srgbClr val="9E455A"/>
                </a:solidFill>
              </a:rPr>
              <a:t>,</a:t>
            </a:r>
            <a:r>
              <a:rPr sz="3200" spc="-465" dirty="0">
                <a:solidFill>
                  <a:srgbClr val="9E455A"/>
                </a:solidFill>
              </a:rPr>
              <a:t> </a:t>
            </a:r>
            <a:r>
              <a:rPr sz="3200" spc="-265" dirty="0">
                <a:solidFill>
                  <a:srgbClr val="9E455A"/>
                </a:solidFill>
              </a:rPr>
              <a:t>5</a:t>
            </a:r>
            <a:r>
              <a:rPr sz="3200" spc="-254" dirty="0">
                <a:solidFill>
                  <a:srgbClr val="9E455A"/>
                </a:solidFill>
              </a:rPr>
              <a:t>-</a:t>
            </a:r>
            <a:r>
              <a:rPr sz="3200" spc="-260" dirty="0">
                <a:solidFill>
                  <a:srgbClr val="9E455A"/>
                </a:solidFill>
              </a:rPr>
              <a:t>7</a:t>
            </a:r>
            <a:r>
              <a:rPr sz="3200" dirty="0">
                <a:solidFill>
                  <a:srgbClr val="9E455A"/>
                </a:solidFill>
              </a:rPr>
              <a:t>,</a:t>
            </a:r>
            <a:r>
              <a:rPr sz="3200" spc="-470" dirty="0">
                <a:solidFill>
                  <a:srgbClr val="9E455A"/>
                </a:solidFill>
              </a:rPr>
              <a:t> </a:t>
            </a:r>
            <a:r>
              <a:rPr sz="3200" spc="-260" dirty="0">
                <a:solidFill>
                  <a:srgbClr val="9E455A"/>
                </a:solidFill>
              </a:rPr>
              <a:t>8</a:t>
            </a:r>
            <a:r>
              <a:rPr sz="3200" spc="-254" dirty="0">
                <a:solidFill>
                  <a:srgbClr val="9E455A"/>
                </a:solidFill>
              </a:rPr>
              <a:t>-</a:t>
            </a:r>
            <a:r>
              <a:rPr sz="3200" spc="-260" dirty="0">
                <a:solidFill>
                  <a:srgbClr val="9E455A"/>
                </a:solidFill>
              </a:rPr>
              <a:t>9</a:t>
            </a:r>
            <a:r>
              <a:rPr sz="3200" dirty="0">
                <a:solidFill>
                  <a:srgbClr val="9E455A"/>
                </a:solidFill>
              </a:rPr>
              <a:t>,</a:t>
            </a:r>
            <a:r>
              <a:rPr sz="3200" spc="-465" dirty="0">
                <a:solidFill>
                  <a:srgbClr val="9E455A"/>
                </a:solidFill>
              </a:rPr>
              <a:t> </a:t>
            </a:r>
            <a:r>
              <a:rPr sz="3200" spc="-260" dirty="0">
                <a:solidFill>
                  <a:srgbClr val="9E455A"/>
                </a:solidFill>
              </a:rPr>
              <a:t>1</a:t>
            </a:r>
            <a:r>
              <a:rPr sz="3200" spc="-265" dirty="0">
                <a:solidFill>
                  <a:srgbClr val="9E455A"/>
                </a:solidFill>
              </a:rPr>
              <a:t>0</a:t>
            </a:r>
            <a:r>
              <a:rPr sz="3200" spc="-254" dirty="0">
                <a:solidFill>
                  <a:srgbClr val="9E455A"/>
                </a:solidFill>
              </a:rPr>
              <a:t>-</a:t>
            </a:r>
            <a:r>
              <a:rPr sz="3200" spc="-260" dirty="0">
                <a:solidFill>
                  <a:srgbClr val="9E455A"/>
                </a:solidFill>
              </a:rPr>
              <a:t>1</a:t>
            </a:r>
            <a:r>
              <a:rPr sz="3200" dirty="0">
                <a:solidFill>
                  <a:srgbClr val="9E455A"/>
                </a:solidFill>
              </a:rPr>
              <a:t>1</a:t>
            </a:r>
            <a:r>
              <a:rPr sz="3200" spc="-470" dirty="0">
                <a:solidFill>
                  <a:srgbClr val="9E455A"/>
                </a:solidFill>
              </a:rPr>
              <a:t> </a:t>
            </a:r>
            <a:r>
              <a:rPr sz="3200" spc="-250" dirty="0">
                <a:solidFill>
                  <a:srgbClr val="9E455A"/>
                </a:solidFill>
              </a:rPr>
              <a:t>(</a:t>
            </a:r>
            <a:r>
              <a:rPr sz="3200" spc="-254" dirty="0">
                <a:solidFill>
                  <a:srgbClr val="9E455A"/>
                </a:solidFill>
              </a:rPr>
              <a:t>С</a:t>
            </a:r>
            <a:r>
              <a:rPr sz="3200" spc="-250" dirty="0">
                <a:solidFill>
                  <a:srgbClr val="9E455A"/>
                </a:solidFill>
              </a:rPr>
              <a:t>ПО</a:t>
            </a:r>
            <a:r>
              <a:rPr sz="3200" dirty="0">
                <a:solidFill>
                  <a:srgbClr val="9E455A"/>
                </a:solidFill>
              </a:rPr>
              <a:t>)</a:t>
            </a:r>
            <a:endParaRPr sz="3200"/>
          </a:p>
        </p:txBody>
      </p:sp>
      <p:sp>
        <p:nvSpPr>
          <p:cNvPr id="7" name="object 7"/>
          <p:cNvSpPr txBox="1"/>
          <p:nvPr/>
        </p:nvSpPr>
        <p:spPr>
          <a:xfrm>
            <a:off x="2985261" y="2689352"/>
            <a:ext cx="8698865" cy="2784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ВНЕУРОЧНЫЕ</a:t>
            </a:r>
            <a:r>
              <a:rPr sz="24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ЗАНЯТИЯ</a:t>
            </a:r>
            <a:r>
              <a:rPr sz="2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2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СЕНТЯБРЕ</a:t>
            </a:r>
            <a:endParaRPr sz="2400">
              <a:latin typeface="Microsoft Sans Serif"/>
              <a:cs typeface="Microsoft Sans Serif"/>
            </a:endParaRPr>
          </a:p>
          <a:p>
            <a:pPr marL="63500" marR="104775">
              <a:lnSpc>
                <a:spcPct val="150100"/>
              </a:lnSpc>
              <a:spcBef>
                <a:spcPts val="1560"/>
              </a:spcBef>
            </a:pPr>
            <a:r>
              <a:rPr sz="2400" dirty="0">
                <a:solidFill>
                  <a:srgbClr val="C00000"/>
                </a:solidFill>
                <a:latin typeface="Microsoft Sans Serif"/>
                <a:cs typeface="Microsoft Sans Serif"/>
              </a:rPr>
              <a:t>5</a:t>
            </a:r>
            <a:r>
              <a:rPr sz="2400" spc="3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сентября</a:t>
            </a:r>
            <a:r>
              <a:rPr sz="2400" spc="3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2400" spc="495" dirty="0">
                <a:latin typeface="Microsoft Sans Serif"/>
                <a:cs typeface="Microsoft Sans Serif"/>
              </a:rPr>
              <a:t>–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60" dirty="0">
                <a:latin typeface="Microsoft Sans Serif"/>
                <a:cs typeface="Microsoft Sans Serif"/>
              </a:rPr>
              <a:t>«День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знаний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/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Россия-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страна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возможностей» </a:t>
            </a:r>
            <a:r>
              <a:rPr sz="2400" spc="-6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12</a:t>
            </a:r>
            <a:r>
              <a:rPr sz="2400" spc="15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сентября</a:t>
            </a:r>
            <a:r>
              <a:rPr sz="2400" spc="4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2400" spc="495" dirty="0">
                <a:latin typeface="Microsoft Sans Serif"/>
                <a:cs typeface="Microsoft Sans Serif"/>
              </a:rPr>
              <a:t>–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«Наша</a:t>
            </a:r>
            <a:r>
              <a:rPr sz="2400" spc="5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страна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495" dirty="0">
                <a:latin typeface="Microsoft Sans Serif"/>
                <a:cs typeface="Microsoft Sans Serif"/>
              </a:rPr>
              <a:t>–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Россия»</a:t>
            </a:r>
            <a:endParaRPr sz="2400">
              <a:latin typeface="Microsoft Sans Serif"/>
              <a:cs typeface="Microsoft Sans Serif"/>
            </a:endParaRPr>
          </a:p>
          <a:p>
            <a:pPr marL="63500" marR="5080">
              <a:lnSpc>
                <a:spcPct val="150000"/>
              </a:lnSpc>
            </a:pPr>
            <a:r>
              <a:rPr sz="2400"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19</a:t>
            </a:r>
            <a:r>
              <a:rPr sz="2400" spc="3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сентября</a:t>
            </a:r>
            <a:r>
              <a:rPr sz="2400" spc="4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2400" spc="495" dirty="0">
                <a:latin typeface="Microsoft Sans Serif"/>
                <a:cs typeface="Microsoft Sans Serif"/>
              </a:rPr>
              <a:t>–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«165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лет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со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дня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рождения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К.Э.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Циолковского»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26</a:t>
            </a:r>
            <a:r>
              <a:rPr sz="2400" spc="2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сентября</a:t>
            </a:r>
            <a:r>
              <a:rPr sz="2400" spc="4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2400" spc="495" dirty="0">
                <a:latin typeface="Microsoft Sans Serif"/>
                <a:cs typeface="Microsoft Sans Serif"/>
              </a:rPr>
              <a:t>–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60" dirty="0">
                <a:latin typeface="Microsoft Sans Serif"/>
                <a:cs typeface="Microsoft Sans Serif"/>
              </a:rPr>
              <a:t>«День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пожилых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людей»</a:t>
            </a:r>
            <a:endParaRPr sz="2400">
              <a:latin typeface="Microsoft Sans Serif"/>
              <a:cs typeface="Microsoft Sans Serif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0297286" y="5146928"/>
            <a:ext cx="1923414" cy="1739900"/>
            <a:chOff x="10297286" y="5146928"/>
            <a:chExt cx="1923414" cy="1739900"/>
          </a:xfrm>
        </p:grpSpPr>
        <p:sp>
          <p:nvSpPr>
            <p:cNvPr id="9" name="object 9"/>
            <p:cNvSpPr/>
            <p:nvPr/>
          </p:nvSpPr>
          <p:spPr>
            <a:xfrm>
              <a:off x="10521314" y="5370829"/>
              <a:ext cx="1670685" cy="1487170"/>
            </a:xfrm>
            <a:custGeom>
              <a:avLst/>
              <a:gdLst/>
              <a:ahLst/>
              <a:cxnLst/>
              <a:rect l="l" t="t" r="r" b="b"/>
              <a:pathLst>
                <a:path w="1670684" h="1487170">
                  <a:moveTo>
                    <a:pt x="1163319" y="0"/>
                  </a:moveTo>
                  <a:lnTo>
                    <a:pt x="1115367" y="970"/>
                  </a:lnTo>
                  <a:lnTo>
                    <a:pt x="1067908" y="3856"/>
                  </a:lnTo>
                  <a:lnTo>
                    <a:pt x="1020980" y="8621"/>
                  </a:lnTo>
                  <a:lnTo>
                    <a:pt x="974621" y="15226"/>
                  </a:lnTo>
                  <a:lnTo>
                    <a:pt x="928867" y="23635"/>
                  </a:lnTo>
                  <a:lnTo>
                    <a:pt x="883757" y="33810"/>
                  </a:lnTo>
                  <a:lnTo>
                    <a:pt x="839328" y="45714"/>
                  </a:lnTo>
                  <a:lnTo>
                    <a:pt x="795617" y="59309"/>
                  </a:lnTo>
                  <a:lnTo>
                    <a:pt x="752661" y="74558"/>
                  </a:lnTo>
                  <a:lnTo>
                    <a:pt x="710499" y="91423"/>
                  </a:lnTo>
                  <a:lnTo>
                    <a:pt x="669167" y="109867"/>
                  </a:lnTo>
                  <a:lnTo>
                    <a:pt x="628703" y="129853"/>
                  </a:lnTo>
                  <a:lnTo>
                    <a:pt x="589144" y="151342"/>
                  </a:lnTo>
                  <a:lnTo>
                    <a:pt x="550528" y="174298"/>
                  </a:lnTo>
                  <a:lnTo>
                    <a:pt x="512892" y="198684"/>
                  </a:lnTo>
                  <a:lnTo>
                    <a:pt x="476274" y="224461"/>
                  </a:lnTo>
                  <a:lnTo>
                    <a:pt x="440711" y="251593"/>
                  </a:lnTo>
                  <a:lnTo>
                    <a:pt x="406240" y="280041"/>
                  </a:lnTo>
                  <a:lnTo>
                    <a:pt x="372898" y="309769"/>
                  </a:lnTo>
                  <a:lnTo>
                    <a:pt x="340725" y="340739"/>
                  </a:lnTo>
                  <a:lnTo>
                    <a:pt x="309755" y="372913"/>
                  </a:lnTo>
                  <a:lnTo>
                    <a:pt x="280028" y="406255"/>
                  </a:lnTo>
                  <a:lnTo>
                    <a:pt x="251581" y="440727"/>
                  </a:lnTo>
                  <a:lnTo>
                    <a:pt x="224450" y="476290"/>
                  </a:lnTo>
                  <a:lnTo>
                    <a:pt x="198674" y="512909"/>
                  </a:lnTo>
                  <a:lnTo>
                    <a:pt x="174289" y="550545"/>
                  </a:lnTo>
                  <a:lnTo>
                    <a:pt x="151334" y="589161"/>
                  </a:lnTo>
                  <a:lnTo>
                    <a:pt x="129845" y="628720"/>
                  </a:lnTo>
                  <a:lnTo>
                    <a:pt x="109861" y="669184"/>
                  </a:lnTo>
                  <a:lnTo>
                    <a:pt x="91418" y="710515"/>
                  </a:lnTo>
                  <a:lnTo>
                    <a:pt x="74553" y="752677"/>
                  </a:lnTo>
                  <a:lnTo>
                    <a:pt x="59305" y="795632"/>
                  </a:lnTo>
                  <a:lnTo>
                    <a:pt x="45711" y="839342"/>
                  </a:lnTo>
                  <a:lnTo>
                    <a:pt x="33808" y="883770"/>
                  </a:lnTo>
                  <a:lnTo>
                    <a:pt x="23634" y="928878"/>
                  </a:lnTo>
                  <a:lnTo>
                    <a:pt x="15225" y="974630"/>
                  </a:lnTo>
                  <a:lnTo>
                    <a:pt x="8620" y="1020987"/>
                  </a:lnTo>
                  <a:lnTo>
                    <a:pt x="3856" y="1067913"/>
                  </a:lnTo>
                  <a:lnTo>
                    <a:pt x="970" y="1115370"/>
                  </a:lnTo>
                  <a:lnTo>
                    <a:pt x="0" y="1163320"/>
                  </a:lnTo>
                  <a:lnTo>
                    <a:pt x="970" y="1211268"/>
                  </a:lnTo>
                  <a:lnTo>
                    <a:pt x="3856" y="1258724"/>
                  </a:lnTo>
                  <a:lnTo>
                    <a:pt x="8620" y="1305648"/>
                  </a:lnTo>
                  <a:lnTo>
                    <a:pt x="15225" y="1352004"/>
                  </a:lnTo>
                  <a:lnTo>
                    <a:pt x="23634" y="1397754"/>
                  </a:lnTo>
                  <a:lnTo>
                    <a:pt x="33808" y="1442861"/>
                  </a:lnTo>
                  <a:lnTo>
                    <a:pt x="45679" y="1487166"/>
                  </a:lnTo>
                  <a:lnTo>
                    <a:pt x="1670684" y="1487166"/>
                  </a:lnTo>
                  <a:lnTo>
                    <a:pt x="1670684" y="116432"/>
                  </a:lnTo>
                  <a:lnTo>
                    <a:pt x="1616067" y="91423"/>
                  </a:lnTo>
                  <a:lnTo>
                    <a:pt x="1573910" y="74558"/>
                  </a:lnTo>
                  <a:lnTo>
                    <a:pt x="1530960" y="59309"/>
                  </a:lnTo>
                  <a:lnTo>
                    <a:pt x="1487255" y="45714"/>
                  </a:lnTo>
                  <a:lnTo>
                    <a:pt x="1442833" y="33810"/>
                  </a:lnTo>
                  <a:lnTo>
                    <a:pt x="1397730" y="23635"/>
                  </a:lnTo>
                  <a:lnTo>
                    <a:pt x="1351984" y="15226"/>
                  </a:lnTo>
                  <a:lnTo>
                    <a:pt x="1305632" y="8621"/>
                  </a:lnTo>
                  <a:lnTo>
                    <a:pt x="1258713" y="3856"/>
                  </a:lnTo>
                  <a:lnTo>
                    <a:pt x="1211263" y="970"/>
                  </a:lnTo>
                  <a:lnTo>
                    <a:pt x="1163319" y="0"/>
                  </a:lnTo>
                  <a:close/>
                </a:path>
              </a:pathLst>
            </a:custGeom>
            <a:solidFill>
              <a:srgbClr val="54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325861" y="5175503"/>
              <a:ext cx="1866264" cy="1682750"/>
            </a:xfrm>
            <a:custGeom>
              <a:avLst/>
              <a:gdLst/>
              <a:ahLst/>
              <a:cxnLst/>
              <a:rect l="l" t="t" r="r" b="b"/>
              <a:pathLst>
                <a:path w="1866265" h="1682750">
                  <a:moveTo>
                    <a:pt x="0" y="1350010"/>
                  </a:moveTo>
                  <a:lnTo>
                    <a:pt x="852" y="1301590"/>
                  </a:lnTo>
                  <a:lnTo>
                    <a:pt x="3389" y="1253599"/>
                  </a:lnTo>
                  <a:lnTo>
                    <a:pt x="7583" y="1206065"/>
                  </a:lnTo>
                  <a:lnTo>
                    <a:pt x="13405" y="1159017"/>
                  </a:lnTo>
                  <a:lnTo>
                    <a:pt x="20827" y="1112484"/>
                  </a:lnTo>
                  <a:lnTo>
                    <a:pt x="29820" y="1066493"/>
                  </a:lnTo>
                  <a:lnTo>
                    <a:pt x="40355" y="1021075"/>
                  </a:lnTo>
                  <a:lnTo>
                    <a:pt x="52404" y="976256"/>
                  </a:lnTo>
                  <a:lnTo>
                    <a:pt x="65939" y="932066"/>
                  </a:lnTo>
                  <a:lnTo>
                    <a:pt x="80930" y="888534"/>
                  </a:lnTo>
                  <a:lnTo>
                    <a:pt x="97350" y="845687"/>
                  </a:lnTo>
                  <a:lnTo>
                    <a:pt x="115169" y="803554"/>
                  </a:lnTo>
                  <a:lnTo>
                    <a:pt x="134360" y="762165"/>
                  </a:lnTo>
                  <a:lnTo>
                    <a:pt x="154893" y="721547"/>
                  </a:lnTo>
                  <a:lnTo>
                    <a:pt x="176740" y="681728"/>
                  </a:lnTo>
                  <a:lnTo>
                    <a:pt x="199873" y="642739"/>
                  </a:lnTo>
                  <a:lnTo>
                    <a:pt x="224262" y="604607"/>
                  </a:lnTo>
                  <a:lnTo>
                    <a:pt x="249881" y="567360"/>
                  </a:lnTo>
                  <a:lnTo>
                    <a:pt x="276699" y="531028"/>
                  </a:lnTo>
                  <a:lnTo>
                    <a:pt x="304688" y="495638"/>
                  </a:lnTo>
                  <a:lnTo>
                    <a:pt x="333820" y="461220"/>
                  </a:lnTo>
                  <a:lnTo>
                    <a:pt x="364066" y="427802"/>
                  </a:lnTo>
                  <a:lnTo>
                    <a:pt x="395398" y="395412"/>
                  </a:lnTo>
                  <a:lnTo>
                    <a:pt x="427787" y="364080"/>
                  </a:lnTo>
                  <a:lnTo>
                    <a:pt x="461205" y="333833"/>
                  </a:lnTo>
                  <a:lnTo>
                    <a:pt x="495622" y="304700"/>
                  </a:lnTo>
                  <a:lnTo>
                    <a:pt x="531012" y="276710"/>
                  </a:lnTo>
                  <a:lnTo>
                    <a:pt x="567344" y="249891"/>
                  </a:lnTo>
                  <a:lnTo>
                    <a:pt x="604590" y="224272"/>
                  </a:lnTo>
                  <a:lnTo>
                    <a:pt x="642722" y="199882"/>
                  </a:lnTo>
                  <a:lnTo>
                    <a:pt x="681712" y="176748"/>
                  </a:lnTo>
                  <a:lnTo>
                    <a:pt x="721530" y="154900"/>
                  </a:lnTo>
                  <a:lnTo>
                    <a:pt x="762148" y="134366"/>
                  </a:lnTo>
                  <a:lnTo>
                    <a:pt x="803538" y="115175"/>
                  </a:lnTo>
                  <a:lnTo>
                    <a:pt x="845671" y="97355"/>
                  </a:lnTo>
                  <a:lnTo>
                    <a:pt x="888518" y="80934"/>
                  </a:lnTo>
                  <a:lnTo>
                    <a:pt x="932052" y="65942"/>
                  </a:lnTo>
                  <a:lnTo>
                    <a:pt x="976243" y="52407"/>
                  </a:lnTo>
                  <a:lnTo>
                    <a:pt x="1021062" y="40357"/>
                  </a:lnTo>
                  <a:lnTo>
                    <a:pt x="1066482" y="29821"/>
                  </a:lnTo>
                  <a:lnTo>
                    <a:pt x="1112474" y="20828"/>
                  </a:lnTo>
                  <a:lnTo>
                    <a:pt x="1159009" y="13406"/>
                  </a:lnTo>
                  <a:lnTo>
                    <a:pt x="1206058" y="7583"/>
                  </a:lnTo>
                  <a:lnTo>
                    <a:pt x="1253594" y="3389"/>
                  </a:lnTo>
                  <a:lnTo>
                    <a:pt x="1301587" y="852"/>
                  </a:lnTo>
                  <a:lnTo>
                    <a:pt x="1350010" y="0"/>
                  </a:lnTo>
                  <a:lnTo>
                    <a:pt x="1398432" y="852"/>
                  </a:lnTo>
                  <a:lnTo>
                    <a:pt x="1446425" y="3389"/>
                  </a:lnTo>
                  <a:lnTo>
                    <a:pt x="1493961" y="7583"/>
                  </a:lnTo>
                  <a:lnTo>
                    <a:pt x="1541010" y="13406"/>
                  </a:lnTo>
                  <a:lnTo>
                    <a:pt x="1587545" y="20828"/>
                  </a:lnTo>
                  <a:lnTo>
                    <a:pt x="1633537" y="29821"/>
                  </a:lnTo>
                  <a:lnTo>
                    <a:pt x="1678957" y="40357"/>
                  </a:lnTo>
                  <a:lnTo>
                    <a:pt x="1723776" y="52407"/>
                  </a:lnTo>
                  <a:lnTo>
                    <a:pt x="1767967" y="65942"/>
                  </a:lnTo>
                  <a:lnTo>
                    <a:pt x="1811501" y="80934"/>
                  </a:lnTo>
                  <a:lnTo>
                    <a:pt x="1854348" y="97355"/>
                  </a:lnTo>
                  <a:lnTo>
                    <a:pt x="1866138" y="102341"/>
                  </a:lnTo>
                </a:path>
                <a:path w="1866265" h="1682750">
                  <a:moveTo>
                    <a:pt x="41308" y="1682493"/>
                  </a:moveTo>
                  <a:lnTo>
                    <a:pt x="29820" y="1633529"/>
                  </a:lnTo>
                  <a:lnTo>
                    <a:pt x="20827" y="1587538"/>
                  </a:lnTo>
                  <a:lnTo>
                    <a:pt x="13405" y="1541004"/>
                  </a:lnTo>
                  <a:lnTo>
                    <a:pt x="7583" y="1493956"/>
                  </a:lnTo>
                  <a:lnTo>
                    <a:pt x="3389" y="1446422"/>
                  </a:lnTo>
                  <a:lnTo>
                    <a:pt x="852" y="1398430"/>
                  </a:lnTo>
                  <a:lnTo>
                    <a:pt x="0" y="1350010"/>
                  </a:lnTo>
                </a:path>
              </a:pathLst>
            </a:custGeom>
            <a:ln w="57150">
              <a:solidFill>
                <a:srgbClr val="909CC9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861726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353" y="564282"/>
            <a:ext cx="3075305" cy="5634481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971665" y="2152650"/>
            <a:ext cx="4775200" cy="2529205"/>
            <a:chOff x="6971665" y="2152650"/>
            <a:chExt cx="4775200" cy="2529205"/>
          </a:xfrm>
        </p:grpSpPr>
        <p:sp>
          <p:nvSpPr>
            <p:cNvPr id="4" name="object 4"/>
            <p:cNvSpPr/>
            <p:nvPr/>
          </p:nvSpPr>
          <p:spPr>
            <a:xfrm>
              <a:off x="6978015" y="2159000"/>
              <a:ext cx="4762500" cy="2516505"/>
            </a:xfrm>
            <a:custGeom>
              <a:avLst/>
              <a:gdLst/>
              <a:ahLst/>
              <a:cxnLst/>
              <a:rect l="l" t="t" r="r" b="b"/>
              <a:pathLst>
                <a:path w="4762500" h="2516504">
                  <a:moveTo>
                    <a:pt x="4343145" y="0"/>
                  </a:moveTo>
                  <a:lnTo>
                    <a:pt x="0" y="0"/>
                  </a:lnTo>
                  <a:lnTo>
                    <a:pt x="0" y="2097151"/>
                  </a:lnTo>
                  <a:lnTo>
                    <a:pt x="419353" y="2516505"/>
                  </a:lnTo>
                  <a:lnTo>
                    <a:pt x="4762500" y="2516505"/>
                  </a:lnTo>
                  <a:lnTo>
                    <a:pt x="4762500" y="419480"/>
                  </a:lnTo>
                  <a:lnTo>
                    <a:pt x="4343145" y="0"/>
                  </a:lnTo>
                  <a:close/>
                </a:path>
              </a:pathLst>
            </a:custGeom>
            <a:solidFill>
              <a:srgbClr val="E4EBF7"/>
            </a:solidFill>
          </p:spPr>
          <p:txBody>
            <a:bodyPr wrap="square" lIns="0" tIns="0" rIns="0" bIns="0" rtlCol="0"/>
            <a:lstStyle/>
            <a:p>
              <a:endParaRPr sz="2000"/>
            </a:p>
          </p:txBody>
        </p:sp>
        <p:sp>
          <p:nvSpPr>
            <p:cNvPr id="5" name="object 5"/>
            <p:cNvSpPr/>
            <p:nvPr/>
          </p:nvSpPr>
          <p:spPr>
            <a:xfrm>
              <a:off x="6978015" y="2159000"/>
              <a:ext cx="4762500" cy="2516505"/>
            </a:xfrm>
            <a:custGeom>
              <a:avLst/>
              <a:gdLst/>
              <a:ahLst/>
              <a:cxnLst/>
              <a:rect l="l" t="t" r="r" b="b"/>
              <a:pathLst>
                <a:path w="4762500" h="2516504">
                  <a:moveTo>
                    <a:pt x="0" y="0"/>
                  </a:moveTo>
                  <a:lnTo>
                    <a:pt x="4343145" y="0"/>
                  </a:lnTo>
                  <a:lnTo>
                    <a:pt x="4762500" y="419480"/>
                  </a:lnTo>
                  <a:lnTo>
                    <a:pt x="4762500" y="2516505"/>
                  </a:lnTo>
                  <a:lnTo>
                    <a:pt x="419353" y="2516505"/>
                  </a:lnTo>
                  <a:lnTo>
                    <a:pt x="0" y="209715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 sz="200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429001" y="329654"/>
            <a:ext cx="8311514" cy="8136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solidFill>
                  <a:srgbClr val="C00000"/>
                </a:solidFill>
              </a:rPr>
              <a:t>5</a:t>
            </a:r>
            <a:r>
              <a:rPr sz="2600" spc="-280" dirty="0">
                <a:solidFill>
                  <a:srgbClr val="C00000"/>
                </a:solidFill>
              </a:rPr>
              <a:t> </a:t>
            </a:r>
            <a:r>
              <a:rPr sz="2600" spc="-140" dirty="0">
                <a:solidFill>
                  <a:srgbClr val="C00000"/>
                </a:solidFill>
              </a:rPr>
              <a:t>сентября</a:t>
            </a:r>
            <a:r>
              <a:rPr sz="2600" spc="-265" dirty="0">
                <a:solidFill>
                  <a:srgbClr val="C00000"/>
                </a:solidFill>
              </a:rPr>
              <a:t> </a:t>
            </a:r>
            <a:r>
              <a:rPr sz="2600" spc="-130" dirty="0"/>
              <a:t>ТЕМА:</a:t>
            </a:r>
            <a:r>
              <a:rPr sz="2600" spc="-245" dirty="0"/>
              <a:t> </a:t>
            </a:r>
            <a:r>
              <a:rPr sz="2600" spc="-105" dirty="0"/>
              <a:t>«МЫ</a:t>
            </a:r>
            <a:r>
              <a:rPr sz="2600" spc="-280" dirty="0"/>
              <a:t> </a:t>
            </a:r>
            <a:r>
              <a:rPr sz="2600" spc="415" dirty="0"/>
              <a:t>–</a:t>
            </a:r>
            <a:r>
              <a:rPr sz="2600" spc="-285" dirty="0"/>
              <a:t> </a:t>
            </a:r>
            <a:r>
              <a:rPr sz="2600" spc="-135" dirty="0"/>
              <a:t>РОССИЯ.</a:t>
            </a:r>
            <a:r>
              <a:rPr sz="2600" spc="-275" dirty="0"/>
              <a:t> </a:t>
            </a:r>
            <a:r>
              <a:rPr sz="2600" spc="-145" dirty="0"/>
              <a:t>ВОЗМОЖНОСТИ</a:t>
            </a:r>
            <a:r>
              <a:rPr sz="2600" spc="-240" dirty="0"/>
              <a:t> </a:t>
            </a:r>
            <a:r>
              <a:rPr sz="2600" dirty="0"/>
              <a:t>-</a:t>
            </a:r>
            <a:r>
              <a:rPr sz="2600" spc="-285" dirty="0"/>
              <a:t> </a:t>
            </a:r>
            <a:r>
              <a:rPr sz="2600" spc="-155" dirty="0"/>
              <a:t>БУДУЩЕЕ»</a:t>
            </a:r>
            <a:endParaRPr sz="2600" dirty="0"/>
          </a:p>
        </p:txBody>
      </p:sp>
      <p:sp>
        <p:nvSpPr>
          <p:cNvPr id="7" name="object 7"/>
          <p:cNvSpPr txBox="1"/>
          <p:nvPr/>
        </p:nvSpPr>
        <p:spPr>
          <a:xfrm>
            <a:off x="3236722" y="2244978"/>
            <a:ext cx="22504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solidFill>
                  <a:srgbClr val="394D88"/>
                </a:solidFill>
                <a:latin typeface="Microsoft Sans Serif"/>
                <a:cs typeface="Microsoft Sans Serif"/>
              </a:rPr>
              <a:t>ФОРМАТЫ</a:t>
            </a:r>
            <a:r>
              <a:rPr sz="1800" spc="-65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394D88"/>
                </a:solidFill>
                <a:latin typeface="Microsoft Sans Serif"/>
                <a:cs typeface="Microsoft Sans Serif"/>
              </a:rPr>
              <a:t>РАБОТЫ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36722" y="2811221"/>
            <a:ext cx="3241040" cy="31111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lvl="1">
              <a:lnSpc>
                <a:spcPct val="100000"/>
              </a:lnSpc>
              <a:spcBef>
                <a:spcPts val="100"/>
              </a:spcBef>
              <a:buSzPct val="94444"/>
              <a:tabLst>
                <a:tab pos="346710" algn="l"/>
              </a:tabLst>
            </a:pPr>
            <a:r>
              <a:rPr sz="1800" b="1" spc="5" dirty="0">
                <a:solidFill>
                  <a:srgbClr val="C00000"/>
                </a:solidFill>
                <a:latin typeface="Arial"/>
                <a:cs typeface="Arial"/>
              </a:rPr>
              <a:t>С</a:t>
            </a:r>
            <a:r>
              <a:rPr sz="1800" b="1" dirty="0">
                <a:solidFill>
                  <a:srgbClr val="C00000"/>
                </a:solidFill>
                <a:latin typeface="Arial"/>
                <a:cs typeface="Arial"/>
              </a:rPr>
              <a:t>П</a:t>
            </a:r>
            <a:r>
              <a:rPr sz="1800" b="1" spc="15" dirty="0">
                <a:solidFill>
                  <a:srgbClr val="C00000"/>
                </a:solidFill>
                <a:latin typeface="Arial"/>
                <a:cs typeface="Arial"/>
              </a:rPr>
              <a:t>О</a:t>
            </a:r>
            <a:endParaRPr sz="1800" dirty="0">
              <a:latin typeface="Arial"/>
              <a:cs typeface="Arial"/>
            </a:endParaRPr>
          </a:p>
          <a:p>
            <a:pPr marL="548005" lvl="2" indent="-285750">
              <a:lnSpc>
                <a:spcPct val="100000"/>
              </a:lnSpc>
              <a:spcBef>
                <a:spcPts val="15"/>
              </a:spcBef>
              <a:buFont typeface="Microsoft Sans Serif"/>
              <a:buChar char="•"/>
              <a:tabLst>
                <a:tab pos="547370" algn="l"/>
                <a:tab pos="548005" algn="l"/>
              </a:tabLst>
            </a:pP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п</a:t>
            </a:r>
            <a:r>
              <a:rPr sz="1500" b="1" spc="-70" dirty="0">
                <a:solidFill>
                  <a:srgbClr val="404040"/>
                </a:solidFill>
                <a:latin typeface="Arial"/>
                <a:cs typeface="Arial"/>
              </a:rPr>
              <a:t>р</a:t>
            </a:r>
            <a:r>
              <a:rPr sz="1500" b="1" dirty="0">
                <a:solidFill>
                  <a:srgbClr val="404040"/>
                </a:solidFill>
                <a:latin typeface="Arial"/>
                <a:cs typeface="Arial"/>
              </a:rPr>
              <a:t>е</a:t>
            </a:r>
            <a:r>
              <a:rPr sz="1500" b="1" spc="-40" dirty="0">
                <a:solidFill>
                  <a:srgbClr val="404040"/>
                </a:solidFill>
                <a:latin typeface="Arial"/>
                <a:cs typeface="Arial"/>
              </a:rPr>
              <a:t>зента</a:t>
            </a:r>
            <a:r>
              <a:rPr sz="1500" b="1" spc="-75" dirty="0">
                <a:solidFill>
                  <a:srgbClr val="404040"/>
                </a:solidFill>
                <a:latin typeface="Arial"/>
                <a:cs typeface="Arial"/>
              </a:rPr>
              <a:t>ц</a:t>
            </a:r>
            <a:r>
              <a:rPr sz="1500" b="1" spc="-8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500" b="1" spc="-75" dirty="0">
                <a:solidFill>
                  <a:srgbClr val="404040"/>
                </a:solidFill>
                <a:latin typeface="Arial"/>
                <a:cs typeface="Arial"/>
              </a:rPr>
              <a:t>я</a:t>
            </a:r>
            <a:r>
              <a:rPr sz="1500" b="1" spc="-4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п</a:t>
            </a:r>
            <a:r>
              <a:rPr sz="1500" b="1" spc="-70" dirty="0">
                <a:solidFill>
                  <a:srgbClr val="404040"/>
                </a:solidFill>
                <a:latin typeface="Arial"/>
                <a:cs typeface="Arial"/>
              </a:rPr>
              <a:t>р</a:t>
            </a: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500" b="1" dirty="0">
                <a:solidFill>
                  <a:srgbClr val="404040"/>
                </a:solidFill>
                <a:latin typeface="Arial"/>
                <a:cs typeface="Arial"/>
              </a:rPr>
              <a:t>е</a:t>
            </a:r>
            <a:r>
              <a:rPr sz="1500" b="1" spc="-70" dirty="0">
                <a:solidFill>
                  <a:srgbClr val="404040"/>
                </a:solidFill>
                <a:latin typeface="Arial"/>
                <a:cs typeface="Arial"/>
              </a:rPr>
              <a:t>кт</a:t>
            </a: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500" b="1" spc="-135" dirty="0">
                <a:solidFill>
                  <a:srgbClr val="404040"/>
                </a:solidFill>
                <a:latin typeface="Arial"/>
                <a:cs typeface="Arial"/>
              </a:rPr>
              <a:t>в</a:t>
            </a:r>
            <a:r>
              <a:rPr sz="1500" b="1" dirty="0">
                <a:solidFill>
                  <a:srgbClr val="404040"/>
                </a:solidFill>
                <a:latin typeface="Arial"/>
                <a:cs typeface="Arial"/>
              </a:rPr>
              <a:t>,</a:t>
            </a:r>
            <a:endParaRPr sz="1500" dirty="0">
              <a:latin typeface="Arial"/>
              <a:cs typeface="Arial"/>
            </a:endParaRPr>
          </a:p>
          <a:p>
            <a:pPr marL="547370">
              <a:lnSpc>
                <a:spcPct val="100000"/>
              </a:lnSpc>
            </a:pP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п</a:t>
            </a:r>
            <a:r>
              <a:rPr sz="1500" b="1" spc="-70" dirty="0">
                <a:solidFill>
                  <a:srgbClr val="404040"/>
                </a:solidFill>
                <a:latin typeface="Arial"/>
                <a:cs typeface="Arial"/>
              </a:rPr>
              <a:t>р</a:t>
            </a: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500" b="1" spc="-55" dirty="0">
                <a:solidFill>
                  <a:srgbClr val="404040"/>
                </a:solidFill>
                <a:latin typeface="Arial"/>
                <a:cs typeface="Arial"/>
              </a:rPr>
              <a:t>г</a:t>
            </a:r>
            <a:r>
              <a:rPr sz="1500" b="1" spc="-75" dirty="0">
                <a:solidFill>
                  <a:srgbClr val="404040"/>
                </a:solidFill>
                <a:latin typeface="Arial"/>
                <a:cs typeface="Arial"/>
              </a:rPr>
              <a:t>р</a:t>
            </a:r>
            <a:r>
              <a:rPr sz="1500" b="1" dirty="0">
                <a:solidFill>
                  <a:srgbClr val="404040"/>
                </a:solidFill>
                <a:latin typeface="Arial"/>
                <a:cs typeface="Arial"/>
              </a:rPr>
              <a:t>а</a:t>
            </a:r>
            <a:r>
              <a:rPr sz="1500" b="1" spc="-90" dirty="0">
                <a:solidFill>
                  <a:srgbClr val="404040"/>
                </a:solidFill>
                <a:latin typeface="Arial"/>
                <a:cs typeface="Arial"/>
              </a:rPr>
              <a:t>м</a:t>
            </a: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м</a:t>
            </a:r>
            <a:r>
              <a:rPr sz="1500" b="1" spc="-4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500" b="1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500" b="1" spc="15" dirty="0">
                <a:solidFill>
                  <a:srgbClr val="404040"/>
                </a:solidFill>
                <a:latin typeface="Arial"/>
                <a:cs typeface="Arial"/>
              </a:rPr>
              <a:t>а</a:t>
            </a: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к</a:t>
            </a:r>
            <a:r>
              <a:rPr sz="1500" b="1" spc="-75" dirty="0">
                <a:solidFill>
                  <a:srgbClr val="404040"/>
                </a:solidFill>
                <a:latin typeface="Arial"/>
                <a:cs typeface="Arial"/>
              </a:rPr>
              <a:t>ци</a:t>
            </a: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й</a:t>
            </a:r>
            <a:r>
              <a:rPr sz="1500" b="1" spc="-4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п</a:t>
            </a:r>
            <a:r>
              <a:rPr sz="1500" b="1" spc="-95" dirty="0">
                <a:solidFill>
                  <a:srgbClr val="404040"/>
                </a:solidFill>
                <a:latin typeface="Arial"/>
                <a:cs typeface="Arial"/>
              </a:rPr>
              <a:t>л</a:t>
            </a:r>
            <a:r>
              <a:rPr sz="1500" b="1" spc="15" dirty="0">
                <a:solidFill>
                  <a:srgbClr val="404040"/>
                </a:solidFill>
                <a:latin typeface="Arial"/>
                <a:cs typeface="Arial"/>
              </a:rPr>
              <a:t>а</a:t>
            </a:r>
            <a:r>
              <a:rPr sz="1500" b="1" spc="-45" dirty="0">
                <a:solidFill>
                  <a:srgbClr val="404040"/>
                </a:solidFill>
                <a:latin typeface="Arial"/>
                <a:cs typeface="Arial"/>
              </a:rPr>
              <a:t>т</a:t>
            </a:r>
            <a:r>
              <a:rPr sz="1500" b="1" spc="-100" dirty="0">
                <a:solidFill>
                  <a:srgbClr val="404040"/>
                </a:solidFill>
                <a:latin typeface="Arial"/>
                <a:cs typeface="Arial"/>
              </a:rPr>
              <a:t>ф</a:t>
            </a:r>
            <a:r>
              <a:rPr sz="1500" b="1" spc="-65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500" b="1" spc="-95" dirty="0">
                <a:solidFill>
                  <a:srgbClr val="404040"/>
                </a:solidFill>
                <a:latin typeface="Arial"/>
                <a:cs typeface="Arial"/>
              </a:rPr>
              <a:t>р</a:t>
            </a:r>
            <a:r>
              <a:rPr sz="1500" b="1" spc="-90" dirty="0">
                <a:solidFill>
                  <a:srgbClr val="404040"/>
                </a:solidFill>
                <a:latin typeface="Arial"/>
                <a:cs typeface="Arial"/>
              </a:rPr>
              <a:t>м</a:t>
            </a:r>
            <a:r>
              <a:rPr sz="1500" b="1" spc="-210" dirty="0">
                <a:solidFill>
                  <a:srgbClr val="404040"/>
                </a:solidFill>
                <a:latin typeface="Arial"/>
                <a:cs typeface="Arial"/>
              </a:rPr>
              <a:t>ы</a:t>
            </a:r>
            <a:endParaRPr sz="1500" dirty="0">
              <a:latin typeface="Arial"/>
              <a:cs typeface="Arial"/>
            </a:endParaRPr>
          </a:p>
          <a:p>
            <a:pPr marL="547370" marR="1137285">
              <a:lnSpc>
                <a:spcPct val="100000"/>
              </a:lnSpc>
            </a:pPr>
            <a:r>
              <a:rPr sz="1500" spc="-5" dirty="0">
                <a:solidFill>
                  <a:srgbClr val="404040"/>
                </a:solidFill>
                <a:latin typeface="Microsoft Sans Serif"/>
                <a:cs typeface="Microsoft Sans Serif"/>
              </a:rPr>
              <a:t>«Россия</a:t>
            </a:r>
            <a:r>
              <a:rPr sz="1500" spc="-20" dirty="0">
                <a:solidFill>
                  <a:srgbClr val="404040"/>
                </a:solidFill>
                <a:latin typeface="Microsoft Sans Serif"/>
                <a:cs typeface="Microsoft Sans Serif"/>
              </a:rPr>
              <a:t> </a:t>
            </a:r>
            <a:r>
              <a:rPr sz="1500" spc="310" dirty="0">
                <a:solidFill>
                  <a:srgbClr val="404040"/>
                </a:solidFill>
                <a:latin typeface="Microsoft Sans Serif"/>
                <a:cs typeface="Microsoft Sans Serif"/>
              </a:rPr>
              <a:t>–</a:t>
            </a:r>
            <a:r>
              <a:rPr sz="1500" spc="-5" dirty="0">
                <a:solidFill>
                  <a:srgbClr val="404040"/>
                </a:solidFill>
                <a:latin typeface="Microsoft Sans Serif"/>
                <a:cs typeface="Microsoft Sans Serif"/>
              </a:rPr>
              <a:t> страна </a:t>
            </a:r>
            <a:r>
              <a:rPr sz="1500" spc="-385" dirty="0">
                <a:solidFill>
                  <a:srgbClr val="404040"/>
                </a:solidFill>
                <a:latin typeface="Microsoft Sans Serif"/>
                <a:cs typeface="Microsoft Sans Serif"/>
              </a:rPr>
              <a:t> </a:t>
            </a:r>
            <a:r>
              <a:rPr sz="1500" spc="-15" dirty="0">
                <a:solidFill>
                  <a:srgbClr val="404040"/>
                </a:solidFill>
                <a:latin typeface="Microsoft Sans Serif"/>
                <a:cs typeface="Microsoft Sans Serif"/>
              </a:rPr>
              <a:t>возможностей»</a:t>
            </a:r>
            <a:endParaRPr sz="15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65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600" b="1" spc="-20" dirty="0">
                <a:solidFill>
                  <a:srgbClr val="C00000"/>
                </a:solidFill>
                <a:latin typeface="Arial"/>
                <a:cs typeface="Arial"/>
              </a:rPr>
              <a:t>ПРОФИЛИ</a:t>
            </a:r>
            <a:endParaRPr sz="1600" dirty="0">
              <a:latin typeface="Arial"/>
              <a:cs typeface="Arial"/>
            </a:endParaRPr>
          </a:p>
          <a:p>
            <a:pPr marL="548005" lvl="2" indent="-285750">
              <a:lnSpc>
                <a:spcPct val="100000"/>
              </a:lnSpc>
              <a:spcBef>
                <a:spcPts val="5"/>
              </a:spcBef>
              <a:buFont typeface="Microsoft Sans Serif"/>
              <a:buChar char="•"/>
              <a:tabLst>
                <a:tab pos="547370" algn="l"/>
                <a:tab pos="548005" algn="l"/>
              </a:tabLst>
            </a:pPr>
            <a:r>
              <a:rPr sz="1500" b="1" spc="-90" dirty="0">
                <a:solidFill>
                  <a:srgbClr val="404040"/>
                </a:solidFill>
                <a:latin typeface="Arial"/>
                <a:cs typeface="Arial"/>
              </a:rPr>
              <a:t>социальный</a:t>
            </a:r>
            <a:endParaRPr sz="1500" dirty="0">
              <a:latin typeface="Arial"/>
              <a:cs typeface="Arial"/>
            </a:endParaRPr>
          </a:p>
          <a:p>
            <a:pPr marL="548005" lvl="2" indent="-285750">
              <a:lnSpc>
                <a:spcPct val="100000"/>
              </a:lnSpc>
              <a:buFont typeface="Microsoft Sans Serif"/>
              <a:buChar char="•"/>
              <a:tabLst>
                <a:tab pos="547370" algn="l"/>
                <a:tab pos="548005" algn="l"/>
              </a:tabLst>
            </a:pPr>
            <a:r>
              <a:rPr sz="1500" b="1" spc="-70" dirty="0">
                <a:solidFill>
                  <a:srgbClr val="404040"/>
                </a:solidFill>
                <a:latin typeface="Arial"/>
                <a:cs typeface="Arial"/>
              </a:rPr>
              <a:t>проектно-исследовательский</a:t>
            </a:r>
            <a:endParaRPr sz="1500" dirty="0">
              <a:latin typeface="Arial"/>
              <a:cs typeface="Arial"/>
            </a:endParaRPr>
          </a:p>
          <a:p>
            <a:pPr marL="548005" lvl="2" indent="-285750">
              <a:lnSpc>
                <a:spcPct val="100000"/>
              </a:lnSpc>
              <a:buFont typeface="Microsoft Sans Serif"/>
              <a:buChar char="•"/>
              <a:tabLst>
                <a:tab pos="547370" algn="l"/>
                <a:tab pos="548005" algn="l"/>
              </a:tabLst>
            </a:pPr>
            <a:r>
              <a:rPr sz="1500" b="1" spc="-75" dirty="0">
                <a:solidFill>
                  <a:srgbClr val="404040"/>
                </a:solidFill>
                <a:latin typeface="Arial"/>
                <a:cs typeface="Arial"/>
              </a:rPr>
              <a:t>экологический</a:t>
            </a:r>
            <a:endParaRPr sz="1500" dirty="0">
              <a:latin typeface="Arial"/>
              <a:cs typeface="Arial"/>
            </a:endParaRPr>
          </a:p>
          <a:p>
            <a:pPr marL="548005" lvl="2" indent="-285750">
              <a:lnSpc>
                <a:spcPct val="100000"/>
              </a:lnSpc>
              <a:buFont typeface="Microsoft Sans Serif"/>
              <a:buChar char="•"/>
              <a:tabLst>
                <a:tab pos="547370" algn="l"/>
                <a:tab pos="548005" algn="l"/>
              </a:tabLst>
            </a:pPr>
            <a:r>
              <a:rPr sz="1500" b="1" spc="-80" dirty="0">
                <a:solidFill>
                  <a:srgbClr val="404040"/>
                </a:solidFill>
                <a:latin typeface="Arial"/>
                <a:cs typeface="Arial"/>
              </a:rPr>
              <a:t>профориентационный</a:t>
            </a:r>
            <a:endParaRPr sz="1500" dirty="0">
              <a:latin typeface="Arial"/>
              <a:cs typeface="Arial"/>
            </a:endParaRPr>
          </a:p>
          <a:p>
            <a:pPr marL="548005" lvl="2" indent="-285750">
              <a:lnSpc>
                <a:spcPct val="100000"/>
              </a:lnSpc>
              <a:buFont typeface="Microsoft Sans Serif"/>
              <a:buChar char="•"/>
              <a:tabLst>
                <a:tab pos="547370" algn="l"/>
                <a:tab pos="548005" algn="l"/>
              </a:tabLst>
            </a:pPr>
            <a:r>
              <a:rPr sz="1500" b="1" spc="-85" dirty="0">
                <a:solidFill>
                  <a:srgbClr val="404040"/>
                </a:solidFill>
                <a:latin typeface="Arial"/>
                <a:cs typeface="Arial"/>
              </a:rPr>
              <a:t>киберспортивный</a:t>
            </a:r>
            <a:endParaRPr sz="1500" dirty="0">
              <a:latin typeface="Arial"/>
              <a:cs typeface="Arial"/>
            </a:endParaRPr>
          </a:p>
          <a:p>
            <a:pPr marL="548005" lvl="2" indent="-285750">
              <a:lnSpc>
                <a:spcPct val="100000"/>
              </a:lnSpc>
              <a:buFont typeface="Microsoft Sans Serif"/>
              <a:buChar char="•"/>
              <a:tabLst>
                <a:tab pos="547370" algn="l"/>
                <a:tab pos="548005" algn="l"/>
              </a:tabLst>
            </a:pPr>
            <a:r>
              <a:rPr sz="1500" b="1" spc="-75" dirty="0">
                <a:solidFill>
                  <a:srgbClr val="404040"/>
                </a:solidFill>
                <a:latin typeface="Arial"/>
                <a:cs typeface="Arial"/>
              </a:rPr>
              <a:t>туристический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68336" y="2208022"/>
            <a:ext cx="4443095" cy="2183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b="1" spc="-45" dirty="0">
                <a:solidFill>
                  <a:srgbClr val="394D88"/>
                </a:solidFill>
                <a:latin typeface="Arial"/>
                <a:cs typeface="Arial"/>
              </a:rPr>
              <a:t>Беседа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0"/>
              </a:spcBef>
            </a:pP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Мы 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найдем</a:t>
            </a:r>
            <a:r>
              <a:rPr sz="1200" spc="-1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время,</a:t>
            </a:r>
            <a:r>
              <a:rPr sz="1200" spc="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чтобы</a:t>
            </a:r>
            <a:r>
              <a:rPr sz="1200" spc="-1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обсудить</a:t>
            </a:r>
            <a:r>
              <a:rPr sz="1200" spc="-1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1F3863"/>
                </a:solidFill>
                <a:latin typeface="Microsoft Sans Serif"/>
                <a:cs typeface="Microsoft Sans Serif"/>
              </a:rPr>
              <a:t>каждую 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тему, </a:t>
            </a:r>
            <a:r>
              <a:rPr sz="1200" spc="-15" dirty="0">
                <a:solidFill>
                  <a:srgbClr val="1F3863"/>
                </a:solidFill>
                <a:latin typeface="Microsoft Sans Serif"/>
                <a:cs typeface="Microsoft Sans Serif"/>
              </a:rPr>
              <a:t>которая</a:t>
            </a:r>
            <a:endParaRPr sz="12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интересует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вас.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На</a:t>
            </a:r>
            <a:r>
              <a:rPr sz="1200" spc="1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первом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«Разговоре</a:t>
            </a:r>
            <a:r>
              <a:rPr sz="1200" spc="1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о</a:t>
            </a:r>
            <a:r>
              <a:rPr sz="1200" spc="10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важном»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 предлагаю</a:t>
            </a:r>
            <a:endParaRPr sz="12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</a:pP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поразмышлять</a:t>
            </a:r>
            <a:r>
              <a:rPr sz="1200" spc="-1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о</a:t>
            </a:r>
            <a:r>
              <a:rPr sz="1200" spc="1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будущем,</a:t>
            </a:r>
            <a:r>
              <a:rPr sz="1200" spc="-3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о</a:t>
            </a:r>
            <a:r>
              <a:rPr sz="1200" spc="1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возможностях,</a:t>
            </a:r>
            <a:r>
              <a:rPr sz="1200" spc="-20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1F3863"/>
                </a:solidFill>
                <a:latin typeface="Microsoft Sans Serif"/>
                <a:cs typeface="Microsoft Sans Serif"/>
              </a:rPr>
              <a:t>которые</a:t>
            </a: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сегодня</a:t>
            </a:r>
            <a:r>
              <a:rPr sz="1200" spc="10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есть</a:t>
            </a:r>
            <a:r>
              <a:rPr sz="1200" spc="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у </a:t>
            </a:r>
            <a:r>
              <a:rPr sz="1200" spc="-275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1F3863"/>
                </a:solidFill>
                <a:latin typeface="Microsoft Sans Serif"/>
                <a:cs typeface="Microsoft Sans Serif"/>
              </a:rPr>
              <a:t>каждого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30" dirty="0">
                <a:solidFill>
                  <a:srgbClr val="1F3863"/>
                </a:solidFill>
                <a:latin typeface="Microsoft Sans Serif"/>
                <a:cs typeface="Microsoft Sans Serif"/>
              </a:rPr>
              <a:t>из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вас,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чтобы </a:t>
            </a: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стать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успешнее.</a:t>
            </a:r>
            <a:endParaRPr sz="1200" dirty="0">
              <a:latin typeface="Microsoft Sans Serif"/>
              <a:cs typeface="Microsoft Sans Serif"/>
            </a:endParaRPr>
          </a:p>
          <a:p>
            <a:pPr marL="12700" marR="404495">
              <a:lnSpc>
                <a:spcPct val="100000"/>
              </a:lnSpc>
            </a:pP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Опыт 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поколений </a:t>
            </a:r>
            <a:r>
              <a:rPr sz="1200" dirty="0">
                <a:solidFill>
                  <a:srgbClr val="1F3863"/>
                </a:solidFill>
                <a:latin typeface="Microsoft Sans Serif"/>
                <a:cs typeface="Microsoft Sans Serif"/>
              </a:rPr>
              <a:t>и этапы </a:t>
            </a:r>
            <a:r>
              <a:rPr sz="1200" spc="-10" dirty="0">
                <a:solidFill>
                  <a:srgbClr val="1F3863"/>
                </a:solidFill>
                <a:latin typeface="Microsoft Sans Serif"/>
                <a:cs typeface="Microsoft Sans Serif"/>
              </a:rPr>
              <a:t>развития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общества </a:t>
            </a:r>
            <a:r>
              <a:rPr sz="1200" spc="-15" dirty="0">
                <a:solidFill>
                  <a:srgbClr val="1F3863"/>
                </a:solidFill>
                <a:latin typeface="Microsoft Sans Serif"/>
                <a:cs typeface="Microsoft Sans Serif"/>
              </a:rPr>
              <a:t>показывают, </a:t>
            </a:r>
            <a:r>
              <a:rPr sz="1200" spc="-5" dirty="0">
                <a:solidFill>
                  <a:srgbClr val="1F3863"/>
                </a:solidFill>
                <a:latin typeface="Microsoft Sans Serif"/>
                <a:cs typeface="Microsoft Sans Serif"/>
              </a:rPr>
              <a:t>что </a:t>
            </a:r>
            <a:r>
              <a:rPr sz="1200" spc="-280" dirty="0">
                <a:solidFill>
                  <a:srgbClr val="1F3863"/>
                </a:solidFill>
                <a:latin typeface="Microsoft Sans Serif"/>
                <a:cs typeface="Microsoft Sans Serif"/>
              </a:rPr>
              <a:t> </a:t>
            </a:r>
            <a:r>
              <a:rPr sz="1200" b="1" spc="-65" dirty="0">
                <a:solidFill>
                  <a:srgbClr val="1F3863"/>
                </a:solidFill>
                <a:latin typeface="Arial"/>
                <a:cs typeface="Arial"/>
              </a:rPr>
              <a:t>к</a:t>
            </a:r>
            <a:r>
              <a:rPr sz="1200" b="1" spc="5" dirty="0">
                <a:solidFill>
                  <a:srgbClr val="1F3863"/>
                </a:solidFill>
                <a:latin typeface="Arial"/>
                <a:cs typeface="Arial"/>
              </a:rPr>
              <a:t>а</a:t>
            </a:r>
            <a:r>
              <a:rPr sz="1200" b="1" spc="-45" dirty="0">
                <a:solidFill>
                  <a:srgbClr val="1F3863"/>
                </a:solidFill>
                <a:latin typeface="Arial"/>
                <a:cs typeface="Arial"/>
              </a:rPr>
              <a:t>ж</a:t>
            </a:r>
            <a:r>
              <a:rPr sz="1200" b="1" spc="-55" dirty="0">
                <a:solidFill>
                  <a:srgbClr val="1F3863"/>
                </a:solidFill>
                <a:latin typeface="Arial"/>
                <a:cs typeface="Arial"/>
              </a:rPr>
              <a:t>д</a:t>
            </a:r>
            <a:r>
              <a:rPr sz="1200" b="1" spc="-105" dirty="0">
                <a:solidFill>
                  <a:srgbClr val="1F3863"/>
                </a:solidFill>
                <a:latin typeface="Arial"/>
                <a:cs typeface="Arial"/>
              </a:rPr>
              <a:t>ый</a:t>
            </a:r>
            <a:r>
              <a:rPr sz="1200" b="1" spc="-5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45" dirty="0">
                <a:solidFill>
                  <a:srgbClr val="1F3863"/>
                </a:solidFill>
                <a:latin typeface="Arial"/>
                <a:cs typeface="Arial"/>
              </a:rPr>
              <a:t>ч</a:t>
            </a:r>
            <a:r>
              <a:rPr sz="1200" b="1" spc="5" dirty="0">
                <a:solidFill>
                  <a:srgbClr val="1F3863"/>
                </a:solidFill>
                <a:latin typeface="Arial"/>
                <a:cs typeface="Arial"/>
              </a:rPr>
              <a:t>е</a:t>
            </a:r>
            <a:r>
              <a:rPr sz="1200" b="1" spc="-70" dirty="0">
                <a:solidFill>
                  <a:srgbClr val="1F3863"/>
                </a:solidFill>
                <a:latin typeface="Arial"/>
                <a:cs typeface="Arial"/>
              </a:rPr>
              <a:t>л</a:t>
            </a:r>
            <a:r>
              <a:rPr sz="1200" b="1" spc="-65" dirty="0">
                <a:solidFill>
                  <a:srgbClr val="1F3863"/>
                </a:solidFill>
                <a:latin typeface="Arial"/>
                <a:cs typeface="Arial"/>
              </a:rPr>
              <a:t>ове</a:t>
            </a:r>
            <a:r>
              <a:rPr sz="1200" b="1" spc="-50" dirty="0">
                <a:solidFill>
                  <a:srgbClr val="1F3863"/>
                </a:solidFill>
                <a:latin typeface="Arial"/>
                <a:cs typeface="Arial"/>
              </a:rPr>
              <a:t>к</a:t>
            </a:r>
            <a:r>
              <a:rPr sz="1200" b="1" spc="-4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0" dirty="0">
                <a:solidFill>
                  <a:srgbClr val="1F3863"/>
                </a:solidFill>
                <a:latin typeface="Arial"/>
                <a:cs typeface="Arial"/>
              </a:rPr>
              <a:t>м</a:t>
            </a:r>
            <a:r>
              <a:rPr sz="1200" b="1" spc="-55" dirty="0">
                <a:solidFill>
                  <a:srgbClr val="1F3863"/>
                </a:solidFill>
                <a:latin typeface="Arial"/>
                <a:cs typeface="Arial"/>
              </a:rPr>
              <a:t>о</a:t>
            </a:r>
            <a:r>
              <a:rPr sz="1200" b="1" spc="-45" dirty="0">
                <a:solidFill>
                  <a:srgbClr val="1F3863"/>
                </a:solidFill>
                <a:latin typeface="Arial"/>
                <a:cs typeface="Arial"/>
              </a:rPr>
              <a:t>ж</a:t>
            </a:r>
            <a:r>
              <a:rPr sz="1200" b="1" spc="-25" dirty="0">
                <a:solidFill>
                  <a:srgbClr val="1F3863"/>
                </a:solidFill>
                <a:latin typeface="Arial"/>
                <a:cs typeface="Arial"/>
              </a:rPr>
              <a:t>е</a:t>
            </a:r>
            <a:r>
              <a:rPr sz="1200" b="1" spc="-15" dirty="0">
                <a:solidFill>
                  <a:srgbClr val="1F3863"/>
                </a:solidFill>
                <a:latin typeface="Arial"/>
                <a:cs typeface="Arial"/>
              </a:rPr>
              <a:t>т</a:t>
            </a:r>
            <a:r>
              <a:rPr sz="1200" b="1" spc="-6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40" dirty="0">
                <a:solidFill>
                  <a:srgbClr val="1F3863"/>
                </a:solidFill>
                <a:latin typeface="Arial"/>
                <a:cs typeface="Arial"/>
              </a:rPr>
              <a:t>д</a:t>
            </a:r>
            <a:r>
              <a:rPr sz="1200" b="1" spc="-55" dirty="0">
                <a:solidFill>
                  <a:srgbClr val="1F3863"/>
                </a:solidFill>
                <a:latin typeface="Arial"/>
                <a:cs typeface="Arial"/>
              </a:rPr>
              <a:t>о</a:t>
            </a:r>
            <a:r>
              <a:rPr sz="1200" b="1" spc="-50" dirty="0">
                <a:solidFill>
                  <a:srgbClr val="1F3863"/>
                </a:solidFill>
                <a:latin typeface="Arial"/>
                <a:cs typeface="Arial"/>
              </a:rPr>
              <a:t>б</a:t>
            </a:r>
            <a:r>
              <a:rPr sz="1200" b="1" spc="-70" dirty="0">
                <a:solidFill>
                  <a:srgbClr val="1F3863"/>
                </a:solidFill>
                <a:latin typeface="Arial"/>
                <a:cs typeface="Arial"/>
              </a:rPr>
              <a:t>и</a:t>
            </a:r>
            <a:r>
              <a:rPr sz="1200" b="1" spc="-50" dirty="0">
                <a:solidFill>
                  <a:srgbClr val="1F3863"/>
                </a:solidFill>
                <a:latin typeface="Arial"/>
                <a:cs typeface="Arial"/>
              </a:rPr>
              <a:t>т</a:t>
            </a:r>
            <a:r>
              <a:rPr sz="1200" b="1" spc="-70" dirty="0">
                <a:solidFill>
                  <a:srgbClr val="1F3863"/>
                </a:solidFill>
                <a:latin typeface="Arial"/>
                <a:cs typeface="Arial"/>
              </a:rPr>
              <a:t>ься</a:t>
            </a:r>
            <a:r>
              <a:rPr sz="1200" b="1" spc="-4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0" dirty="0">
                <a:solidFill>
                  <a:srgbClr val="1F3863"/>
                </a:solidFill>
                <a:latin typeface="Arial"/>
                <a:cs typeface="Arial"/>
              </a:rPr>
              <a:t>ус</a:t>
            </a:r>
            <a:r>
              <a:rPr sz="1200" b="1" spc="-60" dirty="0">
                <a:solidFill>
                  <a:srgbClr val="1F3863"/>
                </a:solidFill>
                <a:latin typeface="Arial"/>
                <a:cs typeface="Arial"/>
              </a:rPr>
              <a:t>п</a:t>
            </a:r>
            <a:r>
              <a:rPr sz="1200" b="1" spc="-25" dirty="0">
                <a:solidFill>
                  <a:srgbClr val="1F3863"/>
                </a:solidFill>
                <a:latin typeface="Arial"/>
                <a:cs typeface="Arial"/>
              </a:rPr>
              <a:t>еха</a:t>
            </a:r>
            <a:r>
              <a:rPr sz="1200" b="1" dirty="0">
                <a:solidFill>
                  <a:srgbClr val="1F3863"/>
                </a:solidFill>
                <a:latin typeface="Arial"/>
                <a:cs typeface="Arial"/>
              </a:rPr>
              <a:t>.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ts val="1310"/>
              </a:lnSpc>
              <a:spcBef>
                <a:spcPts val="1325"/>
              </a:spcBef>
            </a:pPr>
            <a:r>
              <a:rPr sz="1200" b="1" spc="-40" dirty="0">
                <a:solidFill>
                  <a:srgbClr val="1F3863"/>
                </a:solidFill>
                <a:latin typeface="Arial"/>
                <a:cs typeface="Arial"/>
              </a:rPr>
              <a:t>Какого</a:t>
            </a:r>
            <a:r>
              <a:rPr sz="1200" b="1" spc="-45" dirty="0">
                <a:solidFill>
                  <a:srgbClr val="1F3863"/>
                </a:solidFill>
                <a:latin typeface="Arial"/>
                <a:cs typeface="Arial"/>
              </a:rPr>
              <a:t> человека</a:t>
            </a:r>
            <a:r>
              <a:rPr sz="1200" b="1" spc="-4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5" dirty="0">
                <a:solidFill>
                  <a:srgbClr val="1F3863"/>
                </a:solidFill>
                <a:latin typeface="Arial"/>
                <a:cs typeface="Arial"/>
              </a:rPr>
              <a:t>можно</a:t>
            </a:r>
            <a:r>
              <a:rPr sz="1200" b="1" spc="-45" dirty="0">
                <a:solidFill>
                  <a:srgbClr val="1F3863"/>
                </a:solidFill>
                <a:latin typeface="Arial"/>
                <a:cs typeface="Arial"/>
              </a:rPr>
              <a:t> назвать</a:t>
            </a:r>
            <a:r>
              <a:rPr sz="1200" b="1" spc="-4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60" dirty="0">
                <a:solidFill>
                  <a:srgbClr val="1F3863"/>
                </a:solidFill>
                <a:latin typeface="Arial"/>
                <a:cs typeface="Arial"/>
              </a:rPr>
              <a:t>успешным?</a:t>
            </a:r>
            <a:r>
              <a:rPr sz="1200" b="1" spc="-4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5" dirty="0">
                <a:solidFill>
                  <a:srgbClr val="1F3863"/>
                </a:solidFill>
                <a:latin typeface="Arial"/>
                <a:cs typeface="Arial"/>
              </a:rPr>
              <a:t>И</a:t>
            </a:r>
            <a:r>
              <a:rPr sz="1200" b="1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5" dirty="0">
                <a:solidFill>
                  <a:srgbClr val="1F3863"/>
                </a:solidFill>
                <a:latin typeface="Arial"/>
                <a:cs typeface="Arial"/>
              </a:rPr>
              <a:t>почему?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ts val="1310"/>
              </a:lnSpc>
            </a:pPr>
            <a:r>
              <a:rPr sz="1200" b="1" spc="-30" dirty="0">
                <a:solidFill>
                  <a:srgbClr val="1F3863"/>
                </a:solidFill>
                <a:latin typeface="Arial"/>
                <a:cs typeface="Arial"/>
              </a:rPr>
              <a:t>Какие</a:t>
            </a:r>
            <a:r>
              <a:rPr sz="1200" b="1" spc="-4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5" dirty="0">
                <a:solidFill>
                  <a:srgbClr val="1F3863"/>
                </a:solidFill>
                <a:latin typeface="Arial"/>
                <a:cs typeface="Arial"/>
              </a:rPr>
              <a:t>особенные</a:t>
            </a:r>
            <a:r>
              <a:rPr sz="1200" b="1" spc="-4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60" dirty="0">
                <a:solidFill>
                  <a:srgbClr val="1F3863"/>
                </a:solidFill>
                <a:latin typeface="Arial"/>
                <a:cs typeface="Arial"/>
              </a:rPr>
              <a:t>черты</a:t>
            </a:r>
            <a:r>
              <a:rPr sz="1200" b="1" spc="-4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60" dirty="0">
                <a:solidFill>
                  <a:srgbClr val="1F3863"/>
                </a:solidFill>
                <a:latin typeface="Arial"/>
                <a:cs typeface="Arial"/>
              </a:rPr>
              <a:t>личности</a:t>
            </a:r>
            <a:r>
              <a:rPr sz="1200" b="1" spc="-4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60" dirty="0">
                <a:solidFill>
                  <a:srgbClr val="1F3863"/>
                </a:solidFill>
                <a:latin typeface="Arial"/>
                <a:cs typeface="Arial"/>
              </a:rPr>
              <a:t>присущи</a:t>
            </a:r>
            <a:r>
              <a:rPr sz="1200" b="1" spc="-3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60" dirty="0">
                <a:solidFill>
                  <a:srgbClr val="1F3863"/>
                </a:solidFill>
                <a:latin typeface="Arial"/>
                <a:cs typeface="Arial"/>
              </a:rPr>
              <a:t>успешным</a:t>
            </a:r>
            <a:r>
              <a:rPr sz="1200" b="1" spc="-50" dirty="0">
                <a:solidFill>
                  <a:srgbClr val="1F3863"/>
                </a:solidFill>
                <a:latin typeface="Arial"/>
                <a:cs typeface="Arial"/>
              </a:rPr>
              <a:t> людям</a:t>
            </a:r>
            <a:r>
              <a:rPr sz="1200" b="1" i="1" spc="-50" dirty="0">
                <a:solidFill>
                  <a:srgbClr val="1F3863"/>
                </a:solidFill>
                <a:latin typeface="Calibri"/>
                <a:cs typeface="Calibri"/>
              </a:rPr>
              <a:t>?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29001" y="1273365"/>
            <a:ext cx="777239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ЦЕННОСТИ</a:t>
            </a:r>
            <a:r>
              <a:rPr sz="1800"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:</a:t>
            </a:r>
            <a:r>
              <a:rPr sz="1800" spc="2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C00000"/>
                </a:solidFill>
                <a:latin typeface="Microsoft Sans Serif"/>
                <a:cs typeface="Microsoft Sans Serif"/>
              </a:rPr>
              <a:t>развитие,</a:t>
            </a:r>
            <a:r>
              <a:rPr sz="1800" spc="1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C00000"/>
                </a:solidFill>
                <a:latin typeface="Microsoft Sans Serif"/>
                <a:cs typeface="Microsoft Sans Serif"/>
              </a:rPr>
              <a:t>самореализация,</a:t>
            </a:r>
            <a:r>
              <a:rPr sz="1800" spc="45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C00000"/>
                </a:solidFill>
                <a:latin typeface="Microsoft Sans Serif"/>
                <a:cs typeface="Microsoft Sans Serif"/>
              </a:rPr>
              <a:t>дружба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511797" y="5429199"/>
            <a:ext cx="5493385" cy="7994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 algn="just">
              <a:lnSpc>
                <a:spcPct val="99200"/>
              </a:lnSpc>
              <a:spcBef>
                <a:spcPts val="120"/>
              </a:spcBef>
            </a:pPr>
            <a:r>
              <a:rPr sz="1700" spc="-10" dirty="0">
                <a:solidFill>
                  <a:srgbClr val="B4536B"/>
                </a:solidFill>
                <a:latin typeface="Microsoft Sans Serif"/>
                <a:cs typeface="Microsoft Sans Serif"/>
              </a:rPr>
              <a:t>Результат</a:t>
            </a:r>
            <a:r>
              <a:rPr sz="1700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spc="350" dirty="0">
                <a:solidFill>
                  <a:srgbClr val="B4536B"/>
                </a:solidFill>
                <a:latin typeface="Microsoft Sans Serif"/>
                <a:cs typeface="Microsoft Sans Serif"/>
              </a:rPr>
              <a:t>–</a:t>
            </a:r>
            <a:r>
              <a:rPr sz="1700" spc="25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spc="-30" dirty="0">
                <a:solidFill>
                  <a:srgbClr val="B4536B"/>
                </a:solidFill>
                <a:latin typeface="Microsoft Sans Serif"/>
                <a:cs typeface="Microsoft Sans Serif"/>
              </a:rPr>
              <a:t>каждый</a:t>
            </a:r>
            <a:r>
              <a:rPr sz="1700" spc="-10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spc="-20" dirty="0">
                <a:solidFill>
                  <a:srgbClr val="B4536B"/>
                </a:solidFill>
                <a:latin typeface="Microsoft Sans Serif"/>
                <a:cs typeface="Microsoft Sans Serif"/>
              </a:rPr>
              <a:t>ребенок</a:t>
            </a:r>
            <a:r>
              <a:rPr sz="1700" spc="30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spc="-5" dirty="0">
                <a:solidFill>
                  <a:srgbClr val="B4536B"/>
                </a:solidFill>
                <a:latin typeface="Microsoft Sans Serif"/>
                <a:cs typeface="Microsoft Sans Serif"/>
              </a:rPr>
              <a:t>вне</a:t>
            </a:r>
            <a:r>
              <a:rPr sz="1700" spc="15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spc="-10" dirty="0">
                <a:solidFill>
                  <a:srgbClr val="B4536B"/>
                </a:solidFill>
                <a:latin typeface="Microsoft Sans Serif"/>
                <a:cs typeface="Microsoft Sans Serif"/>
              </a:rPr>
              <a:t>зависимости</a:t>
            </a:r>
            <a:r>
              <a:rPr sz="1700" spc="15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spc="-5" dirty="0">
                <a:solidFill>
                  <a:srgbClr val="B4536B"/>
                </a:solidFill>
                <a:latin typeface="Microsoft Sans Serif"/>
                <a:cs typeface="Microsoft Sans Serif"/>
              </a:rPr>
              <a:t>от</a:t>
            </a:r>
            <a:r>
              <a:rPr sz="1700" spc="15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dirty="0">
                <a:solidFill>
                  <a:srgbClr val="B4536B"/>
                </a:solidFill>
                <a:latin typeface="Microsoft Sans Serif"/>
                <a:cs typeface="Microsoft Sans Serif"/>
              </a:rPr>
              <a:t>того, </a:t>
            </a:r>
            <a:r>
              <a:rPr sz="1700" spc="-440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dirty="0">
                <a:solidFill>
                  <a:srgbClr val="B4536B"/>
                </a:solidFill>
                <a:latin typeface="Microsoft Sans Serif"/>
                <a:cs typeface="Microsoft Sans Serif"/>
              </a:rPr>
              <a:t>где </a:t>
            </a:r>
            <a:r>
              <a:rPr sz="1700" spc="-5" dirty="0">
                <a:solidFill>
                  <a:srgbClr val="B4536B"/>
                </a:solidFill>
                <a:latin typeface="Microsoft Sans Serif"/>
                <a:cs typeface="Microsoft Sans Serif"/>
              </a:rPr>
              <a:t>он </a:t>
            </a:r>
            <a:r>
              <a:rPr sz="1700" spc="-10" dirty="0">
                <a:solidFill>
                  <a:srgbClr val="B4536B"/>
                </a:solidFill>
                <a:latin typeface="Microsoft Sans Serif"/>
                <a:cs typeface="Microsoft Sans Serif"/>
              </a:rPr>
              <a:t>проживает, должен </a:t>
            </a:r>
            <a:r>
              <a:rPr sz="1700" spc="-15" dirty="0">
                <a:solidFill>
                  <a:srgbClr val="B4536B"/>
                </a:solidFill>
                <a:latin typeface="Microsoft Sans Serif"/>
                <a:cs typeface="Microsoft Sans Serif"/>
              </a:rPr>
              <a:t>понимать, </a:t>
            </a:r>
            <a:r>
              <a:rPr sz="1700" spc="-5" dirty="0">
                <a:solidFill>
                  <a:srgbClr val="B4536B"/>
                </a:solidFill>
                <a:latin typeface="Microsoft Sans Serif"/>
                <a:cs typeface="Microsoft Sans Serif"/>
              </a:rPr>
              <a:t>что </a:t>
            </a:r>
            <a:r>
              <a:rPr sz="1700" dirty="0">
                <a:solidFill>
                  <a:srgbClr val="B4536B"/>
                </a:solidFill>
                <a:latin typeface="Microsoft Sans Serif"/>
                <a:cs typeface="Microsoft Sans Serif"/>
              </a:rPr>
              <a:t>государство </a:t>
            </a:r>
            <a:r>
              <a:rPr sz="1700" spc="5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spc="-10" dirty="0">
                <a:solidFill>
                  <a:srgbClr val="B4536B"/>
                </a:solidFill>
                <a:latin typeface="Microsoft Sans Serif"/>
                <a:cs typeface="Microsoft Sans Serif"/>
              </a:rPr>
              <a:t>создало</a:t>
            </a:r>
            <a:r>
              <a:rPr sz="1700" spc="15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dirty="0">
                <a:solidFill>
                  <a:srgbClr val="B4536B"/>
                </a:solidFill>
                <a:latin typeface="Microsoft Sans Serif"/>
                <a:cs typeface="Microsoft Sans Serif"/>
              </a:rPr>
              <a:t>для</a:t>
            </a:r>
            <a:r>
              <a:rPr sz="1700" spc="10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spc="-5" dirty="0">
                <a:solidFill>
                  <a:srgbClr val="B4536B"/>
                </a:solidFill>
                <a:latin typeface="Microsoft Sans Serif"/>
                <a:cs typeface="Microsoft Sans Serif"/>
              </a:rPr>
              <a:t>него</a:t>
            </a:r>
            <a:r>
              <a:rPr sz="1700" spc="25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spc="-20" dirty="0">
                <a:solidFill>
                  <a:srgbClr val="B4536B"/>
                </a:solidFill>
                <a:latin typeface="Microsoft Sans Serif"/>
                <a:cs typeface="Microsoft Sans Serif"/>
              </a:rPr>
              <a:t>возможности</a:t>
            </a:r>
            <a:r>
              <a:rPr sz="1700" spc="15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dirty="0">
                <a:solidFill>
                  <a:srgbClr val="B4536B"/>
                </a:solidFill>
                <a:latin typeface="Microsoft Sans Serif"/>
                <a:cs typeface="Microsoft Sans Serif"/>
              </a:rPr>
              <a:t>для</a:t>
            </a:r>
            <a:r>
              <a:rPr sz="1700" spc="20" dirty="0">
                <a:solidFill>
                  <a:srgbClr val="B4536B"/>
                </a:solidFill>
                <a:latin typeface="Microsoft Sans Serif"/>
                <a:cs typeface="Microsoft Sans Serif"/>
              </a:rPr>
              <a:t> </a:t>
            </a:r>
            <a:r>
              <a:rPr sz="1700" spc="-10" dirty="0">
                <a:solidFill>
                  <a:srgbClr val="B4536B"/>
                </a:solidFill>
                <a:latin typeface="Microsoft Sans Serif"/>
                <a:cs typeface="Microsoft Sans Serif"/>
              </a:rPr>
              <a:t>самореализации</a:t>
            </a:r>
            <a:endParaRPr sz="1700" dirty="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143757" y="6219812"/>
            <a:ext cx="2016125" cy="209550"/>
          </a:xfrm>
          <a:custGeom>
            <a:avLst/>
            <a:gdLst/>
            <a:ahLst/>
            <a:cxnLst/>
            <a:rect l="l" t="t" r="r" b="b"/>
            <a:pathLst>
              <a:path w="2016125" h="209550">
                <a:moveTo>
                  <a:pt x="35052" y="69849"/>
                </a:moveTo>
                <a:lnTo>
                  <a:pt x="34925" y="69849"/>
                </a:lnTo>
                <a:lnTo>
                  <a:pt x="21324" y="72594"/>
                </a:lnTo>
                <a:lnTo>
                  <a:pt x="10223" y="80078"/>
                </a:lnTo>
                <a:lnTo>
                  <a:pt x="2742" y="91179"/>
                </a:lnTo>
                <a:lnTo>
                  <a:pt x="0" y="104774"/>
                </a:lnTo>
                <a:lnTo>
                  <a:pt x="2742" y="118370"/>
                </a:lnTo>
                <a:lnTo>
                  <a:pt x="10223" y="129471"/>
                </a:lnTo>
                <a:lnTo>
                  <a:pt x="21324" y="136955"/>
                </a:lnTo>
                <a:lnTo>
                  <a:pt x="34925" y="139699"/>
                </a:lnTo>
                <a:lnTo>
                  <a:pt x="35052" y="139699"/>
                </a:lnTo>
                <a:lnTo>
                  <a:pt x="48652" y="136955"/>
                </a:lnTo>
                <a:lnTo>
                  <a:pt x="59753" y="129471"/>
                </a:lnTo>
                <a:lnTo>
                  <a:pt x="67234" y="118370"/>
                </a:lnTo>
                <a:lnTo>
                  <a:pt x="69977" y="104774"/>
                </a:lnTo>
                <a:lnTo>
                  <a:pt x="67234" y="91179"/>
                </a:lnTo>
                <a:lnTo>
                  <a:pt x="59753" y="80078"/>
                </a:lnTo>
                <a:lnTo>
                  <a:pt x="48652" y="72594"/>
                </a:lnTo>
                <a:lnTo>
                  <a:pt x="35052" y="69849"/>
                </a:lnTo>
                <a:close/>
              </a:path>
              <a:path w="2016125" h="209550">
                <a:moveTo>
                  <a:pt x="174752" y="69849"/>
                </a:moveTo>
                <a:lnTo>
                  <a:pt x="161151" y="72594"/>
                </a:lnTo>
                <a:lnTo>
                  <a:pt x="150050" y="80078"/>
                </a:lnTo>
                <a:lnTo>
                  <a:pt x="142569" y="91179"/>
                </a:lnTo>
                <a:lnTo>
                  <a:pt x="139827" y="104774"/>
                </a:lnTo>
                <a:lnTo>
                  <a:pt x="142569" y="118370"/>
                </a:lnTo>
                <a:lnTo>
                  <a:pt x="150050" y="129471"/>
                </a:lnTo>
                <a:lnTo>
                  <a:pt x="161151" y="136955"/>
                </a:lnTo>
                <a:lnTo>
                  <a:pt x="174752" y="139699"/>
                </a:lnTo>
                <a:lnTo>
                  <a:pt x="188352" y="136955"/>
                </a:lnTo>
                <a:lnTo>
                  <a:pt x="199453" y="129471"/>
                </a:lnTo>
                <a:lnTo>
                  <a:pt x="206934" y="118370"/>
                </a:lnTo>
                <a:lnTo>
                  <a:pt x="209677" y="104774"/>
                </a:lnTo>
                <a:lnTo>
                  <a:pt x="206934" y="91179"/>
                </a:lnTo>
                <a:lnTo>
                  <a:pt x="199453" y="80078"/>
                </a:lnTo>
                <a:lnTo>
                  <a:pt x="188352" y="72594"/>
                </a:lnTo>
                <a:lnTo>
                  <a:pt x="174752" y="69849"/>
                </a:lnTo>
                <a:close/>
              </a:path>
              <a:path w="2016125" h="209550">
                <a:moveTo>
                  <a:pt x="314579" y="69849"/>
                </a:moveTo>
                <a:lnTo>
                  <a:pt x="300851" y="72594"/>
                </a:lnTo>
                <a:lnTo>
                  <a:pt x="289750" y="80078"/>
                </a:lnTo>
                <a:lnTo>
                  <a:pt x="282269" y="91179"/>
                </a:lnTo>
                <a:lnTo>
                  <a:pt x="279527" y="104774"/>
                </a:lnTo>
                <a:lnTo>
                  <a:pt x="282269" y="118370"/>
                </a:lnTo>
                <a:lnTo>
                  <a:pt x="289750" y="129471"/>
                </a:lnTo>
                <a:lnTo>
                  <a:pt x="300851" y="136955"/>
                </a:lnTo>
                <a:lnTo>
                  <a:pt x="314452" y="139699"/>
                </a:lnTo>
                <a:lnTo>
                  <a:pt x="328179" y="136955"/>
                </a:lnTo>
                <a:lnTo>
                  <a:pt x="339280" y="129471"/>
                </a:lnTo>
                <a:lnTo>
                  <a:pt x="346761" y="118370"/>
                </a:lnTo>
                <a:lnTo>
                  <a:pt x="349504" y="104774"/>
                </a:lnTo>
                <a:lnTo>
                  <a:pt x="346761" y="91179"/>
                </a:lnTo>
                <a:lnTo>
                  <a:pt x="339280" y="80078"/>
                </a:lnTo>
                <a:lnTo>
                  <a:pt x="328179" y="72594"/>
                </a:lnTo>
                <a:lnTo>
                  <a:pt x="314579" y="69849"/>
                </a:lnTo>
                <a:close/>
              </a:path>
              <a:path w="2016125" h="209550">
                <a:moveTo>
                  <a:pt x="454279" y="69849"/>
                </a:moveTo>
                <a:lnTo>
                  <a:pt x="440678" y="72594"/>
                </a:lnTo>
                <a:lnTo>
                  <a:pt x="429577" y="80078"/>
                </a:lnTo>
                <a:lnTo>
                  <a:pt x="422096" y="91179"/>
                </a:lnTo>
                <a:lnTo>
                  <a:pt x="419354" y="104774"/>
                </a:lnTo>
                <a:lnTo>
                  <a:pt x="422096" y="118370"/>
                </a:lnTo>
                <a:lnTo>
                  <a:pt x="429577" y="129471"/>
                </a:lnTo>
                <a:lnTo>
                  <a:pt x="440678" y="136955"/>
                </a:lnTo>
                <a:lnTo>
                  <a:pt x="454279" y="139699"/>
                </a:lnTo>
                <a:lnTo>
                  <a:pt x="467879" y="136955"/>
                </a:lnTo>
                <a:lnTo>
                  <a:pt x="478980" y="129471"/>
                </a:lnTo>
                <a:lnTo>
                  <a:pt x="486461" y="118370"/>
                </a:lnTo>
                <a:lnTo>
                  <a:pt x="489204" y="104774"/>
                </a:lnTo>
                <a:lnTo>
                  <a:pt x="486461" y="91179"/>
                </a:lnTo>
                <a:lnTo>
                  <a:pt x="478980" y="80078"/>
                </a:lnTo>
                <a:lnTo>
                  <a:pt x="467879" y="72594"/>
                </a:lnTo>
                <a:lnTo>
                  <a:pt x="454279" y="69849"/>
                </a:lnTo>
                <a:close/>
              </a:path>
              <a:path w="2016125" h="209550">
                <a:moveTo>
                  <a:pt x="594106" y="69849"/>
                </a:moveTo>
                <a:lnTo>
                  <a:pt x="580378" y="72594"/>
                </a:lnTo>
                <a:lnTo>
                  <a:pt x="569277" y="80078"/>
                </a:lnTo>
                <a:lnTo>
                  <a:pt x="561796" y="91179"/>
                </a:lnTo>
                <a:lnTo>
                  <a:pt x="559054" y="104774"/>
                </a:lnTo>
                <a:lnTo>
                  <a:pt x="561796" y="118370"/>
                </a:lnTo>
                <a:lnTo>
                  <a:pt x="569277" y="129471"/>
                </a:lnTo>
                <a:lnTo>
                  <a:pt x="580378" y="136955"/>
                </a:lnTo>
                <a:lnTo>
                  <a:pt x="593979" y="139699"/>
                </a:lnTo>
                <a:lnTo>
                  <a:pt x="607706" y="136955"/>
                </a:lnTo>
                <a:lnTo>
                  <a:pt x="618807" y="129471"/>
                </a:lnTo>
                <a:lnTo>
                  <a:pt x="626288" y="118370"/>
                </a:lnTo>
                <a:lnTo>
                  <a:pt x="629031" y="104774"/>
                </a:lnTo>
                <a:lnTo>
                  <a:pt x="626288" y="91179"/>
                </a:lnTo>
                <a:lnTo>
                  <a:pt x="618807" y="80078"/>
                </a:lnTo>
                <a:lnTo>
                  <a:pt x="607706" y="72594"/>
                </a:lnTo>
                <a:lnTo>
                  <a:pt x="594106" y="69849"/>
                </a:lnTo>
                <a:close/>
              </a:path>
              <a:path w="2016125" h="209550">
                <a:moveTo>
                  <a:pt x="733806" y="69849"/>
                </a:moveTo>
                <a:lnTo>
                  <a:pt x="720205" y="72594"/>
                </a:lnTo>
                <a:lnTo>
                  <a:pt x="709104" y="80078"/>
                </a:lnTo>
                <a:lnTo>
                  <a:pt x="701623" y="91179"/>
                </a:lnTo>
                <a:lnTo>
                  <a:pt x="698881" y="104774"/>
                </a:lnTo>
                <a:lnTo>
                  <a:pt x="701623" y="118370"/>
                </a:lnTo>
                <a:lnTo>
                  <a:pt x="709104" y="129471"/>
                </a:lnTo>
                <a:lnTo>
                  <a:pt x="720205" y="136955"/>
                </a:lnTo>
                <a:lnTo>
                  <a:pt x="733806" y="139699"/>
                </a:lnTo>
                <a:lnTo>
                  <a:pt x="747406" y="136955"/>
                </a:lnTo>
                <a:lnTo>
                  <a:pt x="758507" y="129471"/>
                </a:lnTo>
                <a:lnTo>
                  <a:pt x="765988" y="118370"/>
                </a:lnTo>
                <a:lnTo>
                  <a:pt x="768731" y="104774"/>
                </a:lnTo>
                <a:lnTo>
                  <a:pt x="765988" y="91179"/>
                </a:lnTo>
                <a:lnTo>
                  <a:pt x="758507" y="80078"/>
                </a:lnTo>
                <a:lnTo>
                  <a:pt x="747406" y="72594"/>
                </a:lnTo>
                <a:lnTo>
                  <a:pt x="733806" y="69849"/>
                </a:lnTo>
                <a:close/>
              </a:path>
              <a:path w="2016125" h="209550">
                <a:moveTo>
                  <a:pt x="873632" y="69849"/>
                </a:moveTo>
                <a:lnTo>
                  <a:pt x="859958" y="72594"/>
                </a:lnTo>
                <a:lnTo>
                  <a:pt x="848852" y="80078"/>
                </a:lnTo>
                <a:lnTo>
                  <a:pt x="841341" y="91179"/>
                </a:lnTo>
                <a:lnTo>
                  <a:pt x="838581" y="104774"/>
                </a:lnTo>
                <a:lnTo>
                  <a:pt x="841341" y="118370"/>
                </a:lnTo>
                <a:lnTo>
                  <a:pt x="848852" y="129471"/>
                </a:lnTo>
                <a:lnTo>
                  <a:pt x="859958" y="136955"/>
                </a:lnTo>
                <a:lnTo>
                  <a:pt x="873506" y="139699"/>
                </a:lnTo>
                <a:lnTo>
                  <a:pt x="887233" y="136955"/>
                </a:lnTo>
                <a:lnTo>
                  <a:pt x="898334" y="129471"/>
                </a:lnTo>
                <a:lnTo>
                  <a:pt x="905815" y="118370"/>
                </a:lnTo>
                <a:lnTo>
                  <a:pt x="908557" y="104774"/>
                </a:lnTo>
                <a:lnTo>
                  <a:pt x="905815" y="91179"/>
                </a:lnTo>
                <a:lnTo>
                  <a:pt x="898334" y="80078"/>
                </a:lnTo>
                <a:lnTo>
                  <a:pt x="887233" y="72594"/>
                </a:lnTo>
                <a:lnTo>
                  <a:pt x="873632" y="69849"/>
                </a:lnTo>
                <a:close/>
              </a:path>
              <a:path w="2016125" h="209550">
                <a:moveTo>
                  <a:pt x="1013459" y="69849"/>
                </a:moveTo>
                <a:lnTo>
                  <a:pt x="999732" y="72594"/>
                </a:lnTo>
                <a:lnTo>
                  <a:pt x="988631" y="80078"/>
                </a:lnTo>
                <a:lnTo>
                  <a:pt x="981150" y="91179"/>
                </a:lnTo>
                <a:lnTo>
                  <a:pt x="978407" y="104774"/>
                </a:lnTo>
                <a:lnTo>
                  <a:pt x="981150" y="118370"/>
                </a:lnTo>
                <a:lnTo>
                  <a:pt x="988631" y="129471"/>
                </a:lnTo>
                <a:lnTo>
                  <a:pt x="999732" y="136955"/>
                </a:lnTo>
                <a:lnTo>
                  <a:pt x="1013332" y="139699"/>
                </a:lnTo>
                <a:lnTo>
                  <a:pt x="1027007" y="136955"/>
                </a:lnTo>
                <a:lnTo>
                  <a:pt x="1038113" y="129471"/>
                </a:lnTo>
                <a:lnTo>
                  <a:pt x="1045624" y="118370"/>
                </a:lnTo>
                <a:lnTo>
                  <a:pt x="1048384" y="104774"/>
                </a:lnTo>
                <a:lnTo>
                  <a:pt x="1045624" y="91179"/>
                </a:lnTo>
                <a:lnTo>
                  <a:pt x="1038113" y="80078"/>
                </a:lnTo>
                <a:lnTo>
                  <a:pt x="1027007" y="72594"/>
                </a:lnTo>
                <a:lnTo>
                  <a:pt x="1013459" y="69849"/>
                </a:lnTo>
                <a:close/>
              </a:path>
              <a:path w="2016125" h="209550">
                <a:moveTo>
                  <a:pt x="1153159" y="69849"/>
                </a:moveTo>
                <a:lnTo>
                  <a:pt x="1139559" y="72594"/>
                </a:lnTo>
                <a:lnTo>
                  <a:pt x="1128458" y="80078"/>
                </a:lnTo>
                <a:lnTo>
                  <a:pt x="1120977" y="91179"/>
                </a:lnTo>
                <a:lnTo>
                  <a:pt x="1118234" y="104774"/>
                </a:lnTo>
                <a:lnTo>
                  <a:pt x="1120977" y="118370"/>
                </a:lnTo>
                <a:lnTo>
                  <a:pt x="1128458" y="129471"/>
                </a:lnTo>
                <a:lnTo>
                  <a:pt x="1139559" y="136955"/>
                </a:lnTo>
                <a:lnTo>
                  <a:pt x="1153159" y="139699"/>
                </a:lnTo>
                <a:lnTo>
                  <a:pt x="1166760" y="136955"/>
                </a:lnTo>
                <a:lnTo>
                  <a:pt x="1177861" y="129471"/>
                </a:lnTo>
                <a:lnTo>
                  <a:pt x="1185342" y="118370"/>
                </a:lnTo>
                <a:lnTo>
                  <a:pt x="1188084" y="104774"/>
                </a:lnTo>
                <a:lnTo>
                  <a:pt x="1185342" y="91179"/>
                </a:lnTo>
                <a:lnTo>
                  <a:pt x="1177861" y="80078"/>
                </a:lnTo>
                <a:lnTo>
                  <a:pt x="1166760" y="72594"/>
                </a:lnTo>
                <a:lnTo>
                  <a:pt x="1153159" y="69849"/>
                </a:lnTo>
                <a:close/>
              </a:path>
              <a:path w="2016125" h="209550">
                <a:moveTo>
                  <a:pt x="1292987" y="69849"/>
                </a:moveTo>
                <a:lnTo>
                  <a:pt x="1292859" y="69849"/>
                </a:lnTo>
                <a:lnTo>
                  <a:pt x="1279259" y="72594"/>
                </a:lnTo>
                <a:lnTo>
                  <a:pt x="1268158" y="80078"/>
                </a:lnTo>
                <a:lnTo>
                  <a:pt x="1260677" y="91179"/>
                </a:lnTo>
                <a:lnTo>
                  <a:pt x="1257934" y="104774"/>
                </a:lnTo>
                <a:lnTo>
                  <a:pt x="1260677" y="118370"/>
                </a:lnTo>
                <a:lnTo>
                  <a:pt x="1268158" y="129471"/>
                </a:lnTo>
                <a:lnTo>
                  <a:pt x="1279259" y="136955"/>
                </a:lnTo>
                <a:lnTo>
                  <a:pt x="1292859" y="139699"/>
                </a:lnTo>
                <a:lnTo>
                  <a:pt x="1292987" y="139699"/>
                </a:lnTo>
                <a:lnTo>
                  <a:pt x="1306587" y="136955"/>
                </a:lnTo>
                <a:lnTo>
                  <a:pt x="1317688" y="129471"/>
                </a:lnTo>
                <a:lnTo>
                  <a:pt x="1325169" y="118370"/>
                </a:lnTo>
                <a:lnTo>
                  <a:pt x="1327912" y="104774"/>
                </a:lnTo>
                <a:lnTo>
                  <a:pt x="1325169" y="91179"/>
                </a:lnTo>
                <a:lnTo>
                  <a:pt x="1317688" y="80078"/>
                </a:lnTo>
                <a:lnTo>
                  <a:pt x="1306587" y="72594"/>
                </a:lnTo>
                <a:lnTo>
                  <a:pt x="1292987" y="69849"/>
                </a:lnTo>
                <a:close/>
              </a:path>
              <a:path w="2016125" h="209550">
                <a:moveTo>
                  <a:pt x="1432687" y="69849"/>
                </a:moveTo>
                <a:lnTo>
                  <a:pt x="1419086" y="72594"/>
                </a:lnTo>
                <a:lnTo>
                  <a:pt x="1407985" y="80078"/>
                </a:lnTo>
                <a:lnTo>
                  <a:pt x="1400504" y="91179"/>
                </a:lnTo>
                <a:lnTo>
                  <a:pt x="1397762" y="104774"/>
                </a:lnTo>
                <a:lnTo>
                  <a:pt x="1400504" y="118370"/>
                </a:lnTo>
                <a:lnTo>
                  <a:pt x="1407985" y="129471"/>
                </a:lnTo>
                <a:lnTo>
                  <a:pt x="1419086" y="136955"/>
                </a:lnTo>
                <a:lnTo>
                  <a:pt x="1432687" y="139699"/>
                </a:lnTo>
                <a:lnTo>
                  <a:pt x="1446287" y="136955"/>
                </a:lnTo>
                <a:lnTo>
                  <a:pt x="1457388" y="129471"/>
                </a:lnTo>
                <a:lnTo>
                  <a:pt x="1464869" y="118370"/>
                </a:lnTo>
                <a:lnTo>
                  <a:pt x="1467612" y="104774"/>
                </a:lnTo>
                <a:lnTo>
                  <a:pt x="1464869" y="91179"/>
                </a:lnTo>
                <a:lnTo>
                  <a:pt x="1457388" y="80078"/>
                </a:lnTo>
                <a:lnTo>
                  <a:pt x="1446287" y="72594"/>
                </a:lnTo>
                <a:lnTo>
                  <a:pt x="1432687" y="69849"/>
                </a:lnTo>
                <a:close/>
              </a:path>
              <a:path w="2016125" h="209550">
                <a:moveTo>
                  <a:pt x="1572514" y="69849"/>
                </a:moveTo>
                <a:lnTo>
                  <a:pt x="1558786" y="72594"/>
                </a:lnTo>
                <a:lnTo>
                  <a:pt x="1547685" y="80078"/>
                </a:lnTo>
                <a:lnTo>
                  <a:pt x="1540204" y="91179"/>
                </a:lnTo>
                <a:lnTo>
                  <a:pt x="1537462" y="104774"/>
                </a:lnTo>
                <a:lnTo>
                  <a:pt x="1540204" y="118370"/>
                </a:lnTo>
                <a:lnTo>
                  <a:pt x="1547685" y="129471"/>
                </a:lnTo>
                <a:lnTo>
                  <a:pt x="1558786" y="136955"/>
                </a:lnTo>
                <a:lnTo>
                  <a:pt x="1572387" y="139699"/>
                </a:lnTo>
                <a:lnTo>
                  <a:pt x="1586114" y="136955"/>
                </a:lnTo>
                <a:lnTo>
                  <a:pt x="1597215" y="129471"/>
                </a:lnTo>
                <a:lnTo>
                  <a:pt x="1604696" y="118370"/>
                </a:lnTo>
                <a:lnTo>
                  <a:pt x="1607439" y="104774"/>
                </a:lnTo>
                <a:lnTo>
                  <a:pt x="1604696" y="91179"/>
                </a:lnTo>
                <a:lnTo>
                  <a:pt x="1597215" y="80078"/>
                </a:lnTo>
                <a:lnTo>
                  <a:pt x="1586114" y="72594"/>
                </a:lnTo>
                <a:lnTo>
                  <a:pt x="1572514" y="69849"/>
                </a:lnTo>
                <a:close/>
              </a:path>
              <a:path w="2016125" h="209550">
                <a:moveTo>
                  <a:pt x="1712214" y="69849"/>
                </a:moveTo>
                <a:lnTo>
                  <a:pt x="1698613" y="72594"/>
                </a:lnTo>
                <a:lnTo>
                  <a:pt x="1687512" y="80078"/>
                </a:lnTo>
                <a:lnTo>
                  <a:pt x="1680031" y="91179"/>
                </a:lnTo>
                <a:lnTo>
                  <a:pt x="1677289" y="104774"/>
                </a:lnTo>
                <a:lnTo>
                  <a:pt x="1680031" y="118370"/>
                </a:lnTo>
                <a:lnTo>
                  <a:pt x="1687512" y="129471"/>
                </a:lnTo>
                <a:lnTo>
                  <a:pt x="1698613" y="136955"/>
                </a:lnTo>
                <a:lnTo>
                  <a:pt x="1712214" y="139699"/>
                </a:lnTo>
                <a:lnTo>
                  <a:pt x="1725814" y="136955"/>
                </a:lnTo>
                <a:lnTo>
                  <a:pt x="1736915" y="129471"/>
                </a:lnTo>
                <a:lnTo>
                  <a:pt x="1744396" y="118370"/>
                </a:lnTo>
                <a:lnTo>
                  <a:pt x="1747139" y="104774"/>
                </a:lnTo>
                <a:lnTo>
                  <a:pt x="1744396" y="91179"/>
                </a:lnTo>
                <a:lnTo>
                  <a:pt x="1736915" y="80078"/>
                </a:lnTo>
                <a:lnTo>
                  <a:pt x="1725814" y="72594"/>
                </a:lnTo>
                <a:lnTo>
                  <a:pt x="1712214" y="69849"/>
                </a:lnTo>
                <a:close/>
              </a:path>
              <a:path w="2016125" h="209550">
                <a:moveTo>
                  <a:pt x="1806575" y="0"/>
                </a:moveTo>
                <a:lnTo>
                  <a:pt x="1806575" y="209549"/>
                </a:lnTo>
                <a:lnTo>
                  <a:pt x="2016125" y="104774"/>
                </a:lnTo>
                <a:lnTo>
                  <a:pt x="1806575" y="0"/>
                </a:lnTo>
                <a:close/>
              </a:path>
            </a:pathLst>
          </a:custGeom>
          <a:solidFill>
            <a:srgbClr val="CF91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396941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924800" y="5046052"/>
            <a:ext cx="3757929" cy="1384300"/>
            <a:chOff x="7941182" y="5256910"/>
            <a:chExt cx="3757929" cy="1384300"/>
          </a:xfrm>
        </p:grpSpPr>
        <p:sp>
          <p:nvSpPr>
            <p:cNvPr id="3" name="object 3"/>
            <p:cNvSpPr/>
            <p:nvPr/>
          </p:nvSpPr>
          <p:spPr>
            <a:xfrm>
              <a:off x="7947532" y="5263260"/>
              <a:ext cx="3745229" cy="1371600"/>
            </a:xfrm>
            <a:custGeom>
              <a:avLst/>
              <a:gdLst/>
              <a:ahLst/>
              <a:cxnLst/>
              <a:rect l="l" t="t" r="r" b="b"/>
              <a:pathLst>
                <a:path w="3745229" h="1371600">
                  <a:moveTo>
                    <a:pt x="3516630" y="0"/>
                  </a:moveTo>
                  <a:lnTo>
                    <a:pt x="0" y="0"/>
                  </a:lnTo>
                  <a:lnTo>
                    <a:pt x="0" y="1142492"/>
                  </a:lnTo>
                  <a:lnTo>
                    <a:pt x="228473" y="1371003"/>
                  </a:lnTo>
                  <a:lnTo>
                    <a:pt x="3745103" y="1371003"/>
                  </a:lnTo>
                  <a:lnTo>
                    <a:pt x="3745103" y="228472"/>
                  </a:lnTo>
                  <a:lnTo>
                    <a:pt x="3516630" y="0"/>
                  </a:lnTo>
                  <a:close/>
                </a:path>
              </a:pathLst>
            </a:custGeom>
            <a:solidFill>
              <a:srgbClr val="E4EB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947532" y="5263260"/>
              <a:ext cx="3745229" cy="1371600"/>
            </a:xfrm>
            <a:custGeom>
              <a:avLst/>
              <a:gdLst/>
              <a:ahLst/>
              <a:cxnLst/>
              <a:rect l="l" t="t" r="r" b="b"/>
              <a:pathLst>
                <a:path w="3745229" h="1371600">
                  <a:moveTo>
                    <a:pt x="0" y="0"/>
                  </a:moveTo>
                  <a:lnTo>
                    <a:pt x="3516630" y="0"/>
                  </a:lnTo>
                  <a:lnTo>
                    <a:pt x="3745103" y="228472"/>
                  </a:lnTo>
                  <a:lnTo>
                    <a:pt x="3745103" y="1371003"/>
                  </a:lnTo>
                  <a:lnTo>
                    <a:pt x="228473" y="1371003"/>
                  </a:lnTo>
                  <a:lnTo>
                    <a:pt x="0" y="114249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467743"/>
            <a:ext cx="3005836" cy="5481317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678871" y="304800"/>
            <a:ext cx="8171815" cy="9662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C00000"/>
                </a:solidFill>
              </a:rPr>
              <a:t>12</a:t>
            </a:r>
            <a:r>
              <a:rPr sz="2800" spc="40" dirty="0">
                <a:solidFill>
                  <a:srgbClr val="C00000"/>
                </a:solidFill>
              </a:rPr>
              <a:t> </a:t>
            </a:r>
            <a:r>
              <a:rPr spc="-5" dirty="0" err="1">
                <a:solidFill>
                  <a:srgbClr val="C00000"/>
                </a:solidFill>
              </a:rPr>
              <a:t>сентября</a:t>
            </a:r>
            <a:r>
              <a:rPr sz="2800" spc="35" dirty="0">
                <a:solidFill>
                  <a:srgbClr val="C00000"/>
                </a:solidFill>
              </a:rPr>
              <a:t> </a:t>
            </a:r>
            <a:br>
              <a:rPr lang="ru-RU" sz="2800" spc="35" dirty="0">
                <a:solidFill>
                  <a:srgbClr val="C00000"/>
                </a:solidFill>
              </a:rPr>
            </a:br>
            <a:r>
              <a:rPr sz="2800" spc="-10" dirty="0"/>
              <a:t>ТЕМА:</a:t>
            </a:r>
            <a:r>
              <a:rPr sz="2800" spc="45" dirty="0"/>
              <a:t> </a:t>
            </a:r>
            <a:r>
              <a:rPr sz="2800" spc="25" dirty="0"/>
              <a:t>«НАША</a:t>
            </a:r>
            <a:r>
              <a:rPr sz="2800" spc="30" dirty="0"/>
              <a:t> </a:t>
            </a:r>
            <a:r>
              <a:rPr sz="2800" spc="-10" dirty="0"/>
              <a:t>СТРАНА</a:t>
            </a:r>
            <a:r>
              <a:rPr sz="2800" spc="70" dirty="0"/>
              <a:t> </a:t>
            </a:r>
            <a:r>
              <a:rPr sz="2800" spc="-5" dirty="0"/>
              <a:t>-</a:t>
            </a:r>
            <a:r>
              <a:rPr sz="2800" spc="25" dirty="0"/>
              <a:t> </a:t>
            </a:r>
            <a:r>
              <a:rPr sz="2800" spc="-10" dirty="0"/>
              <a:t>РОССИЯ»</a:t>
            </a:r>
            <a:endParaRPr sz="2800" dirty="0"/>
          </a:p>
        </p:txBody>
      </p:sp>
      <p:sp>
        <p:nvSpPr>
          <p:cNvPr id="7" name="object 7"/>
          <p:cNvSpPr/>
          <p:nvPr/>
        </p:nvSpPr>
        <p:spPr>
          <a:xfrm>
            <a:off x="3603497" y="5769062"/>
            <a:ext cx="4217670" cy="209550"/>
          </a:xfrm>
          <a:custGeom>
            <a:avLst/>
            <a:gdLst/>
            <a:ahLst/>
            <a:cxnLst/>
            <a:rect l="l" t="t" r="r" b="b"/>
            <a:pathLst>
              <a:path w="4217670" h="209550">
                <a:moveTo>
                  <a:pt x="34925" y="76796"/>
                </a:moveTo>
                <a:lnTo>
                  <a:pt x="21199" y="79561"/>
                </a:lnTo>
                <a:lnTo>
                  <a:pt x="10112" y="87064"/>
                </a:lnTo>
                <a:lnTo>
                  <a:pt x="2668" y="98178"/>
                </a:lnTo>
                <a:lnTo>
                  <a:pt x="0" y="111772"/>
                </a:lnTo>
                <a:lnTo>
                  <a:pt x="2742" y="125363"/>
                </a:lnTo>
                <a:lnTo>
                  <a:pt x="10223" y="136453"/>
                </a:lnTo>
                <a:lnTo>
                  <a:pt x="21324" y="143921"/>
                </a:lnTo>
                <a:lnTo>
                  <a:pt x="34925" y="146646"/>
                </a:lnTo>
                <a:lnTo>
                  <a:pt x="48579" y="143876"/>
                </a:lnTo>
                <a:lnTo>
                  <a:pt x="59642" y="136372"/>
                </a:lnTo>
                <a:lnTo>
                  <a:pt x="67109" y="125258"/>
                </a:lnTo>
                <a:lnTo>
                  <a:pt x="69850" y="111658"/>
                </a:lnTo>
                <a:lnTo>
                  <a:pt x="67089" y="98067"/>
                </a:lnTo>
                <a:lnTo>
                  <a:pt x="59578" y="86979"/>
                </a:lnTo>
                <a:lnTo>
                  <a:pt x="48472" y="79515"/>
                </a:lnTo>
                <a:lnTo>
                  <a:pt x="34925" y="76796"/>
                </a:lnTo>
                <a:close/>
              </a:path>
              <a:path w="4217670" h="209550">
                <a:moveTo>
                  <a:pt x="174625" y="76542"/>
                </a:moveTo>
                <a:lnTo>
                  <a:pt x="161024" y="79313"/>
                </a:lnTo>
                <a:lnTo>
                  <a:pt x="149923" y="86817"/>
                </a:lnTo>
                <a:lnTo>
                  <a:pt x="142442" y="97931"/>
                </a:lnTo>
                <a:lnTo>
                  <a:pt x="139700" y="111531"/>
                </a:lnTo>
                <a:lnTo>
                  <a:pt x="142462" y="125122"/>
                </a:lnTo>
                <a:lnTo>
                  <a:pt x="149987" y="136210"/>
                </a:lnTo>
                <a:lnTo>
                  <a:pt x="161131" y="143674"/>
                </a:lnTo>
                <a:lnTo>
                  <a:pt x="174751" y="146392"/>
                </a:lnTo>
                <a:lnTo>
                  <a:pt x="188352" y="143628"/>
                </a:lnTo>
                <a:lnTo>
                  <a:pt x="199453" y="136124"/>
                </a:lnTo>
                <a:lnTo>
                  <a:pt x="206934" y="125011"/>
                </a:lnTo>
                <a:lnTo>
                  <a:pt x="209676" y="111417"/>
                </a:lnTo>
                <a:lnTo>
                  <a:pt x="206861" y="97825"/>
                </a:lnTo>
                <a:lnTo>
                  <a:pt x="199342" y="86736"/>
                </a:lnTo>
                <a:lnTo>
                  <a:pt x="188227" y="79268"/>
                </a:lnTo>
                <a:lnTo>
                  <a:pt x="174625" y="76542"/>
                </a:lnTo>
                <a:close/>
              </a:path>
              <a:path w="4217670" h="209550">
                <a:moveTo>
                  <a:pt x="314451" y="76301"/>
                </a:moveTo>
                <a:lnTo>
                  <a:pt x="300726" y="79071"/>
                </a:lnTo>
                <a:lnTo>
                  <a:pt x="289639" y="86575"/>
                </a:lnTo>
                <a:lnTo>
                  <a:pt x="282195" y="97689"/>
                </a:lnTo>
                <a:lnTo>
                  <a:pt x="279526" y="111290"/>
                </a:lnTo>
                <a:lnTo>
                  <a:pt x="282269" y="124881"/>
                </a:lnTo>
                <a:lnTo>
                  <a:pt x="289750" y="135969"/>
                </a:lnTo>
                <a:lnTo>
                  <a:pt x="300851" y="143433"/>
                </a:lnTo>
                <a:lnTo>
                  <a:pt x="314451" y="146151"/>
                </a:lnTo>
                <a:lnTo>
                  <a:pt x="328160" y="143381"/>
                </a:lnTo>
                <a:lnTo>
                  <a:pt x="339216" y="135877"/>
                </a:lnTo>
                <a:lnTo>
                  <a:pt x="346654" y="124763"/>
                </a:lnTo>
                <a:lnTo>
                  <a:pt x="349376" y="111163"/>
                </a:lnTo>
                <a:lnTo>
                  <a:pt x="346634" y="97579"/>
                </a:lnTo>
                <a:lnTo>
                  <a:pt x="339153" y="86493"/>
                </a:lnTo>
                <a:lnTo>
                  <a:pt x="328052" y="79026"/>
                </a:lnTo>
                <a:lnTo>
                  <a:pt x="314451" y="76301"/>
                </a:lnTo>
                <a:close/>
              </a:path>
              <a:path w="4217670" h="209550">
                <a:moveTo>
                  <a:pt x="454151" y="76060"/>
                </a:moveTo>
                <a:lnTo>
                  <a:pt x="440551" y="78830"/>
                </a:lnTo>
                <a:lnTo>
                  <a:pt x="429450" y="86334"/>
                </a:lnTo>
                <a:lnTo>
                  <a:pt x="421969" y="97448"/>
                </a:lnTo>
                <a:lnTo>
                  <a:pt x="419226" y="111048"/>
                </a:lnTo>
                <a:lnTo>
                  <a:pt x="421989" y="124639"/>
                </a:lnTo>
                <a:lnTo>
                  <a:pt x="429513" y="135728"/>
                </a:lnTo>
                <a:lnTo>
                  <a:pt x="440658" y="143192"/>
                </a:lnTo>
                <a:lnTo>
                  <a:pt x="454278" y="145910"/>
                </a:lnTo>
                <a:lnTo>
                  <a:pt x="467879" y="143140"/>
                </a:lnTo>
                <a:lnTo>
                  <a:pt x="478980" y="135636"/>
                </a:lnTo>
                <a:lnTo>
                  <a:pt x="486461" y="124521"/>
                </a:lnTo>
                <a:lnTo>
                  <a:pt x="489203" y="110921"/>
                </a:lnTo>
                <a:lnTo>
                  <a:pt x="486388" y="97330"/>
                </a:lnTo>
                <a:lnTo>
                  <a:pt x="478869" y="86242"/>
                </a:lnTo>
                <a:lnTo>
                  <a:pt x="467754" y="78778"/>
                </a:lnTo>
                <a:lnTo>
                  <a:pt x="454151" y="76060"/>
                </a:lnTo>
                <a:close/>
              </a:path>
              <a:path w="4217670" h="209550">
                <a:moveTo>
                  <a:pt x="593978" y="75818"/>
                </a:moveTo>
                <a:lnTo>
                  <a:pt x="580253" y="78583"/>
                </a:lnTo>
                <a:lnTo>
                  <a:pt x="569166" y="86088"/>
                </a:lnTo>
                <a:lnTo>
                  <a:pt x="561722" y="97205"/>
                </a:lnTo>
                <a:lnTo>
                  <a:pt x="559053" y="110807"/>
                </a:lnTo>
                <a:lnTo>
                  <a:pt x="561796" y="124391"/>
                </a:lnTo>
                <a:lnTo>
                  <a:pt x="569277" y="135477"/>
                </a:lnTo>
                <a:lnTo>
                  <a:pt x="580378" y="142943"/>
                </a:lnTo>
                <a:lnTo>
                  <a:pt x="593978" y="145669"/>
                </a:lnTo>
                <a:lnTo>
                  <a:pt x="607704" y="142898"/>
                </a:lnTo>
                <a:lnTo>
                  <a:pt x="618791" y="135394"/>
                </a:lnTo>
                <a:lnTo>
                  <a:pt x="626235" y="124280"/>
                </a:lnTo>
                <a:lnTo>
                  <a:pt x="628903" y="110680"/>
                </a:lnTo>
                <a:lnTo>
                  <a:pt x="626161" y="97089"/>
                </a:lnTo>
                <a:lnTo>
                  <a:pt x="618680" y="86001"/>
                </a:lnTo>
                <a:lnTo>
                  <a:pt x="607579" y="78537"/>
                </a:lnTo>
                <a:lnTo>
                  <a:pt x="593978" y="75818"/>
                </a:lnTo>
                <a:close/>
              </a:path>
              <a:path w="4217670" h="209550">
                <a:moveTo>
                  <a:pt x="733678" y="75565"/>
                </a:moveTo>
                <a:lnTo>
                  <a:pt x="720078" y="78335"/>
                </a:lnTo>
                <a:lnTo>
                  <a:pt x="708977" y="85839"/>
                </a:lnTo>
                <a:lnTo>
                  <a:pt x="701496" y="96953"/>
                </a:lnTo>
                <a:lnTo>
                  <a:pt x="698753" y="110553"/>
                </a:lnTo>
                <a:lnTo>
                  <a:pt x="701569" y="124144"/>
                </a:lnTo>
                <a:lnTo>
                  <a:pt x="709088" y="135232"/>
                </a:lnTo>
                <a:lnTo>
                  <a:pt x="720203" y="142696"/>
                </a:lnTo>
                <a:lnTo>
                  <a:pt x="733805" y="145415"/>
                </a:lnTo>
                <a:lnTo>
                  <a:pt x="747406" y="142650"/>
                </a:lnTo>
                <a:lnTo>
                  <a:pt x="758507" y="135147"/>
                </a:lnTo>
                <a:lnTo>
                  <a:pt x="765988" y="124033"/>
                </a:lnTo>
                <a:lnTo>
                  <a:pt x="768730" y="110439"/>
                </a:lnTo>
                <a:lnTo>
                  <a:pt x="765968" y="96848"/>
                </a:lnTo>
                <a:lnTo>
                  <a:pt x="758443" y="85758"/>
                </a:lnTo>
                <a:lnTo>
                  <a:pt x="747299" y="78290"/>
                </a:lnTo>
                <a:lnTo>
                  <a:pt x="733678" y="75565"/>
                </a:lnTo>
                <a:close/>
              </a:path>
              <a:path w="4217670" h="209550">
                <a:moveTo>
                  <a:pt x="873505" y="75323"/>
                </a:moveTo>
                <a:lnTo>
                  <a:pt x="859797" y="78093"/>
                </a:lnTo>
                <a:lnTo>
                  <a:pt x="848740" y="85598"/>
                </a:lnTo>
                <a:lnTo>
                  <a:pt x="841303" y="96712"/>
                </a:lnTo>
                <a:lnTo>
                  <a:pt x="838580" y="110312"/>
                </a:lnTo>
                <a:lnTo>
                  <a:pt x="841323" y="123903"/>
                </a:lnTo>
                <a:lnTo>
                  <a:pt x="848804" y="134991"/>
                </a:lnTo>
                <a:lnTo>
                  <a:pt x="859905" y="142455"/>
                </a:lnTo>
                <a:lnTo>
                  <a:pt x="873505" y="145173"/>
                </a:lnTo>
                <a:lnTo>
                  <a:pt x="887231" y="142408"/>
                </a:lnTo>
                <a:lnTo>
                  <a:pt x="898318" y="134904"/>
                </a:lnTo>
                <a:lnTo>
                  <a:pt x="905762" y="123787"/>
                </a:lnTo>
                <a:lnTo>
                  <a:pt x="908430" y="110185"/>
                </a:lnTo>
                <a:lnTo>
                  <a:pt x="905688" y="96601"/>
                </a:lnTo>
                <a:lnTo>
                  <a:pt x="898207" y="85515"/>
                </a:lnTo>
                <a:lnTo>
                  <a:pt x="887106" y="78049"/>
                </a:lnTo>
                <a:lnTo>
                  <a:pt x="873505" y="75323"/>
                </a:lnTo>
                <a:close/>
              </a:path>
              <a:path w="4217670" h="209550">
                <a:moveTo>
                  <a:pt x="1013205" y="75082"/>
                </a:moveTo>
                <a:lnTo>
                  <a:pt x="999605" y="77852"/>
                </a:lnTo>
                <a:lnTo>
                  <a:pt x="988504" y="85356"/>
                </a:lnTo>
                <a:lnTo>
                  <a:pt x="981023" y="96470"/>
                </a:lnTo>
                <a:lnTo>
                  <a:pt x="978280" y="110070"/>
                </a:lnTo>
                <a:lnTo>
                  <a:pt x="981096" y="123661"/>
                </a:lnTo>
                <a:lnTo>
                  <a:pt x="988615" y="134750"/>
                </a:lnTo>
                <a:lnTo>
                  <a:pt x="999730" y="142214"/>
                </a:lnTo>
                <a:lnTo>
                  <a:pt x="1013332" y="144932"/>
                </a:lnTo>
                <a:lnTo>
                  <a:pt x="1026933" y="142162"/>
                </a:lnTo>
                <a:lnTo>
                  <a:pt x="1038034" y="134658"/>
                </a:lnTo>
                <a:lnTo>
                  <a:pt x="1045515" y="123544"/>
                </a:lnTo>
                <a:lnTo>
                  <a:pt x="1048257" y="109943"/>
                </a:lnTo>
                <a:lnTo>
                  <a:pt x="1045495" y="96352"/>
                </a:lnTo>
                <a:lnTo>
                  <a:pt x="1037971" y="85264"/>
                </a:lnTo>
                <a:lnTo>
                  <a:pt x="1026826" y="77800"/>
                </a:lnTo>
                <a:lnTo>
                  <a:pt x="1013205" y="75082"/>
                </a:lnTo>
                <a:close/>
              </a:path>
              <a:path w="4217670" h="209550">
                <a:moveTo>
                  <a:pt x="1153032" y="74841"/>
                </a:moveTo>
                <a:lnTo>
                  <a:pt x="1139378" y="77605"/>
                </a:lnTo>
                <a:lnTo>
                  <a:pt x="1128315" y="85110"/>
                </a:lnTo>
                <a:lnTo>
                  <a:pt x="1120848" y="96227"/>
                </a:lnTo>
                <a:lnTo>
                  <a:pt x="1118107" y="109829"/>
                </a:lnTo>
                <a:lnTo>
                  <a:pt x="1120868" y="123413"/>
                </a:lnTo>
                <a:lnTo>
                  <a:pt x="1128379" y="134499"/>
                </a:lnTo>
                <a:lnTo>
                  <a:pt x="1139485" y="141965"/>
                </a:lnTo>
                <a:lnTo>
                  <a:pt x="1153032" y="144691"/>
                </a:lnTo>
                <a:lnTo>
                  <a:pt x="1153160" y="144691"/>
                </a:lnTo>
                <a:lnTo>
                  <a:pt x="1166758" y="141920"/>
                </a:lnTo>
                <a:lnTo>
                  <a:pt x="1177845" y="134416"/>
                </a:lnTo>
                <a:lnTo>
                  <a:pt x="1185289" y="123302"/>
                </a:lnTo>
                <a:lnTo>
                  <a:pt x="1187957" y="109702"/>
                </a:lnTo>
                <a:lnTo>
                  <a:pt x="1185215" y="96111"/>
                </a:lnTo>
                <a:lnTo>
                  <a:pt x="1177734" y="85023"/>
                </a:lnTo>
                <a:lnTo>
                  <a:pt x="1166633" y="77559"/>
                </a:lnTo>
                <a:lnTo>
                  <a:pt x="1153032" y="74841"/>
                </a:lnTo>
                <a:close/>
              </a:path>
              <a:path w="4217670" h="209550">
                <a:moveTo>
                  <a:pt x="1292860" y="74587"/>
                </a:moveTo>
                <a:lnTo>
                  <a:pt x="1292732" y="74587"/>
                </a:lnTo>
                <a:lnTo>
                  <a:pt x="1279132" y="77357"/>
                </a:lnTo>
                <a:lnTo>
                  <a:pt x="1268031" y="84861"/>
                </a:lnTo>
                <a:lnTo>
                  <a:pt x="1260550" y="95975"/>
                </a:lnTo>
                <a:lnTo>
                  <a:pt x="1257807" y="109575"/>
                </a:lnTo>
                <a:lnTo>
                  <a:pt x="1260623" y="123166"/>
                </a:lnTo>
                <a:lnTo>
                  <a:pt x="1268142" y="134254"/>
                </a:lnTo>
                <a:lnTo>
                  <a:pt x="1279257" y="141718"/>
                </a:lnTo>
                <a:lnTo>
                  <a:pt x="1292860" y="144437"/>
                </a:lnTo>
                <a:lnTo>
                  <a:pt x="1306514" y="141672"/>
                </a:lnTo>
                <a:lnTo>
                  <a:pt x="1317577" y="134169"/>
                </a:lnTo>
                <a:lnTo>
                  <a:pt x="1325044" y="123055"/>
                </a:lnTo>
                <a:lnTo>
                  <a:pt x="1327785" y="109461"/>
                </a:lnTo>
                <a:lnTo>
                  <a:pt x="1325024" y="95870"/>
                </a:lnTo>
                <a:lnTo>
                  <a:pt x="1317513" y="84780"/>
                </a:lnTo>
                <a:lnTo>
                  <a:pt x="1306407" y="77312"/>
                </a:lnTo>
                <a:lnTo>
                  <a:pt x="1292860" y="74587"/>
                </a:lnTo>
                <a:close/>
              </a:path>
              <a:path w="4217670" h="209550">
                <a:moveTo>
                  <a:pt x="1432560" y="74345"/>
                </a:moveTo>
                <a:lnTo>
                  <a:pt x="1418959" y="77115"/>
                </a:lnTo>
                <a:lnTo>
                  <a:pt x="1407858" y="84620"/>
                </a:lnTo>
                <a:lnTo>
                  <a:pt x="1400377" y="95734"/>
                </a:lnTo>
                <a:lnTo>
                  <a:pt x="1397635" y="109334"/>
                </a:lnTo>
                <a:lnTo>
                  <a:pt x="1400397" y="122925"/>
                </a:lnTo>
                <a:lnTo>
                  <a:pt x="1407921" y="134013"/>
                </a:lnTo>
                <a:lnTo>
                  <a:pt x="1419066" y="141477"/>
                </a:lnTo>
                <a:lnTo>
                  <a:pt x="1432687" y="144195"/>
                </a:lnTo>
                <a:lnTo>
                  <a:pt x="1446287" y="141430"/>
                </a:lnTo>
                <a:lnTo>
                  <a:pt x="1457388" y="133926"/>
                </a:lnTo>
                <a:lnTo>
                  <a:pt x="1464869" y="122809"/>
                </a:lnTo>
                <a:lnTo>
                  <a:pt x="1467612" y="109207"/>
                </a:lnTo>
                <a:lnTo>
                  <a:pt x="1464796" y="95623"/>
                </a:lnTo>
                <a:lnTo>
                  <a:pt x="1457277" y="84537"/>
                </a:lnTo>
                <a:lnTo>
                  <a:pt x="1446162" y="77071"/>
                </a:lnTo>
                <a:lnTo>
                  <a:pt x="1432560" y="74345"/>
                </a:lnTo>
                <a:close/>
              </a:path>
              <a:path w="4217670" h="209550">
                <a:moveTo>
                  <a:pt x="1572387" y="74104"/>
                </a:moveTo>
                <a:lnTo>
                  <a:pt x="1558661" y="76874"/>
                </a:lnTo>
                <a:lnTo>
                  <a:pt x="1547574" y="84378"/>
                </a:lnTo>
                <a:lnTo>
                  <a:pt x="1540130" y="95492"/>
                </a:lnTo>
                <a:lnTo>
                  <a:pt x="1537462" y="109093"/>
                </a:lnTo>
                <a:lnTo>
                  <a:pt x="1540204" y="122683"/>
                </a:lnTo>
                <a:lnTo>
                  <a:pt x="1547685" y="133772"/>
                </a:lnTo>
                <a:lnTo>
                  <a:pt x="1558786" y="141236"/>
                </a:lnTo>
                <a:lnTo>
                  <a:pt x="1572387" y="143954"/>
                </a:lnTo>
                <a:lnTo>
                  <a:pt x="1586041" y="141184"/>
                </a:lnTo>
                <a:lnTo>
                  <a:pt x="1597104" y="133680"/>
                </a:lnTo>
                <a:lnTo>
                  <a:pt x="1604571" y="122566"/>
                </a:lnTo>
                <a:lnTo>
                  <a:pt x="1607312" y="108965"/>
                </a:lnTo>
                <a:lnTo>
                  <a:pt x="1604569" y="95375"/>
                </a:lnTo>
                <a:lnTo>
                  <a:pt x="1597088" y="84286"/>
                </a:lnTo>
                <a:lnTo>
                  <a:pt x="1585987" y="76822"/>
                </a:lnTo>
                <a:lnTo>
                  <a:pt x="1572387" y="74104"/>
                </a:lnTo>
                <a:close/>
              </a:path>
              <a:path w="4217670" h="209550">
                <a:moveTo>
                  <a:pt x="1712087" y="73863"/>
                </a:moveTo>
                <a:lnTo>
                  <a:pt x="1698486" y="76628"/>
                </a:lnTo>
                <a:lnTo>
                  <a:pt x="1687385" y="84132"/>
                </a:lnTo>
                <a:lnTo>
                  <a:pt x="1679904" y="95249"/>
                </a:lnTo>
                <a:lnTo>
                  <a:pt x="1677162" y="108851"/>
                </a:lnTo>
                <a:lnTo>
                  <a:pt x="1679924" y="122435"/>
                </a:lnTo>
                <a:lnTo>
                  <a:pt x="1687448" y="133521"/>
                </a:lnTo>
                <a:lnTo>
                  <a:pt x="1698593" y="140987"/>
                </a:lnTo>
                <a:lnTo>
                  <a:pt x="1712214" y="143713"/>
                </a:lnTo>
                <a:lnTo>
                  <a:pt x="1725814" y="140943"/>
                </a:lnTo>
                <a:lnTo>
                  <a:pt x="1736915" y="133438"/>
                </a:lnTo>
                <a:lnTo>
                  <a:pt x="1744396" y="122324"/>
                </a:lnTo>
                <a:lnTo>
                  <a:pt x="1747139" y="108724"/>
                </a:lnTo>
                <a:lnTo>
                  <a:pt x="1744323" y="95133"/>
                </a:lnTo>
                <a:lnTo>
                  <a:pt x="1736804" y="84045"/>
                </a:lnTo>
                <a:lnTo>
                  <a:pt x="1725689" y="76581"/>
                </a:lnTo>
                <a:lnTo>
                  <a:pt x="1712087" y="73863"/>
                </a:lnTo>
                <a:close/>
              </a:path>
              <a:path w="4217670" h="209550">
                <a:moveTo>
                  <a:pt x="1851914" y="73621"/>
                </a:moveTo>
                <a:lnTo>
                  <a:pt x="1838188" y="76386"/>
                </a:lnTo>
                <a:lnTo>
                  <a:pt x="1827101" y="83889"/>
                </a:lnTo>
                <a:lnTo>
                  <a:pt x="1819657" y="95003"/>
                </a:lnTo>
                <a:lnTo>
                  <a:pt x="1816989" y="108597"/>
                </a:lnTo>
                <a:lnTo>
                  <a:pt x="1819731" y="122188"/>
                </a:lnTo>
                <a:lnTo>
                  <a:pt x="1827212" y="133276"/>
                </a:lnTo>
                <a:lnTo>
                  <a:pt x="1838313" y="140741"/>
                </a:lnTo>
                <a:lnTo>
                  <a:pt x="1851914" y="143459"/>
                </a:lnTo>
                <a:lnTo>
                  <a:pt x="1865622" y="140694"/>
                </a:lnTo>
                <a:lnTo>
                  <a:pt x="1876678" y="133191"/>
                </a:lnTo>
                <a:lnTo>
                  <a:pt x="1884116" y="122077"/>
                </a:lnTo>
                <a:lnTo>
                  <a:pt x="1886839" y="108483"/>
                </a:lnTo>
                <a:lnTo>
                  <a:pt x="1884096" y="94892"/>
                </a:lnTo>
                <a:lnTo>
                  <a:pt x="1876615" y="83804"/>
                </a:lnTo>
                <a:lnTo>
                  <a:pt x="1865514" y="76340"/>
                </a:lnTo>
                <a:lnTo>
                  <a:pt x="1851914" y="73621"/>
                </a:lnTo>
                <a:close/>
              </a:path>
              <a:path w="4217670" h="209550">
                <a:moveTo>
                  <a:pt x="1991614" y="73367"/>
                </a:moveTo>
                <a:lnTo>
                  <a:pt x="1978013" y="76138"/>
                </a:lnTo>
                <a:lnTo>
                  <a:pt x="1966912" y="83642"/>
                </a:lnTo>
                <a:lnTo>
                  <a:pt x="1959431" y="94756"/>
                </a:lnTo>
                <a:lnTo>
                  <a:pt x="1956689" y="108356"/>
                </a:lnTo>
                <a:lnTo>
                  <a:pt x="1959451" y="121947"/>
                </a:lnTo>
                <a:lnTo>
                  <a:pt x="1966975" y="133035"/>
                </a:lnTo>
                <a:lnTo>
                  <a:pt x="1978120" y="140499"/>
                </a:lnTo>
                <a:lnTo>
                  <a:pt x="1991740" y="143217"/>
                </a:lnTo>
                <a:lnTo>
                  <a:pt x="2005341" y="140453"/>
                </a:lnTo>
                <a:lnTo>
                  <a:pt x="2016442" y="132948"/>
                </a:lnTo>
                <a:lnTo>
                  <a:pt x="2023923" y="121831"/>
                </a:lnTo>
                <a:lnTo>
                  <a:pt x="2026665" y="108229"/>
                </a:lnTo>
                <a:lnTo>
                  <a:pt x="2023850" y="94645"/>
                </a:lnTo>
                <a:lnTo>
                  <a:pt x="2016331" y="83559"/>
                </a:lnTo>
                <a:lnTo>
                  <a:pt x="2005216" y="76093"/>
                </a:lnTo>
                <a:lnTo>
                  <a:pt x="1991614" y="73367"/>
                </a:lnTo>
                <a:close/>
              </a:path>
              <a:path w="4217670" h="209550">
                <a:moveTo>
                  <a:pt x="2131441" y="73126"/>
                </a:moveTo>
                <a:lnTo>
                  <a:pt x="2117715" y="75896"/>
                </a:lnTo>
                <a:lnTo>
                  <a:pt x="2106628" y="83400"/>
                </a:lnTo>
                <a:lnTo>
                  <a:pt x="2099184" y="94514"/>
                </a:lnTo>
                <a:lnTo>
                  <a:pt x="2096515" y="108115"/>
                </a:lnTo>
                <a:lnTo>
                  <a:pt x="2099258" y="121706"/>
                </a:lnTo>
                <a:lnTo>
                  <a:pt x="2106739" y="132794"/>
                </a:lnTo>
                <a:lnTo>
                  <a:pt x="2117840" y="140258"/>
                </a:lnTo>
                <a:lnTo>
                  <a:pt x="2131441" y="142976"/>
                </a:lnTo>
                <a:lnTo>
                  <a:pt x="2145166" y="140206"/>
                </a:lnTo>
                <a:lnTo>
                  <a:pt x="2156253" y="132702"/>
                </a:lnTo>
                <a:lnTo>
                  <a:pt x="2163697" y="121588"/>
                </a:lnTo>
                <a:lnTo>
                  <a:pt x="2166366" y="107988"/>
                </a:lnTo>
                <a:lnTo>
                  <a:pt x="2163623" y="94397"/>
                </a:lnTo>
                <a:lnTo>
                  <a:pt x="2156142" y="83308"/>
                </a:lnTo>
                <a:lnTo>
                  <a:pt x="2145041" y="75844"/>
                </a:lnTo>
                <a:lnTo>
                  <a:pt x="2131441" y="73126"/>
                </a:lnTo>
                <a:close/>
              </a:path>
              <a:path w="4217670" h="209550">
                <a:moveTo>
                  <a:pt x="2271141" y="72885"/>
                </a:moveTo>
                <a:lnTo>
                  <a:pt x="2257540" y="75650"/>
                </a:lnTo>
                <a:lnTo>
                  <a:pt x="2246439" y="83154"/>
                </a:lnTo>
                <a:lnTo>
                  <a:pt x="2238958" y="94271"/>
                </a:lnTo>
                <a:lnTo>
                  <a:pt x="2236216" y="107873"/>
                </a:lnTo>
                <a:lnTo>
                  <a:pt x="2239031" y="121457"/>
                </a:lnTo>
                <a:lnTo>
                  <a:pt x="2246550" y="132543"/>
                </a:lnTo>
                <a:lnTo>
                  <a:pt x="2257665" y="140009"/>
                </a:lnTo>
                <a:lnTo>
                  <a:pt x="2271267" y="142735"/>
                </a:lnTo>
                <a:lnTo>
                  <a:pt x="2284868" y="139965"/>
                </a:lnTo>
                <a:lnTo>
                  <a:pt x="2295969" y="132461"/>
                </a:lnTo>
                <a:lnTo>
                  <a:pt x="2303450" y="121346"/>
                </a:lnTo>
                <a:lnTo>
                  <a:pt x="2306192" y="107746"/>
                </a:lnTo>
                <a:lnTo>
                  <a:pt x="2303430" y="94155"/>
                </a:lnTo>
                <a:lnTo>
                  <a:pt x="2295906" y="83067"/>
                </a:lnTo>
                <a:lnTo>
                  <a:pt x="2284761" y="75603"/>
                </a:lnTo>
                <a:lnTo>
                  <a:pt x="2271141" y="72885"/>
                </a:lnTo>
                <a:close/>
              </a:path>
              <a:path w="4217670" h="209550">
                <a:moveTo>
                  <a:pt x="2410967" y="72643"/>
                </a:moveTo>
                <a:lnTo>
                  <a:pt x="2397259" y="75408"/>
                </a:lnTo>
                <a:lnTo>
                  <a:pt x="2386203" y="82911"/>
                </a:lnTo>
                <a:lnTo>
                  <a:pt x="2378765" y="94025"/>
                </a:lnTo>
                <a:lnTo>
                  <a:pt x="2376042" y="107619"/>
                </a:lnTo>
                <a:lnTo>
                  <a:pt x="2378785" y="121210"/>
                </a:lnTo>
                <a:lnTo>
                  <a:pt x="2386266" y="132300"/>
                </a:lnTo>
                <a:lnTo>
                  <a:pt x="2397367" y="139768"/>
                </a:lnTo>
                <a:lnTo>
                  <a:pt x="2410967" y="142494"/>
                </a:lnTo>
                <a:lnTo>
                  <a:pt x="2424693" y="139723"/>
                </a:lnTo>
                <a:lnTo>
                  <a:pt x="2435780" y="132219"/>
                </a:lnTo>
                <a:lnTo>
                  <a:pt x="2443224" y="121105"/>
                </a:lnTo>
                <a:lnTo>
                  <a:pt x="2445892" y="107505"/>
                </a:lnTo>
                <a:lnTo>
                  <a:pt x="2443150" y="93914"/>
                </a:lnTo>
                <a:lnTo>
                  <a:pt x="2435669" y="82826"/>
                </a:lnTo>
                <a:lnTo>
                  <a:pt x="2424568" y="75362"/>
                </a:lnTo>
                <a:lnTo>
                  <a:pt x="2410967" y="72643"/>
                </a:lnTo>
                <a:close/>
              </a:path>
              <a:path w="4217670" h="209550">
                <a:moveTo>
                  <a:pt x="2550667" y="72390"/>
                </a:moveTo>
                <a:lnTo>
                  <a:pt x="2537067" y="75160"/>
                </a:lnTo>
                <a:lnTo>
                  <a:pt x="2525966" y="82664"/>
                </a:lnTo>
                <a:lnTo>
                  <a:pt x="2518485" y="93778"/>
                </a:lnTo>
                <a:lnTo>
                  <a:pt x="2515742" y="107378"/>
                </a:lnTo>
                <a:lnTo>
                  <a:pt x="2518558" y="120969"/>
                </a:lnTo>
                <a:lnTo>
                  <a:pt x="2526077" y="132057"/>
                </a:lnTo>
                <a:lnTo>
                  <a:pt x="2537192" y="139521"/>
                </a:lnTo>
                <a:lnTo>
                  <a:pt x="2550794" y="142240"/>
                </a:lnTo>
                <a:lnTo>
                  <a:pt x="2564395" y="139475"/>
                </a:lnTo>
                <a:lnTo>
                  <a:pt x="2575496" y="131970"/>
                </a:lnTo>
                <a:lnTo>
                  <a:pt x="2582977" y="120853"/>
                </a:lnTo>
                <a:lnTo>
                  <a:pt x="2585719" y="107251"/>
                </a:lnTo>
                <a:lnTo>
                  <a:pt x="2582957" y="93667"/>
                </a:lnTo>
                <a:lnTo>
                  <a:pt x="2575433" y="82581"/>
                </a:lnTo>
                <a:lnTo>
                  <a:pt x="2564288" y="75115"/>
                </a:lnTo>
                <a:lnTo>
                  <a:pt x="2550667" y="72390"/>
                </a:lnTo>
                <a:close/>
              </a:path>
              <a:path w="4217670" h="209550">
                <a:moveTo>
                  <a:pt x="2690494" y="72148"/>
                </a:moveTo>
                <a:lnTo>
                  <a:pt x="2676840" y="74918"/>
                </a:lnTo>
                <a:lnTo>
                  <a:pt x="2665777" y="82423"/>
                </a:lnTo>
                <a:lnTo>
                  <a:pt x="2658310" y="93537"/>
                </a:lnTo>
                <a:lnTo>
                  <a:pt x="2655569" y="107137"/>
                </a:lnTo>
                <a:lnTo>
                  <a:pt x="2658330" y="120728"/>
                </a:lnTo>
                <a:lnTo>
                  <a:pt x="2665841" y="131816"/>
                </a:lnTo>
                <a:lnTo>
                  <a:pt x="2676947" y="139280"/>
                </a:lnTo>
                <a:lnTo>
                  <a:pt x="2690494" y="141998"/>
                </a:lnTo>
                <a:lnTo>
                  <a:pt x="2690622" y="141998"/>
                </a:lnTo>
                <a:lnTo>
                  <a:pt x="2704222" y="139228"/>
                </a:lnTo>
                <a:lnTo>
                  <a:pt x="2715323" y="131724"/>
                </a:lnTo>
                <a:lnTo>
                  <a:pt x="2722804" y="120610"/>
                </a:lnTo>
                <a:lnTo>
                  <a:pt x="2725547" y="107010"/>
                </a:lnTo>
                <a:lnTo>
                  <a:pt x="2722731" y="93419"/>
                </a:lnTo>
                <a:lnTo>
                  <a:pt x="2715212" y="82330"/>
                </a:lnTo>
                <a:lnTo>
                  <a:pt x="2704097" y="74866"/>
                </a:lnTo>
                <a:lnTo>
                  <a:pt x="2690494" y="72148"/>
                </a:lnTo>
                <a:close/>
              </a:path>
              <a:path w="4217670" h="209550">
                <a:moveTo>
                  <a:pt x="2830322" y="71907"/>
                </a:moveTo>
                <a:lnTo>
                  <a:pt x="2830194" y="71907"/>
                </a:lnTo>
                <a:lnTo>
                  <a:pt x="2816596" y="74672"/>
                </a:lnTo>
                <a:lnTo>
                  <a:pt x="2805509" y="82176"/>
                </a:lnTo>
                <a:lnTo>
                  <a:pt x="2798065" y="93294"/>
                </a:lnTo>
                <a:lnTo>
                  <a:pt x="2795397" y="106895"/>
                </a:lnTo>
                <a:lnTo>
                  <a:pt x="2798139" y="120479"/>
                </a:lnTo>
                <a:lnTo>
                  <a:pt x="2805620" y="131565"/>
                </a:lnTo>
                <a:lnTo>
                  <a:pt x="2816721" y="139032"/>
                </a:lnTo>
                <a:lnTo>
                  <a:pt x="2830322" y="141757"/>
                </a:lnTo>
                <a:lnTo>
                  <a:pt x="2843976" y="138987"/>
                </a:lnTo>
                <a:lnTo>
                  <a:pt x="2855039" y="131483"/>
                </a:lnTo>
                <a:lnTo>
                  <a:pt x="2862506" y="120369"/>
                </a:lnTo>
                <a:lnTo>
                  <a:pt x="2865247" y="106768"/>
                </a:lnTo>
                <a:lnTo>
                  <a:pt x="2862486" y="93177"/>
                </a:lnTo>
                <a:lnTo>
                  <a:pt x="2854975" y="82089"/>
                </a:lnTo>
                <a:lnTo>
                  <a:pt x="2843869" y="74625"/>
                </a:lnTo>
                <a:lnTo>
                  <a:pt x="2830322" y="71907"/>
                </a:lnTo>
                <a:close/>
              </a:path>
              <a:path w="4217670" h="209550">
                <a:moveTo>
                  <a:pt x="2970021" y="71666"/>
                </a:moveTo>
                <a:lnTo>
                  <a:pt x="2956421" y="74430"/>
                </a:lnTo>
                <a:lnTo>
                  <a:pt x="2945320" y="81934"/>
                </a:lnTo>
                <a:lnTo>
                  <a:pt x="2937839" y="93047"/>
                </a:lnTo>
                <a:lnTo>
                  <a:pt x="2935097" y="106641"/>
                </a:lnTo>
                <a:lnTo>
                  <a:pt x="2937859" y="120233"/>
                </a:lnTo>
                <a:lnTo>
                  <a:pt x="2945383" y="131322"/>
                </a:lnTo>
                <a:lnTo>
                  <a:pt x="2956528" y="138790"/>
                </a:lnTo>
                <a:lnTo>
                  <a:pt x="2970148" y="141516"/>
                </a:lnTo>
                <a:lnTo>
                  <a:pt x="2983749" y="138745"/>
                </a:lnTo>
                <a:lnTo>
                  <a:pt x="2994850" y="131241"/>
                </a:lnTo>
                <a:lnTo>
                  <a:pt x="3002331" y="120127"/>
                </a:lnTo>
                <a:lnTo>
                  <a:pt x="3005073" y="106527"/>
                </a:lnTo>
                <a:lnTo>
                  <a:pt x="3002258" y="92936"/>
                </a:lnTo>
                <a:lnTo>
                  <a:pt x="2994739" y="81848"/>
                </a:lnTo>
                <a:lnTo>
                  <a:pt x="2983624" y="74384"/>
                </a:lnTo>
                <a:lnTo>
                  <a:pt x="2970021" y="71666"/>
                </a:lnTo>
                <a:close/>
              </a:path>
              <a:path w="4217670" h="209550">
                <a:moveTo>
                  <a:pt x="3109848" y="71412"/>
                </a:moveTo>
                <a:lnTo>
                  <a:pt x="3096123" y="74182"/>
                </a:lnTo>
                <a:lnTo>
                  <a:pt x="3085036" y="81686"/>
                </a:lnTo>
                <a:lnTo>
                  <a:pt x="3077592" y="92800"/>
                </a:lnTo>
                <a:lnTo>
                  <a:pt x="3074923" y="106400"/>
                </a:lnTo>
                <a:lnTo>
                  <a:pt x="3077666" y="119991"/>
                </a:lnTo>
                <a:lnTo>
                  <a:pt x="3085147" y="131079"/>
                </a:lnTo>
                <a:lnTo>
                  <a:pt x="3096248" y="138543"/>
                </a:lnTo>
                <a:lnTo>
                  <a:pt x="3109848" y="141262"/>
                </a:lnTo>
                <a:lnTo>
                  <a:pt x="3123557" y="138497"/>
                </a:lnTo>
                <a:lnTo>
                  <a:pt x="3134614" y="130992"/>
                </a:lnTo>
                <a:lnTo>
                  <a:pt x="3142051" y="119875"/>
                </a:lnTo>
                <a:lnTo>
                  <a:pt x="3144773" y="106273"/>
                </a:lnTo>
                <a:lnTo>
                  <a:pt x="3142031" y="92689"/>
                </a:lnTo>
                <a:lnTo>
                  <a:pt x="3134550" y="81603"/>
                </a:lnTo>
                <a:lnTo>
                  <a:pt x="3123449" y="74137"/>
                </a:lnTo>
                <a:lnTo>
                  <a:pt x="3109848" y="71412"/>
                </a:lnTo>
                <a:close/>
              </a:path>
              <a:path w="4217670" h="209550">
                <a:moveTo>
                  <a:pt x="3249548" y="71170"/>
                </a:moveTo>
                <a:lnTo>
                  <a:pt x="3235948" y="73940"/>
                </a:lnTo>
                <a:lnTo>
                  <a:pt x="3224847" y="81445"/>
                </a:lnTo>
                <a:lnTo>
                  <a:pt x="3217366" y="92559"/>
                </a:lnTo>
                <a:lnTo>
                  <a:pt x="3214623" y="106159"/>
                </a:lnTo>
                <a:lnTo>
                  <a:pt x="3217386" y="119750"/>
                </a:lnTo>
                <a:lnTo>
                  <a:pt x="3224910" y="130838"/>
                </a:lnTo>
                <a:lnTo>
                  <a:pt x="3236055" y="138302"/>
                </a:lnTo>
                <a:lnTo>
                  <a:pt x="3249675" y="141020"/>
                </a:lnTo>
                <a:lnTo>
                  <a:pt x="3263276" y="138250"/>
                </a:lnTo>
                <a:lnTo>
                  <a:pt x="3274377" y="130746"/>
                </a:lnTo>
                <a:lnTo>
                  <a:pt x="3281858" y="119632"/>
                </a:lnTo>
                <a:lnTo>
                  <a:pt x="3284600" y="106032"/>
                </a:lnTo>
                <a:lnTo>
                  <a:pt x="3281785" y="92441"/>
                </a:lnTo>
                <a:lnTo>
                  <a:pt x="3274266" y="81353"/>
                </a:lnTo>
                <a:lnTo>
                  <a:pt x="3263151" y="73888"/>
                </a:lnTo>
                <a:lnTo>
                  <a:pt x="3249548" y="71170"/>
                </a:lnTo>
                <a:close/>
              </a:path>
              <a:path w="4217670" h="209550">
                <a:moveTo>
                  <a:pt x="3389375" y="70929"/>
                </a:moveTo>
                <a:lnTo>
                  <a:pt x="3375650" y="73699"/>
                </a:lnTo>
                <a:lnTo>
                  <a:pt x="3364563" y="81203"/>
                </a:lnTo>
                <a:lnTo>
                  <a:pt x="3357119" y="92317"/>
                </a:lnTo>
                <a:lnTo>
                  <a:pt x="3354450" y="105918"/>
                </a:lnTo>
                <a:lnTo>
                  <a:pt x="3357193" y="119501"/>
                </a:lnTo>
                <a:lnTo>
                  <a:pt x="3364674" y="130587"/>
                </a:lnTo>
                <a:lnTo>
                  <a:pt x="3375775" y="138054"/>
                </a:lnTo>
                <a:lnTo>
                  <a:pt x="3389375" y="140779"/>
                </a:lnTo>
                <a:lnTo>
                  <a:pt x="3389503" y="140779"/>
                </a:lnTo>
                <a:lnTo>
                  <a:pt x="3403101" y="138009"/>
                </a:lnTo>
                <a:lnTo>
                  <a:pt x="3414188" y="130505"/>
                </a:lnTo>
                <a:lnTo>
                  <a:pt x="3421632" y="119391"/>
                </a:lnTo>
                <a:lnTo>
                  <a:pt x="3424300" y="105790"/>
                </a:lnTo>
                <a:lnTo>
                  <a:pt x="3421558" y="92200"/>
                </a:lnTo>
                <a:lnTo>
                  <a:pt x="3414077" y="81111"/>
                </a:lnTo>
                <a:lnTo>
                  <a:pt x="3402976" y="73647"/>
                </a:lnTo>
                <a:lnTo>
                  <a:pt x="3389375" y="70929"/>
                </a:lnTo>
                <a:close/>
              </a:path>
              <a:path w="4217670" h="209550">
                <a:moveTo>
                  <a:pt x="3529075" y="70688"/>
                </a:moveTo>
                <a:lnTo>
                  <a:pt x="3515475" y="73452"/>
                </a:lnTo>
                <a:lnTo>
                  <a:pt x="3504374" y="80956"/>
                </a:lnTo>
                <a:lnTo>
                  <a:pt x="3496893" y="92069"/>
                </a:lnTo>
                <a:lnTo>
                  <a:pt x="3494150" y="105664"/>
                </a:lnTo>
                <a:lnTo>
                  <a:pt x="3496966" y="119255"/>
                </a:lnTo>
                <a:lnTo>
                  <a:pt x="3504485" y="130344"/>
                </a:lnTo>
                <a:lnTo>
                  <a:pt x="3515600" y="137812"/>
                </a:lnTo>
                <a:lnTo>
                  <a:pt x="3529203" y="140538"/>
                </a:lnTo>
                <a:lnTo>
                  <a:pt x="3542803" y="137768"/>
                </a:lnTo>
                <a:lnTo>
                  <a:pt x="3553904" y="130263"/>
                </a:lnTo>
                <a:lnTo>
                  <a:pt x="3561385" y="119149"/>
                </a:lnTo>
                <a:lnTo>
                  <a:pt x="3564128" y="105549"/>
                </a:lnTo>
                <a:lnTo>
                  <a:pt x="3561365" y="91958"/>
                </a:lnTo>
                <a:lnTo>
                  <a:pt x="3553841" y="80870"/>
                </a:lnTo>
                <a:lnTo>
                  <a:pt x="3542696" y="73406"/>
                </a:lnTo>
                <a:lnTo>
                  <a:pt x="3529075" y="70688"/>
                </a:lnTo>
                <a:close/>
              </a:path>
              <a:path w="4217670" h="209550">
                <a:moveTo>
                  <a:pt x="3668903" y="70434"/>
                </a:moveTo>
                <a:lnTo>
                  <a:pt x="3668775" y="70434"/>
                </a:lnTo>
                <a:lnTo>
                  <a:pt x="3655194" y="73204"/>
                </a:lnTo>
                <a:lnTo>
                  <a:pt x="3644138" y="80708"/>
                </a:lnTo>
                <a:lnTo>
                  <a:pt x="3636700" y="91822"/>
                </a:lnTo>
                <a:lnTo>
                  <a:pt x="3633978" y="105422"/>
                </a:lnTo>
                <a:lnTo>
                  <a:pt x="3636720" y="119013"/>
                </a:lnTo>
                <a:lnTo>
                  <a:pt x="3644201" y="130101"/>
                </a:lnTo>
                <a:lnTo>
                  <a:pt x="3655302" y="137566"/>
                </a:lnTo>
                <a:lnTo>
                  <a:pt x="3668903" y="140284"/>
                </a:lnTo>
                <a:lnTo>
                  <a:pt x="3682628" y="137519"/>
                </a:lnTo>
                <a:lnTo>
                  <a:pt x="3693715" y="130016"/>
                </a:lnTo>
                <a:lnTo>
                  <a:pt x="3701159" y="118902"/>
                </a:lnTo>
                <a:lnTo>
                  <a:pt x="3703828" y="105308"/>
                </a:lnTo>
                <a:lnTo>
                  <a:pt x="3701085" y="91717"/>
                </a:lnTo>
                <a:lnTo>
                  <a:pt x="3693604" y="80627"/>
                </a:lnTo>
                <a:lnTo>
                  <a:pt x="3682503" y="73159"/>
                </a:lnTo>
                <a:lnTo>
                  <a:pt x="3668903" y="70434"/>
                </a:lnTo>
                <a:close/>
              </a:path>
              <a:path w="4217670" h="209550">
                <a:moveTo>
                  <a:pt x="3808603" y="70192"/>
                </a:moveTo>
                <a:lnTo>
                  <a:pt x="3795002" y="72963"/>
                </a:lnTo>
                <a:lnTo>
                  <a:pt x="3783901" y="80467"/>
                </a:lnTo>
                <a:lnTo>
                  <a:pt x="3776420" y="91581"/>
                </a:lnTo>
                <a:lnTo>
                  <a:pt x="3773678" y="105181"/>
                </a:lnTo>
                <a:lnTo>
                  <a:pt x="3776493" y="118772"/>
                </a:lnTo>
                <a:lnTo>
                  <a:pt x="3784012" y="129860"/>
                </a:lnTo>
                <a:lnTo>
                  <a:pt x="3795127" y="137324"/>
                </a:lnTo>
                <a:lnTo>
                  <a:pt x="3808730" y="140042"/>
                </a:lnTo>
                <a:lnTo>
                  <a:pt x="3822330" y="137272"/>
                </a:lnTo>
                <a:lnTo>
                  <a:pt x="3833431" y="129768"/>
                </a:lnTo>
                <a:lnTo>
                  <a:pt x="3840912" y="118654"/>
                </a:lnTo>
                <a:lnTo>
                  <a:pt x="3843655" y="105054"/>
                </a:lnTo>
                <a:lnTo>
                  <a:pt x="3840892" y="91468"/>
                </a:lnTo>
                <a:lnTo>
                  <a:pt x="3833368" y="80379"/>
                </a:lnTo>
                <a:lnTo>
                  <a:pt x="3822223" y="72912"/>
                </a:lnTo>
                <a:lnTo>
                  <a:pt x="3808603" y="70192"/>
                </a:lnTo>
                <a:close/>
              </a:path>
              <a:path w="4217670" h="209550">
                <a:moveTo>
                  <a:pt x="3948430" y="69951"/>
                </a:moveTo>
                <a:lnTo>
                  <a:pt x="3934775" y="72721"/>
                </a:lnTo>
                <a:lnTo>
                  <a:pt x="3923712" y="80225"/>
                </a:lnTo>
                <a:lnTo>
                  <a:pt x="3916245" y="91339"/>
                </a:lnTo>
                <a:lnTo>
                  <a:pt x="3913505" y="104940"/>
                </a:lnTo>
                <a:lnTo>
                  <a:pt x="3916265" y="118525"/>
                </a:lnTo>
                <a:lnTo>
                  <a:pt x="3923776" y="129614"/>
                </a:lnTo>
                <a:lnTo>
                  <a:pt x="3934882" y="137081"/>
                </a:lnTo>
                <a:lnTo>
                  <a:pt x="3948430" y="139801"/>
                </a:lnTo>
                <a:lnTo>
                  <a:pt x="3962155" y="137031"/>
                </a:lnTo>
                <a:lnTo>
                  <a:pt x="3973242" y="129527"/>
                </a:lnTo>
                <a:lnTo>
                  <a:pt x="3980686" y="118413"/>
                </a:lnTo>
                <a:lnTo>
                  <a:pt x="3983355" y="104813"/>
                </a:lnTo>
                <a:lnTo>
                  <a:pt x="3980612" y="91222"/>
                </a:lnTo>
                <a:lnTo>
                  <a:pt x="3973131" y="80133"/>
                </a:lnTo>
                <a:lnTo>
                  <a:pt x="3962030" y="72669"/>
                </a:lnTo>
                <a:lnTo>
                  <a:pt x="3948430" y="69951"/>
                </a:lnTo>
                <a:close/>
              </a:path>
              <a:path w="4217670" h="209550">
                <a:moveTo>
                  <a:pt x="4007739" y="0"/>
                </a:moveTo>
                <a:lnTo>
                  <a:pt x="4007992" y="209550"/>
                </a:lnTo>
                <a:lnTo>
                  <a:pt x="4217416" y="104406"/>
                </a:lnTo>
                <a:lnTo>
                  <a:pt x="4007739" y="0"/>
                </a:lnTo>
                <a:close/>
              </a:path>
            </a:pathLst>
          </a:custGeom>
          <a:solidFill>
            <a:srgbClr val="6C7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603497" y="1925523"/>
            <a:ext cx="8205470" cy="43781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394D88"/>
                </a:solidFill>
                <a:latin typeface="Microsoft Sans Serif"/>
                <a:cs typeface="Microsoft Sans Serif"/>
              </a:rPr>
              <a:t>ЦЕННОСТИ:</a:t>
            </a:r>
            <a:r>
              <a:rPr spc="55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pc="-20" dirty="0">
                <a:solidFill>
                  <a:srgbClr val="C00000"/>
                </a:solidFill>
                <a:latin typeface="Microsoft Sans Serif"/>
                <a:cs typeface="Microsoft Sans Serif"/>
              </a:rPr>
              <a:t>патриотизм,</a:t>
            </a:r>
            <a:r>
              <a:rPr spc="3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любовь</a:t>
            </a:r>
            <a:r>
              <a:rPr spc="1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pc="-114" dirty="0">
                <a:solidFill>
                  <a:srgbClr val="C00000"/>
                </a:solidFill>
                <a:latin typeface="Microsoft Sans Serif"/>
                <a:cs typeface="Microsoft Sans Serif"/>
              </a:rPr>
              <a:t>к</a:t>
            </a:r>
            <a:r>
              <a:rPr spc="25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pc="-5" dirty="0">
                <a:solidFill>
                  <a:srgbClr val="C00000"/>
                </a:solidFill>
                <a:latin typeface="Microsoft Sans Serif"/>
                <a:cs typeface="Microsoft Sans Serif"/>
              </a:rPr>
              <a:t>Родине,</a:t>
            </a:r>
            <a:r>
              <a:rPr spc="40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pc="-15" dirty="0">
                <a:solidFill>
                  <a:srgbClr val="C00000"/>
                </a:solidFill>
                <a:latin typeface="Microsoft Sans Serif"/>
                <a:cs typeface="Microsoft Sans Serif"/>
              </a:rPr>
              <a:t>самореализация,</a:t>
            </a:r>
            <a:r>
              <a:rPr spc="35" dirty="0">
                <a:solidFill>
                  <a:srgbClr val="C00000"/>
                </a:solidFill>
                <a:latin typeface="Microsoft Sans Serif"/>
                <a:cs typeface="Microsoft Sans Serif"/>
              </a:rPr>
              <a:t> </a:t>
            </a:r>
            <a:r>
              <a:rPr spc="-15" dirty="0">
                <a:solidFill>
                  <a:srgbClr val="C00000"/>
                </a:solidFill>
                <a:latin typeface="Microsoft Sans Serif"/>
                <a:cs typeface="Microsoft Sans Serif"/>
              </a:rPr>
              <a:t>развитие</a:t>
            </a:r>
            <a:endParaRPr dirty="0">
              <a:latin typeface="Microsoft Sans Serif"/>
              <a:cs typeface="Microsoft Sans Serif"/>
            </a:endParaRPr>
          </a:p>
          <a:p>
            <a:pPr marL="70485">
              <a:lnSpc>
                <a:spcPct val="100000"/>
              </a:lnSpc>
              <a:spcBef>
                <a:spcPts val="1775"/>
              </a:spcBef>
            </a:pPr>
            <a:r>
              <a:rPr b="1" spc="10" dirty="0">
                <a:latin typeface="Arial"/>
                <a:cs typeface="Arial"/>
              </a:rPr>
              <a:t>М</a:t>
            </a:r>
            <a:r>
              <a:rPr b="1" spc="-250" dirty="0">
                <a:latin typeface="Arial"/>
                <a:cs typeface="Arial"/>
              </a:rPr>
              <a:t>ы</a:t>
            </a:r>
            <a:r>
              <a:rPr b="1" spc="-20" dirty="0">
                <a:latin typeface="Arial"/>
                <a:cs typeface="Arial"/>
              </a:rPr>
              <a:t> </a:t>
            </a:r>
            <a:r>
              <a:rPr b="1" spc="-110" dirty="0">
                <a:latin typeface="Arial"/>
                <a:cs typeface="Arial"/>
              </a:rPr>
              <a:t>л</a:t>
            </a:r>
            <a:r>
              <a:rPr b="1" spc="-190" dirty="0">
                <a:latin typeface="Arial"/>
                <a:cs typeface="Arial"/>
              </a:rPr>
              <a:t>ю</a:t>
            </a:r>
            <a:r>
              <a:rPr b="1" spc="-100" dirty="0">
                <a:latin typeface="Arial"/>
                <a:cs typeface="Arial"/>
              </a:rPr>
              <a:t>б</a:t>
            </a:r>
            <a:r>
              <a:rPr b="1" spc="-80" dirty="0">
                <a:latin typeface="Arial"/>
                <a:cs typeface="Arial"/>
              </a:rPr>
              <a:t>и</a:t>
            </a:r>
            <a:r>
              <a:rPr b="1" spc="-105" dirty="0">
                <a:latin typeface="Arial"/>
                <a:cs typeface="Arial"/>
              </a:rPr>
              <a:t>м</a:t>
            </a:r>
            <a:r>
              <a:rPr b="1" spc="-55" dirty="0">
                <a:latin typeface="Arial"/>
                <a:cs typeface="Arial"/>
              </a:rPr>
              <a:t> </a:t>
            </a:r>
            <a:r>
              <a:rPr b="1" spc="-95" dirty="0">
                <a:latin typeface="Arial"/>
                <a:cs typeface="Arial"/>
              </a:rPr>
              <a:t>с</a:t>
            </a:r>
            <a:r>
              <a:rPr b="1" spc="-145" dirty="0">
                <a:latin typeface="Arial"/>
                <a:cs typeface="Arial"/>
              </a:rPr>
              <a:t>в</a:t>
            </a:r>
            <a:r>
              <a:rPr b="1" spc="-95" dirty="0">
                <a:latin typeface="Arial"/>
                <a:cs typeface="Arial"/>
              </a:rPr>
              <a:t>о</a:t>
            </a:r>
            <a:r>
              <a:rPr b="1" spc="-200" dirty="0">
                <a:latin typeface="Arial"/>
                <a:cs typeface="Arial"/>
              </a:rPr>
              <a:t>ю</a:t>
            </a:r>
            <a:r>
              <a:rPr b="1" spc="-30" dirty="0">
                <a:latin typeface="Arial"/>
                <a:cs typeface="Arial"/>
              </a:rPr>
              <a:t> </a:t>
            </a:r>
            <a:r>
              <a:rPr b="1" spc="5" dirty="0">
                <a:latin typeface="Arial"/>
                <a:cs typeface="Arial"/>
              </a:rPr>
              <a:t>Р</a:t>
            </a:r>
            <a:r>
              <a:rPr b="1" spc="-95" dirty="0">
                <a:latin typeface="Arial"/>
                <a:cs typeface="Arial"/>
              </a:rPr>
              <a:t>о</a:t>
            </a:r>
            <a:r>
              <a:rPr b="1" spc="-90" dirty="0">
                <a:latin typeface="Arial"/>
                <a:cs typeface="Arial"/>
              </a:rPr>
              <a:t>д</a:t>
            </a:r>
            <a:r>
              <a:rPr b="1" spc="-95" dirty="0">
                <a:latin typeface="Arial"/>
                <a:cs typeface="Arial"/>
              </a:rPr>
              <a:t>и</a:t>
            </a:r>
            <a:r>
              <a:rPr b="1" spc="-85" dirty="0">
                <a:latin typeface="Arial"/>
                <a:cs typeface="Arial"/>
              </a:rPr>
              <a:t>н</a:t>
            </a:r>
            <a:r>
              <a:rPr b="1" spc="-105" dirty="0">
                <a:latin typeface="Arial"/>
                <a:cs typeface="Arial"/>
              </a:rPr>
              <a:t>у</a:t>
            </a:r>
            <a:endParaRPr dirty="0">
              <a:latin typeface="Arial"/>
              <a:cs typeface="Arial"/>
            </a:endParaRPr>
          </a:p>
          <a:p>
            <a:pPr marL="70485">
              <a:lnSpc>
                <a:spcPct val="100000"/>
              </a:lnSpc>
            </a:pPr>
            <a:r>
              <a:rPr b="1" spc="-100" dirty="0">
                <a:latin typeface="Arial"/>
                <a:cs typeface="Arial"/>
              </a:rPr>
              <a:t>В </a:t>
            </a:r>
            <a:r>
              <a:rPr b="1" spc="-80" dirty="0">
                <a:latin typeface="Arial"/>
                <a:cs typeface="Arial"/>
              </a:rPr>
              <a:t>ч</a:t>
            </a:r>
            <a:r>
              <a:rPr b="1" spc="5" dirty="0">
                <a:latin typeface="Arial"/>
                <a:cs typeface="Arial"/>
              </a:rPr>
              <a:t>ё</a:t>
            </a:r>
            <a:r>
              <a:rPr b="1" spc="-105" dirty="0">
                <a:latin typeface="Arial"/>
                <a:cs typeface="Arial"/>
              </a:rPr>
              <a:t>м</a:t>
            </a:r>
            <a:r>
              <a:rPr b="1" spc="-30" dirty="0">
                <a:latin typeface="Arial"/>
                <a:cs typeface="Arial"/>
              </a:rPr>
              <a:t> </a:t>
            </a:r>
            <a:r>
              <a:rPr b="1" spc="-110" dirty="0">
                <a:latin typeface="Arial"/>
                <a:cs typeface="Arial"/>
              </a:rPr>
              <a:t>п</a:t>
            </a:r>
            <a:r>
              <a:rPr b="1" spc="-95" dirty="0">
                <a:latin typeface="Arial"/>
                <a:cs typeface="Arial"/>
              </a:rPr>
              <a:t>ро</a:t>
            </a:r>
            <a:r>
              <a:rPr b="1" spc="-70" dirty="0">
                <a:latin typeface="Arial"/>
                <a:cs typeface="Arial"/>
              </a:rPr>
              <a:t>я</a:t>
            </a:r>
            <a:r>
              <a:rPr b="1" spc="-135" dirty="0">
                <a:latin typeface="Arial"/>
                <a:cs typeface="Arial"/>
              </a:rPr>
              <a:t>вл</a:t>
            </a:r>
            <a:r>
              <a:rPr b="1" spc="-40" dirty="0">
                <a:latin typeface="Arial"/>
                <a:cs typeface="Arial"/>
              </a:rPr>
              <a:t>я</a:t>
            </a:r>
            <a:r>
              <a:rPr b="1" spc="-50" dirty="0">
                <a:latin typeface="Arial"/>
                <a:cs typeface="Arial"/>
              </a:rPr>
              <a:t>е</a:t>
            </a:r>
            <a:r>
              <a:rPr b="1" spc="-80" dirty="0">
                <a:latin typeface="Arial"/>
                <a:cs typeface="Arial"/>
              </a:rPr>
              <a:t>тся</a:t>
            </a:r>
            <a:r>
              <a:rPr b="1" spc="-35" dirty="0">
                <a:latin typeface="Arial"/>
                <a:cs typeface="Arial"/>
              </a:rPr>
              <a:t> </a:t>
            </a:r>
            <a:r>
              <a:rPr b="1" spc="-80" dirty="0">
                <a:latin typeface="Arial"/>
                <a:cs typeface="Arial"/>
              </a:rPr>
              <a:t>э</a:t>
            </a:r>
            <a:r>
              <a:rPr b="1" spc="-50" dirty="0">
                <a:latin typeface="Arial"/>
                <a:cs typeface="Arial"/>
              </a:rPr>
              <a:t>т</a:t>
            </a:r>
            <a:r>
              <a:rPr b="1" dirty="0">
                <a:latin typeface="Arial"/>
                <a:cs typeface="Arial"/>
              </a:rPr>
              <a:t>а</a:t>
            </a:r>
            <a:r>
              <a:rPr b="1" spc="-30" dirty="0">
                <a:latin typeface="Arial"/>
                <a:cs typeface="Arial"/>
              </a:rPr>
              <a:t> </a:t>
            </a:r>
            <a:r>
              <a:rPr b="1" spc="-110" dirty="0">
                <a:latin typeface="Arial"/>
                <a:cs typeface="Arial"/>
              </a:rPr>
              <a:t>л</a:t>
            </a:r>
            <a:r>
              <a:rPr b="1" spc="-190" dirty="0">
                <a:latin typeface="Arial"/>
                <a:cs typeface="Arial"/>
              </a:rPr>
              <a:t>ю</a:t>
            </a:r>
            <a:r>
              <a:rPr b="1" spc="-114" dirty="0">
                <a:latin typeface="Arial"/>
                <a:cs typeface="Arial"/>
              </a:rPr>
              <a:t>бо</a:t>
            </a:r>
            <a:r>
              <a:rPr b="1" spc="-100" dirty="0">
                <a:latin typeface="Arial"/>
                <a:cs typeface="Arial"/>
              </a:rPr>
              <a:t>в</a:t>
            </a:r>
            <a:r>
              <a:rPr b="1" spc="-180" dirty="0">
                <a:latin typeface="Arial"/>
                <a:cs typeface="Arial"/>
              </a:rPr>
              <a:t>ь</a:t>
            </a:r>
            <a:r>
              <a:rPr b="1" spc="-100" dirty="0">
                <a:latin typeface="Arial"/>
                <a:cs typeface="Arial"/>
              </a:rPr>
              <a:t>?</a:t>
            </a:r>
            <a:endParaRPr dirty="0">
              <a:latin typeface="Arial"/>
              <a:cs typeface="Arial"/>
            </a:endParaRPr>
          </a:p>
          <a:p>
            <a:pPr marL="692150" marR="5080" indent="-285115">
              <a:lnSpc>
                <a:spcPct val="100000"/>
              </a:lnSpc>
              <a:buChar char="•"/>
              <a:tabLst>
                <a:tab pos="692150" algn="l"/>
                <a:tab pos="692785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20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любви </a:t>
            </a:r>
            <a:r>
              <a:rPr spc="-114" dirty="0">
                <a:latin typeface="Microsoft Sans Serif"/>
                <a:cs typeface="Microsoft Sans Serif"/>
              </a:rPr>
              <a:t>к</a:t>
            </a:r>
            <a:r>
              <a:rPr spc="20" dirty="0">
                <a:latin typeface="Microsoft Sans Serif"/>
                <a:cs typeface="Microsoft Sans Serif"/>
              </a:rPr>
              <a:t> </a:t>
            </a:r>
            <a:r>
              <a:rPr spc="-15" dirty="0">
                <a:latin typeface="Microsoft Sans Serif"/>
                <a:cs typeface="Microsoft Sans Serif"/>
              </a:rPr>
              <a:t>людям,</a:t>
            </a:r>
            <a:r>
              <a:rPr spc="25" dirty="0">
                <a:latin typeface="Microsoft Sans Serif"/>
                <a:cs typeface="Microsoft Sans Serif"/>
              </a:rPr>
              <a:t> </a:t>
            </a:r>
            <a:r>
              <a:rPr spc="-20" dirty="0">
                <a:latin typeface="Microsoft Sans Serif"/>
                <a:cs typeface="Microsoft Sans Serif"/>
              </a:rPr>
              <a:t>которые</a:t>
            </a:r>
            <a:r>
              <a:rPr spc="5" dirty="0">
                <a:latin typeface="Microsoft Sans Serif"/>
                <a:cs typeface="Microsoft Sans Serif"/>
              </a:rPr>
              <a:t> </a:t>
            </a:r>
            <a:r>
              <a:rPr spc="-20" dirty="0">
                <a:latin typeface="Microsoft Sans Serif"/>
                <a:cs typeface="Microsoft Sans Serif"/>
              </a:rPr>
              <a:t>рядом</a:t>
            </a:r>
            <a:r>
              <a:rPr spc="25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</a:t>
            </a:r>
            <a:r>
              <a:rPr spc="20" dirty="0">
                <a:latin typeface="Microsoft Sans Serif"/>
                <a:cs typeface="Microsoft Sans Serif"/>
              </a:rPr>
              <a:t> </a:t>
            </a:r>
            <a:r>
              <a:rPr spc="-25" dirty="0">
                <a:latin typeface="Microsoft Sans Serif"/>
                <a:cs typeface="Microsoft Sans Serif"/>
              </a:rPr>
              <a:t>нами</a:t>
            </a:r>
            <a:r>
              <a:rPr spc="50" dirty="0">
                <a:latin typeface="Microsoft Sans Serif"/>
                <a:cs typeface="Microsoft Sans Serif"/>
              </a:rPr>
              <a:t> </a:t>
            </a:r>
            <a:r>
              <a:rPr spc="370" dirty="0">
                <a:latin typeface="Microsoft Sans Serif"/>
                <a:cs typeface="Microsoft Sans Serif"/>
              </a:rPr>
              <a:t>–</a:t>
            </a:r>
            <a:r>
              <a:rPr spc="10" dirty="0">
                <a:latin typeface="Microsoft Sans Serif"/>
                <a:cs typeface="Microsoft Sans Serif"/>
              </a:rPr>
              <a:t> </a:t>
            </a:r>
            <a:r>
              <a:rPr spc="-114" dirty="0">
                <a:latin typeface="Microsoft Sans Serif"/>
                <a:cs typeface="Microsoft Sans Serif"/>
              </a:rPr>
              <a:t>к</a:t>
            </a:r>
            <a:r>
              <a:rPr spc="25" dirty="0">
                <a:latin typeface="Microsoft Sans Serif"/>
                <a:cs typeface="Microsoft Sans Serif"/>
              </a:rPr>
              <a:t> </a:t>
            </a:r>
            <a:r>
              <a:rPr spc="-15" dirty="0">
                <a:latin typeface="Microsoft Sans Serif"/>
                <a:cs typeface="Microsoft Sans Serif"/>
              </a:rPr>
              <a:t>семье,</a:t>
            </a:r>
            <a:r>
              <a:rPr spc="20" dirty="0">
                <a:latin typeface="Microsoft Sans Serif"/>
                <a:cs typeface="Microsoft Sans Serif"/>
              </a:rPr>
              <a:t> </a:t>
            </a:r>
            <a:r>
              <a:rPr spc="-114" dirty="0">
                <a:latin typeface="Microsoft Sans Serif"/>
                <a:cs typeface="Microsoft Sans Serif"/>
              </a:rPr>
              <a:t>к</a:t>
            </a:r>
            <a:r>
              <a:rPr spc="15" dirty="0">
                <a:latin typeface="Microsoft Sans Serif"/>
                <a:cs typeface="Microsoft Sans Serif"/>
              </a:rPr>
              <a:t> </a:t>
            </a:r>
            <a:r>
              <a:rPr spc="-25" dirty="0">
                <a:latin typeface="Microsoft Sans Serif"/>
                <a:cs typeface="Microsoft Sans Serif"/>
              </a:rPr>
              <a:t>друзьям,</a:t>
            </a:r>
            <a:r>
              <a:rPr spc="40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ко</a:t>
            </a:r>
            <a:r>
              <a:rPr spc="15" dirty="0">
                <a:latin typeface="Microsoft Sans Serif"/>
                <a:cs typeface="Microsoft Sans Serif"/>
              </a:rPr>
              <a:t> </a:t>
            </a:r>
            <a:r>
              <a:rPr spc="-15" dirty="0">
                <a:latin typeface="Microsoft Sans Serif"/>
                <a:cs typeface="Microsoft Sans Serif"/>
              </a:rPr>
              <a:t>всем </a:t>
            </a:r>
            <a:r>
              <a:rPr spc="-459" dirty="0">
                <a:latin typeface="Microsoft Sans Serif"/>
                <a:cs typeface="Microsoft Sans Serif"/>
              </a:rPr>
              <a:t> </a:t>
            </a:r>
            <a:r>
              <a:rPr spc="-20" dirty="0">
                <a:latin typeface="Microsoft Sans Serif"/>
                <a:cs typeface="Microsoft Sans Serif"/>
              </a:rPr>
              <a:t>жителям</a:t>
            </a:r>
            <a:r>
              <a:rPr spc="5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России.</a:t>
            </a:r>
          </a:p>
          <a:p>
            <a:pPr marL="692150" indent="-285750">
              <a:lnSpc>
                <a:spcPct val="100000"/>
              </a:lnSpc>
              <a:buChar char="•"/>
              <a:tabLst>
                <a:tab pos="692150" algn="l"/>
                <a:tab pos="692785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30" dirty="0">
                <a:latin typeface="Microsoft Sans Serif"/>
                <a:cs typeface="Microsoft Sans Serif"/>
              </a:rPr>
              <a:t> </a:t>
            </a:r>
            <a:r>
              <a:rPr spc="-15" dirty="0">
                <a:latin typeface="Microsoft Sans Serif"/>
                <a:cs typeface="Microsoft Sans Serif"/>
              </a:rPr>
              <a:t>умении</a:t>
            </a:r>
            <a:r>
              <a:rPr spc="30" dirty="0">
                <a:latin typeface="Microsoft Sans Serif"/>
                <a:cs typeface="Microsoft Sans Serif"/>
              </a:rPr>
              <a:t> </a:t>
            </a:r>
            <a:r>
              <a:rPr spc="-5" dirty="0">
                <a:latin typeface="Microsoft Sans Serif"/>
                <a:cs typeface="Microsoft Sans Serif"/>
              </a:rPr>
              <a:t>восхищаться</a:t>
            </a:r>
            <a:r>
              <a:rPr spc="30" dirty="0">
                <a:latin typeface="Microsoft Sans Serif"/>
                <a:cs typeface="Microsoft Sans Serif"/>
              </a:rPr>
              <a:t> </a:t>
            </a:r>
            <a:r>
              <a:rPr spc="-20" dirty="0">
                <a:latin typeface="Microsoft Sans Serif"/>
                <a:cs typeface="Microsoft Sans Serif"/>
              </a:rPr>
              <a:t>красотой</a:t>
            </a:r>
            <a:r>
              <a:rPr spc="40" dirty="0">
                <a:latin typeface="Microsoft Sans Serif"/>
                <a:cs typeface="Microsoft Sans Serif"/>
              </a:rPr>
              <a:t> </a:t>
            </a:r>
            <a:r>
              <a:rPr spc="-10" dirty="0">
                <a:latin typeface="Microsoft Sans Serif"/>
                <a:cs typeface="Microsoft Sans Serif"/>
              </a:rPr>
              <a:t>природы</a:t>
            </a:r>
            <a:r>
              <a:rPr spc="45" dirty="0">
                <a:latin typeface="Microsoft Sans Serif"/>
                <a:cs typeface="Microsoft Sans Serif"/>
              </a:rPr>
              <a:t> </a:t>
            </a:r>
            <a:r>
              <a:rPr spc="-10" dirty="0">
                <a:latin typeface="Microsoft Sans Serif"/>
                <a:cs typeface="Microsoft Sans Serif"/>
              </a:rPr>
              <a:t>нашей</a:t>
            </a:r>
            <a:r>
              <a:rPr spc="20" dirty="0">
                <a:latin typeface="Microsoft Sans Serif"/>
                <a:cs typeface="Microsoft Sans Serif"/>
              </a:rPr>
              <a:t> </a:t>
            </a:r>
            <a:r>
              <a:rPr spc="-5" dirty="0">
                <a:latin typeface="Microsoft Sans Serif"/>
                <a:cs typeface="Microsoft Sans Serif"/>
              </a:rPr>
              <a:t>необъятной</a:t>
            </a:r>
            <a:r>
              <a:rPr spc="30" dirty="0">
                <a:latin typeface="Microsoft Sans Serif"/>
                <a:cs typeface="Microsoft Sans Serif"/>
              </a:rPr>
              <a:t> </a:t>
            </a:r>
            <a:r>
              <a:rPr spc="-10" dirty="0">
                <a:latin typeface="Microsoft Sans Serif"/>
                <a:cs typeface="Microsoft Sans Serif"/>
              </a:rPr>
              <a:t>Родины.</a:t>
            </a:r>
            <a:endParaRPr dirty="0">
              <a:latin typeface="Microsoft Sans Serif"/>
              <a:cs typeface="Microsoft Sans Serif"/>
            </a:endParaRPr>
          </a:p>
          <a:p>
            <a:pPr marL="692150" indent="-285750">
              <a:lnSpc>
                <a:spcPct val="100000"/>
              </a:lnSpc>
              <a:buChar char="•"/>
              <a:tabLst>
                <a:tab pos="692150" algn="l"/>
                <a:tab pos="692785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10" dirty="0">
                <a:latin typeface="Microsoft Sans Serif"/>
                <a:cs typeface="Microsoft Sans Serif"/>
              </a:rPr>
              <a:t> </a:t>
            </a:r>
            <a:r>
              <a:rPr spc="-15" dirty="0">
                <a:latin typeface="Microsoft Sans Serif"/>
                <a:cs typeface="Microsoft Sans Serif"/>
              </a:rPr>
              <a:t>желании</a:t>
            </a:r>
            <a:r>
              <a:rPr spc="10" dirty="0">
                <a:latin typeface="Microsoft Sans Serif"/>
                <a:cs typeface="Microsoft Sans Serif"/>
              </a:rPr>
              <a:t> </a:t>
            </a:r>
            <a:r>
              <a:rPr spc="-5" dirty="0">
                <a:latin typeface="Microsoft Sans Serif"/>
                <a:cs typeface="Microsoft Sans Serif"/>
              </a:rPr>
              <a:t>беречь</a:t>
            </a:r>
            <a:r>
              <a:rPr spc="30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эту</a:t>
            </a:r>
            <a:r>
              <a:rPr spc="10" dirty="0">
                <a:latin typeface="Microsoft Sans Serif"/>
                <a:cs typeface="Microsoft Sans Serif"/>
              </a:rPr>
              <a:t> </a:t>
            </a:r>
            <a:r>
              <a:rPr spc="-20" dirty="0">
                <a:latin typeface="Microsoft Sans Serif"/>
                <a:cs typeface="Microsoft Sans Serif"/>
              </a:rPr>
              <a:t>красоту.</a:t>
            </a:r>
            <a:endParaRPr dirty="0">
              <a:latin typeface="Microsoft Sans Serif"/>
              <a:cs typeface="Microsoft Sans Serif"/>
            </a:endParaRPr>
          </a:p>
          <a:p>
            <a:pPr marL="692150" indent="-285750">
              <a:lnSpc>
                <a:spcPct val="100000"/>
              </a:lnSpc>
              <a:buChar char="•"/>
              <a:tabLst>
                <a:tab pos="692150" algn="l"/>
                <a:tab pos="692785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15" dirty="0">
                <a:latin typeface="Microsoft Sans Serif"/>
                <a:cs typeface="Microsoft Sans Serif"/>
              </a:rPr>
              <a:t> </a:t>
            </a:r>
            <a:r>
              <a:rPr spc="-15" dirty="0">
                <a:latin typeface="Microsoft Sans Serif"/>
                <a:cs typeface="Microsoft Sans Serif"/>
              </a:rPr>
              <a:t>желании</a:t>
            </a:r>
            <a:r>
              <a:rPr spc="10" dirty="0">
                <a:latin typeface="Microsoft Sans Serif"/>
                <a:cs typeface="Microsoft Sans Serif"/>
              </a:rPr>
              <a:t> </a:t>
            </a:r>
            <a:r>
              <a:rPr spc="-10" dirty="0">
                <a:latin typeface="Microsoft Sans Serif"/>
                <a:cs typeface="Microsoft Sans Serif"/>
              </a:rPr>
              <a:t>потрудиться</a:t>
            </a:r>
            <a:r>
              <a:rPr spc="35" dirty="0">
                <a:latin typeface="Microsoft Sans Serif"/>
                <a:cs typeface="Microsoft Sans Serif"/>
              </a:rPr>
              <a:t> </a:t>
            </a:r>
            <a:r>
              <a:rPr spc="-5" dirty="0">
                <a:latin typeface="Microsoft Sans Serif"/>
                <a:cs typeface="Microsoft Sans Serif"/>
              </a:rPr>
              <a:t>на</a:t>
            </a:r>
            <a:r>
              <a:rPr spc="5" dirty="0">
                <a:latin typeface="Microsoft Sans Serif"/>
                <a:cs typeface="Microsoft Sans Serif"/>
              </a:rPr>
              <a:t> </a:t>
            </a:r>
            <a:r>
              <a:rPr spc="-5" dirty="0">
                <a:latin typeface="Microsoft Sans Serif"/>
                <a:cs typeface="Microsoft Sans Serif"/>
              </a:rPr>
              <a:t>благо</a:t>
            </a:r>
            <a:r>
              <a:rPr spc="25" dirty="0">
                <a:latin typeface="Microsoft Sans Serif"/>
                <a:cs typeface="Microsoft Sans Serif"/>
              </a:rPr>
              <a:t> </a:t>
            </a:r>
            <a:r>
              <a:rPr spc="-5" dirty="0">
                <a:latin typeface="Microsoft Sans Serif"/>
                <a:cs typeface="Microsoft Sans Serif"/>
              </a:rPr>
              <a:t>Родины.</a:t>
            </a:r>
            <a:endParaRPr dirty="0">
              <a:latin typeface="Microsoft Sans Serif"/>
              <a:cs typeface="Microsoft Sans Serif"/>
            </a:endParaRPr>
          </a:p>
          <a:p>
            <a:pPr marL="692150" marR="13970" indent="-285115">
              <a:lnSpc>
                <a:spcPct val="100000"/>
              </a:lnSpc>
              <a:buChar char="•"/>
              <a:tabLst>
                <a:tab pos="692150" algn="l"/>
                <a:tab pos="692785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20" dirty="0">
                <a:latin typeface="Microsoft Sans Serif"/>
                <a:cs typeface="Microsoft Sans Serif"/>
              </a:rPr>
              <a:t> </a:t>
            </a:r>
            <a:r>
              <a:rPr spc="-25" dirty="0">
                <a:latin typeface="Microsoft Sans Serif"/>
                <a:cs typeface="Microsoft Sans Serif"/>
              </a:rPr>
              <a:t>мужестве</a:t>
            </a:r>
            <a:r>
              <a:rPr spc="15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</a:t>
            </a:r>
            <a:r>
              <a:rPr spc="25" dirty="0">
                <a:latin typeface="Microsoft Sans Serif"/>
                <a:cs typeface="Microsoft Sans Serif"/>
              </a:rPr>
              <a:t> </a:t>
            </a:r>
            <a:r>
              <a:rPr spc="-15" dirty="0">
                <a:latin typeface="Microsoft Sans Serif"/>
                <a:cs typeface="Microsoft Sans Serif"/>
              </a:rPr>
              <a:t>решимости</a:t>
            </a:r>
            <a:r>
              <a:rPr spc="45" dirty="0">
                <a:latin typeface="Microsoft Sans Serif"/>
                <a:cs typeface="Microsoft Sans Serif"/>
              </a:rPr>
              <a:t> </a:t>
            </a:r>
            <a:r>
              <a:rPr spc="-5" dirty="0">
                <a:latin typeface="Microsoft Sans Serif"/>
                <a:cs typeface="Microsoft Sans Serif"/>
              </a:rPr>
              <a:t>встать</a:t>
            </a:r>
            <a:r>
              <a:rPr spc="10" dirty="0">
                <a:latin typeface="Microsoft Sans Serif"/>
                <a:cs typeface="Microsoft Sans Serif"/>
              </a:rPr>
              <a:t> </a:t>
            </a:r>
            <a:r>
              <a:rPr spc="-5" dirty="0">
                <a:latin typeface="Microsoft Sans Serif"/>
                <a:cs typeface="Microsoft Sans Serif"/>
              </a:rPr>
              <a:t>на</a:t>
            </a:r>
            <a:r>
              <a:rPr spc="15" dirty="0">
                <a:latin typeface="Microsoft Sans Serif"/>
                <a:cs typeface="Microsoft Sans Serif"/>
              </a:rPr>
              <a:t> </a:t>
            </a:r>
            <a:r>
              <a:rPr spc="-15" dirty="0">
                <a:latin typeface="Microsoft Sans Serif"/>
                <a:cs typeface="Microsoft Sans Serif"/>
              </a:rPr>
              <a:t>защиту</a:t>
            </a:r>
            <a:r>
              <a:rPr spc="40" dirty="0">
                <a:latin typeface="Microsoft Sans Serif"/>
                <a:cs typeface="Microsoft Sans Serif"/>
              </a:rPr>
              <a:t> </a:t>
            </a:r>
            <a:r>
              <a:rPr spc="-10" dirty="0">
                <a:latin typeface="Microsoft Sans Serif"/>
                <a:cs typeface="Microsoft Sans Serif"/>
              </a:rPr>
              <a:t>Родины</a:t>
            </a:r>
            <a:r>
              <a:rPr spc="25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25" dirty="0">
                <a:latin typeface="Microsoft Sans Serif"/>
                <a:cs typeface="Microsoft Sans Serif"/>
              </a:rPr>
              <a:t> </a:t>
            </a:r>
            <a:r>
              <a:rPr spc="-10" dirty="0">
                <a:latin typeface="Microsoft Sans Serif"/>
                <a:cs typeface="Microsoft Sans Serif"/>
              </a:rPr>
              <a:t>опасное</a:t>
            </a:r>
            <a:r>
              <a:rPr spc="30" dirty="0">
                <a:latin typeface="Microsoft Sans Serif"/>
                <a:cs typeface="Microsoft Sans Serif"/>
              </a:rPr>
              <a:t> </a:t>
            </a:r>
            <a:r>
              <a:rPr spc="-5" dirty="0">
                <a:latin typeface="Microsoft Sans Serif"/>
                <a:cs typeface="Microsoft Sans Serif"/>
              </a:rPr>
              <a:t>для</a:t>
            </a:r>
            <a:r>
              <a:rPr spc="25" dirty="0">
                <a:latin typeface="Microsoft Sans Serif"/>
                <a:cs typeface="Microsoft Sans Serif"/>
              </a:rPr>
              <a:t> </a:t>
            </a:r>
            <a:r>
              <a:rPr spc="-5" dirty="0">
                <a:latin typeface="Microsoft Sans Serif"/>
                <a:cs typeface="Microsoft Sans Serif"/>
              </a:rPr>
              <a:t>нее </a:t>
            </a:r>
            <a:r>
              <a:rPr spc="-465" dirty="0">
                <a:latin typeface="Microsoft Sans Serif"/>
                <a:cs typeface="Microsoft Sans Serif"/>
              </a:rPr>
              <a:t> </a:t>
            </a:r>
            <a:r>
              <a:rPr spc="-15" dirty="0">
                <a:latin typeface="Microsoft Sans Serif"/>
                <a:cs typeface="Microsoft Sans Serif"/>
              </a:rPr>
              <a:t>время.</a:t>
            </a:r>
            <a:endParaRPr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dirty="0">
              <a:latin typeface="Microsoft Sans Serif"/>
              <a:cs typeface="Microsoft Sans Serif"/>
            </a:endParaRPr>
          </a:p>
          <a:p>
            <a:pPr marL="4537075" marR="624205">
              <a:lnSpc>
                <a:spcPct val="100000"/>
              </a:lnSpc>
              <a:tabLst>
                <a:tab pos="7496809" algn="l"/>
              </a:tabLst>
            </a:pPr>
            <a:r>
              <a:rPr dirty="0">
                <a:solidFill>
                  <a:srgbClr val="394D88"/>
                </a:solidFill>
                <a:latin typeface="Microsoft Sans Serif"/>
                <a:cs typeface="Microsoft Sans Serif"/>
              </a:rPr>
              <a:t>И</a:t>
            </a:r>
            <a:r>
              <a:rPr spc="2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есл</a:t>
            </a:r>
            <a:r>
              <a:rPr dirty="0">
                <a:solidFill>
                  <a:srgbClr val="394D88"/>
                </a:solidFill>
                <a:latin typeface="Microsoft Sans Serif"/>
                <a:cs typeface="Microsoft Sans Serif"/>
              </a:rPr>
              <a:t>и</a:t>
            </a:r>
            <a:r>
              <a:rPr spc="2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pc="5" dirty="0">
                <a:solidFill>
                  <a:srgbClr val="394D88"/>
                </a:solidFill>
                <a:latin typeface="Microsoft Sans Serif"/>
                <a:cs typeface="Microsoft Sans Serif"/>
              </a:rPr>
              <a:t>т</a:t>
            </a:r>
            <a:r>
              <a:rPr dirty="0">
                <a:solidFill>
                  <a:srgbClr val="394D88"/>
                </a:solidFill>
                <a:latin typeface="Microsoft Sans Serif"/>
                <a:cs typeface="Microsoft Sans Serif"/>
              </a:rPr>
              <a:t>ы</a:t>
            </a:r>
            <a:r>
              <a:rPr spc="5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pc="-15" dirty="0">
                <a:solidFill>
                  <a:srgbClr val="394D88"/>
                </a:solidFill>
                <a:latin typeface="Microsoft Sans Serif"/>
                <a:cs typeface="Microsoft Sans Serif"/>
              </a:rPr>
              <a:t>п</a:t>
            </a:r>
            <a:r>
              <a:rPr spc="-25" dirty="0">
                <a:solidFill>
                  <a:srgbClr val="394D88"/>
                </a:solidFill>
                <a:latin typeface="Microsoft Sans Serif"/>
                <a:cs typeface="Microsoft Sans Serif"/>
              </a:rPr>
              <a:t>р</a:t>
            </a:r>
            <a:r>
              <a:rPr spc="-10" dirty="0">
                <a:solidFill>
                  <a:srgbClr val="394D88"/>
                </a:solidFill>
                <a:latin typeface="Microsoft Sans Serif"/>
                <a:cs typeface="Microsoft Sans Serif"/>
              </a:rPr>
              <a:t>ичасте</a:t>
            </a:r>
            <a:r>
              <a:rPr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н</a:t>
            </a:r>
            <a:r>
              <a:rPr spc="3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pc="-114" dirty="0">
                <a:solidFill>
                  <a:srgbClr val="394D88"/>
                </a:solidFill>
                <a:latin typeface="Microsoft Sans Serif"/>
                <a:cs typeface="Microsoft Sans Serif"/>
              </a:rPr>
              <a:t>к</a:t>
            </a:r>
            <a:r>
              <a:rPr spc="2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н</a:t>
            </a:r>
            <a:r>
              <a:rPr spc="-10" dirty="0">
                <a:solidFill>
                  <a:srgbClr val="394D88"/>
                </a:solidFill>
                <a:latin typeface="Microsoft Sans Serif"/>
                <a:cs typeface="Microsoft Sans Serif"/>
              </a:rPr>
              <a:t>е</a:t>
            </a:r>
            <a:r>
              <a:rPr dirty="0">
                <a:solidFill>
                  <a:srgbClr val="394D88"/>
                </a:solidFill>
                <a:latin typeface="Microsoft Sans Serif"/>
                <a:cs typeface="Microsoft Sans Serif"/>
              </a:rPr>
              <a:t>й	-  </a:t>
            </a:r>
            <a:r>
              <a:rPr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Россия</a:t>
            </a:r>
            <a:endParaRPr dirty="0">
              <a:latin typeface="Microsoft Sans Serif"/>
              <a:cs typeface="Microsoft Sans Serif"/>
            </a:endParaRPr>
          </a:p>
          <a:p>
            <a:pPr marL="4537075">
              <a:lnSpc>
                <a:spcPts val="2110"/>
              </a:lnSpc>
            </a:pPr>
            <a:r>
              <a:rPr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Не</a:t>
            </a:r>
            <a:r>
              <a:rPr dirty="0">
                <a:solidFill>
                  <a:srgbClr val="394D88"/>
                </a:solidFill>
                <a:latin typeface="Microsoft Sans Serif"/>
                <a:cs typeface="Microsoft Sans Serif"/>
              </a:rPr>
              <a:t> с</a:t>
            </a:r>
            <a:r>
              <a:rPr spc="15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гор</a:t>
            </a:r>
            <a:r>
              <a:rPr spc="2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берёт</a:t>
            </a:r>
            <a:r>
              <a:rPr spc="2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spc="-5" dirty="0">
                <a:solidFill>
                  <a:srgbClr val="394D88"/>
                </a:solidFill>
                <a:latin typeface="Microsoft Sans Serif"/>
                <a:cs typeface="Microsoft Sans Serif"/>
              </a:rPr>
              <a:t>начало,</a:t>
            </a:r>
            <a:r>
              <a:rPr spc="5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dirty="0">
                <a:solidFill>
                  <a:srgbClr val="394D88"/>
                </a:solidFill>
                <a:latin typeface="Microsoft Sans Serif"/>
                <a:cs typeface="Microsoft Sans Serif"/>
              </a:rPr>
              <a:t>а</a:t>
            </a:r>
            <a:r>
              <a:rPr spc="10" dirty="0">
                <a:solidFill>
                  <a:srgbClr val="394D88"/>
                </a:solidFill>
                <a:latin typeface="Microsoft Sans Serif"/>
                <a:cs typeface="Microsoft Sans Serif"/>
              </a:rPr>
              <a:t> </a:t>
            </a:r>
            <a:r>
              <a:rPr dirty="0">
                <a:solidFill>
                  <a:srgbClr val="394D88"/>
                </a:solidFill>
                <a:latin typeface="Microsoft Sans Serif"/>
                <a:cs typeface="Microsoft Sans Serif"/>
              </a:rPr>
              <a:t>с тебя</a:t>
            </a:r>
            <a:endParaRPr dirty="0">
              <a:latin typeface="Microsoft Sans Serif"/>
              <a:cs typeface="Microsoft Sans Serif"/>
            </a:endParaRPr>
          </a:p>
          <a:p>
            <a:pPr marR="276225" algn="r">
              <a:lnSpc>
                <a:spcPts val="2230"/>
              </a:lnSpc>
            </a:pPr>
            <a:r>
              <a:rPr i="1" spc="-60" dirty="0">
                <a:solidFill>
                  <a:srgbClr val="394D88"/>
                </a:solidFill>
                <a:latin typeface="Arial"/>
                <a:cs typeface="Arial"/>
              </a:rPr>
              <a:t>(В.Ф. </a:t>
            </a:r>
            <a:r>
              <a:rPr i="1" spc="-70" dirty="0">
                <a:solidFill>
                  <a:srgbClr val="394D88"/>
                </a:solidFill>
                <a:latin typeface="Arial"/>
                <a:cs typeface="Arial"/>
              </a:rPr>
              <a:t>Боков</a:t>
            </a:r>
            <a:r>
              <a:rPr i="1" spc="-50" dirty="0">
                <a:solidFill>
                  <a:srgbClr val="394D88"/>
                </a:solidFill>
                <a:latin typeface="Arial"/>
                <a:cs typeface="Arial"/>
              </a:rPr>
              <a:t> </a:t>
            </a:r>
            <a:r>
              <a:rPr i="1" spc="-35" dirty="0">
                <a:solidFill>
                  <a:srgbClr val="394D88"/>
                </a:solidFill>
                <a:latin typeface="Arial"/>
                <a:cs typeface="Arial"/>
              </a:rPr>
              <a:t>)</a:t>
            </a:r>
            <a:endParaRPr dirty="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9086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8"/>
          <p:cNvSpPr/>
          <p:nvPr/>
        </p:nvSpPr>
        <p:spPr>
          <a:xfrm>
            <a:off x="0" y="0"/>
            <a:ext cx="6083300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  <p:sp>
        <p:nvSpPr>
          <p:cNvPr id="7" name="Rectangle 67"/>
          <p:cNvSpPr/>
          <p:nvPr/>
        </p:nvSpPr>
        <p:spPr>
          <a:xfrm>
            <a:off x="6051550" y="0"/>
            <a:ext cx="6256338" cy="685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45060" name="TextBox 15"/>
          <p:cNvSpPr txBox="1">
            <a:spLocks noChangeArrowheads="1"/>
          </p:cNvSpPr>
          <p:nvPr/>
        </p:nvSpPr>
        <p:spPr bwMode="auto">
          <a:xfrm>
            <a:off x="339725" y="989013"/>
            <a:ext cx="5370513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Отсутствие единой цифровой образовательной среды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Качество образования не в полной мере отвечает современным требованиям рынка труда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Нехватка педагогических кадров и высокая дифференциация в обеспечении ими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«Глобализация» репетиторства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Возможности дополнительного образования не отвечают запросам населения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Недостаточная база для организации качественного отдыха детей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Растущий запрос на квалифицированные рабочие кадры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Устаревшая инфраструктура некоторых образовательных организаций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Новые требования к цифровой грамотности педагогов и учеников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Слабая вовлеченность будущих работодателей в процессы профориентации и подготовки кадров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Низкий уровень «закрепляемости» молодых педагогов</a:t>
            </a:r>
          </a:p>
        </p:txBody>
      </p:sp>
      <p:sp>
        <p:nvSpPr>
          <p:cNvPr id="45061" name="TextBox 16"/>
          <p:cNvSpPr txBox="1">
            <a:spLocks noChangeArrowheads="1"/>
          </p:cNvSpPr>
          <p:nvPr/>
        </p:nvSpPr>
        <p:spPr bwMode="auto">
          <a:xfrm>
            <a:off x="6210300" y="1009650"/>
            <a:ext cx="5827713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Нехватка ресурсов и высокая изменчивость внешней среды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Необходимость формирования абсолютно новых навыков 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ru-RU" sz="1600">
                <a:solidFill>
                  <a:schemeClr val="bg1"/>
                </a:solidFill>
              </a:rPr>
              <a:t>Автоматизация рынка труда</a:t>
            </a:r>
            <a:r>
              <a:rPr lang="ru-RU" altLang="ru-RU" sz="1600"/>
              <a:t>, </a:t>
            </a:r>
            <a:r>
              <a:rPr lang="ru-RU" altLang="ru-RU" sz="1600">
                <a:solidFill>
                  <a:schemeClr val="bg1"/>
                </a:solidFill>
              </a:rPr>
              <a:t>«смерть» рутинных профессий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«Цифровизация» образования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Расширение каналов доступа информации, информационная открытость, популяризация «открытого образования»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Лавинообразное нарастание объемов информации и скорости появления новых знаний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Растущая потребность населения в специальных образовательных условиях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Рост разнообразия персональных образовательных и карьерных траекторий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ru-RU" sz="1600">
                <a:solidFill>
                  <a:schemeClr val="bg1"/>
                </a:solidFill>
              </a:rPr>
              <a:t>Концепция обучения на протяжении всей жизни (lifelong learning) </a:t>
            </a:r>
            <a:endParaRPr lang="ru-RU" altLang="ko-KR" sz="1600">
              <a:solidFill>
                <a:schemeClr val="bg1"/>
              </a:solidFill>
            </a:endParaRP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ko-KR" sz="1600">
                <a:solidFill>
                  <a:schemeClr val="bg1"/>
                </a:solidFill>
              </a:rPr>
              <a:t>Снижение уровня здоровья детей и молодежи</a:t>
            </a:r>
          </a:p>
          <a:p>
            <a:pPr algn="just" eaLnBrk="1" hangingPunct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altLang="ru-RU" sz="1600">
                <a:solidFill>
                  <a:schemeClr val="bg1"/>
                </a:solidFill>
              </a:rPr>
              <a:t>Глобальные кризисы (климатический, экологический, пандемический) и развитие потенциально опасных технологий</a:t>
            </a:r>
            <a:endParaRPr lang="ru-RU" altLang="ko-KR" sz="1600">
              <a:solidFill>
                <a:schemeClr val="bg1"/>
              </a:solidFill>
            </a:endParaRPr>
          </a:p>
        </p:txBody>
      </p:sp>
      <p:sp>
        <p:nvSpPr>
          <p:cNvPr id="45062" name="Заголовок 2"/>
          <p:cNvSpPr>
            <a:spLocks noGrp="1"/>
          </p:cNvSpPr>
          <p:nvPr>
            <p:ph type="title"/>
          </p:nvPr>
        </p:nvSpPr>
        <p:spPr bwMode="auto">
          <a:xfrm>
            <a:off x="549275" y="157163"/>
            <a:ext cx="5002213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>
                <a:solidFill>
                  <a:schemeClr val="bg1"/>
                </a:solidFill>
              </a:rPr>
              <a:t>ВНУТРЕННИЕ ВЫЗОВЫ</a:t>
            </a:r>
          </a:p>
        </p:txBody>
      </p:sp>
      <p:sp>
        <p:nvSpPr>
          <p:cNvPr id="45063" name="Заголовок 2"/>
          <p:cNvSpPr txBox="1">
            <a:spLocks/>
          </p:cNvSpPr>
          <p:nvPr/>
        </p:nvSpPr>
        <p:spPr bwMode="auto">
          <a:xfrm>
            <a:off x="6784975" y="157163"/>
            <a:ext cx="50022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2800" b="1">
                <a:solidFill>
                  <a:schemeClr val="bg1"/>
                </a:solidFill>
                <a:latin typeface="Segoe UI Semibold" panose="020B0702040204020203" pitchFamily="34" charset="0"/>
              </a:rPr>
              <a:t>ВНЕШНИЕ ВЫЗОВЫ</a:t>
            </a:r>
          </a:p>
        </p:txBody>
      </p:sp>
      <p:sp>
        <p:nvSpPr>
          <p:cNvPr id="45064" name="Заголовок 2"/>
          <p:cNvSpPr txBox="1">
            <a:spLocks/>
          </p:cNvSpPr>
          <p:nvPr/>
        </p:nvSpPr>
        <p:spPr bwMode="auto">
          <a:xfrm rot="-5400000">
            <a:off x="-2153443" y="3164681"/>
            <a:ext cx="5002212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ru-RU" altLang="ru-RU" sz="2800" b="1">
              <a:solidFill>
                <a:schemeClr val="bg1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45065" name="Заголовок 2"/>
          <p:cNvSpPr txBox="1">
            <a:spLocks/>
          </p:cNvSpPr>
          <p:nvPr/>
        </p:nvSpPr>
        <p:spPr bwMode="auto">
          <a:xfrm rot="-5400000">
            <a:off x="3935413" y="3141663"/>
            <a:ext cx="5002212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ru-RU" altLang="ru-RU" sz="2800" b="1">
              <a:solidFill>
                <a:schemeClr val="bg1"/>
              </a:solidFill>
              <a:latin typeface="Segoe UI Semibold" panose="020B0702040204020203" pitchFamily="34" charset="0"/>
            </a:endParaRPr>
          </a:p>
        </p:txBody>
      </p:sp>
      <p:pic>
        <p:nvPicPr>
          <p:cNvPr id="45066" name="Рисунок 22" descr="Учитель"/>
          <p:cNvPicPr>
            <a:picLocks noChangeAspect="1"/>
          </p:cNvPicPr>
          <p:nvPr/>
        </p:nvPicPr>
        <p:blipFill>
          <a:blip r:embed="rId3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163" y="44450"/>
            <a:ext cx="94456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09844" cy="685800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028658" y="1296290"/>
            <a:ext cx="5787390" cy="27828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6000" dirty="0" err="1"/>
              <a:t>Благодар</a:t>
            </a:r>
            <a:r>
              <a:rPr lang="ru-RU" sz="6000" dirty="0"/>
              <a:t>ю</a:t>
            </a:r>
            <a:r>
              <a:rPr sz="6000" dirty="0"/>
              <a:t> </a:t>
            </a:r>
            <a:r>
              <a:rPr sz="6000" spc="-25" dirty="0" err="1"/>
              <a:t>за</a:t>
            </a:r>
            <a:br>
              <a:rPr lang="en-US" sz="6000" spc="-25" dirty="0"/>
            </a:br>
            <a:r>
              <a:rPr lang="ru-RU" sz="6000" b="1" spc="-10" dirty="0">
                <a:solidFill>
                  <a:srgbClr val="009999"/>
                </a:solidFill>
                <a:latin typeface="Century Gothic"/>
                <a:cs typeface="Century Gothic"/>
              </a:rPr>
              <a:t>внимание!</a:t>
            </a:r>
            <a:br>
              <a:rPr lang="ru-RU" sz="6000" dirty="0">
                <a:latin typeface="Century Gothic"/>
                <a:cs typeface="Century Gothic"/>
              </a:rPr>
            </a:br>
            <a:endParaRPr sz="6000" dirty="0"/>
          </a:p>
        </p:txBody>
      </p:sp>
      <p:sp>
        <p:nvSpPr>
          <p:cNvPr id="11" name="object 11"/>
          <p:cNvSpPr txBox="1"/>
          <p:nvPr/>
        </p:nvSpPr>
        <p:spPr>
          <a:xfrm>
            <a:off x="2566367" y="3264802"/>
            <a:ext cx="7059266" cy="2736004"/>
          </a:xfrm>
          <a:prstGeom prst="rect">
            <a:avLst/>
          </a:prstGeom>
        </p:spPr>
        <p:txBody>
          <a:bodyPr vert="horz" wrap="square" lIns="0" tIns="537844" rIns="0" bIns="0" rtlCol="0">
            <a:spAutoFit/>
          </a:bodyPr>
          <a:lstStyle/>
          <a:p>
            <a:pPr marL="175895" marR="5080" indent="301625" algn="ctr">
              <a:lnSpc>
                <a:spcPct val="100000"/>
              </a:lnSpc>
              <a:spcBef>
                <a:spcPts val="2475"/>
              </a:spcBef>
            </a:pPr>
            <a:r>
              <a:rPr sz="3600" dirty="0" err="1">
                <a:solidFill>
                  <a:srgbClr val="05256E"/>
                </a:solidFill>
                <a:latin typeface="Century Gothic"/>
                <a:cs typeface="Century Gothic"/>
              </a:rPr>
              <a:t>Приглаша</a:t>
            </a:r>
            <a:r>
              <a:rPr lang="ru-RU" sz="3600" dirty="0">
                <a:solidFill>
                  <a:srgbClr val="05256E"/>
                </a:solidFill>
                <a:latin typeface="Century Gothic"/>
                <a:cs typeface="Century Gothic"/>
              </a:rPr>
              <a:t>ем</a:t>
            </a:r>
            <a:r>
              <a:rPr sz="3600" spc="-60" dirty="0">
                <a:solidFill>
                  <a:srgbClr val="05256E"/>
                </a:solidFill>
                <a:latin typeface="Century Gothic"/>
                <a:cs typeface="Century Gothic"/>
              </a:rPr>
              <a:t> </a:t>
            </a:r>
            <a:r>
              <a:rPr sz="3600" spc="-50" dirty="0">
                <a:solidFill>
                  <a:srgbClr val="05256E"/>
                </a:solidFill>
                <a:latin typeface="Century Gothic"/>
                <a:cs typeface="Century Gothic"/>
              </a:rPr>
              <a:t>к </a:t>
            </a:r>
            <a:r>
              <a:rPr sz="3600" spc="-10" dirty="0">
                <a:solidFill>
                  <a:srgbClr val="05256E"/>
                </a:solidFill>
                <a:latin typeface="Century Gothic"/>
                <a:cs typeface="Century Gothic"/>
              </a:rPr>
              <a:t>взаимодействию!</a:t>
            </a:r>
            <a:endParaRPr sz="3600" dirty="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</a:pPr>
            <a:endParaRPr sz="3450" dirty="0">
              <a:latin typeface="Century Gothic"/>
              <a:cs typeface="Century Gothic"/>
            </a:endParaRPr>
          </a:p>
          <a:p>
            <a:pPr marL="184785" algn="ctr">
              <a:lnSpc>
                <a:spcPct val="100000"/>
              </a:lnSpc>
            </a:pPr>
            <a:r>
              <a:rPr lang="en-US" sz="3600" u="sng" spc="10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Unicode MS"/>
                <a:cs typeface="Arial Unicode MS"/>
              </a:rPr>
              <a:t>Kseniya-kopteva@yandex.ru</a:t>
            </a:r>
            <a:endParaRPr sz="3600" dirty="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/>
          </a:blip>
          <a:stretch>
            <a:fillRect/>
          </a:stretch>
        </p:blipFill>
        <p:spPr>
          <a:xfrm>
            <a:off x="-13076" y="0"/>
            <a:ext cx="5082033" cy="6857999"/>
          </a:xfrm>
          <a:prstGeom prst="rect">
            <a:avLst/>
          </a:prstGeom>
          <a:ln>
            <a:noFill/>
          </a:ln>
        </p:spPr>
      </p:pic>
      <p:sp>
        <p:nvSpPr>
          <p:cNvPr id="46083" name="Текст 4"/>
          <p:cNvSpPr txBox="1">
            <a:spLocks/>
          </p:cNvSpPr>
          <p:nvPr/>
        </p:nvSpPr>
        <p:spPr bwMode="auto">
          <a:xfrm>
            <a:off x="506413" y="906463"/>
            <a:ext cx="4041775" cy="319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2800" dirty="0">
                <a:solidFill>
                  <a:srgbClr val="F2F2F2"/>
                </a:solidFill>
              </a:rPr>
              <a:t>Основополагающим приоритетом социально-экономического развития Курской области на средне- и долгосрочную перспективу является 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2800" b="1" dirty="0">
                <a:solidFill>
                  <a:srgbClr val="F2F2F2"/>
                </a:solidFill>
              </a:rPr>
              <a:t>повышение качества жизни жителей региона 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ru-RU" sz="2800" dirty="0">
              <a:solidFill>
                <a:srgbClr val="F2F2F2"/>
              </a:solidFill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5265738" y="277813"/>
            <a:ext cx="6410325" cy="680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/>
              <a:t>Планируемый </a:t>
            </a:r>
            <a:r>
              <a:rPr lang="ru-RU" sz="2000" b="1" dirty="0"/>
              <a:t>результат реализации </a:t>
            </a:r>
            <a:r>
              <a:rPr lang="ru-RU" sz="2000" dirty="0"/>
              <a:t>Стратегии развития образования Курской области :</a:t>
            </a:r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/>
          </a:p>
          <a:p>
            <a:pPr marL="71120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/>
              <a:t>высокое качество образования, </a:t>
            </a:r>
          </a:p>
          <a:p>
            <a:pPr marL="71120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/>
              <a:t>соответствие содержания образования актуальным и перспективным требованиям экономики, </a:t>
            </a:r>
          </a:p>
          <a:p>
            <a:pPr marL="711200" indent="0" algn="just" fontAlgn="auto">
              <a:spcAft>
                <a:spcPts val="0"/>
              </a:spcAft>
              <a:buNone/>
              <a:defRPr/>
            </a:pPr>
            <a:r>
              <a:rPr lang="ru-RU" sz="2000" dirty="0"/>
              <a:t>возможность равного доступа детей, молодежи и взрослых, проживающих в Курской области к современным образовательным ресурсам, </a:t>
            </a:r>
          </a:p>
          <a:p>
            <a:pPr marL="71120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/>
              <a:t>способность образовательных организаций в полной мере удовлетворять потребности региональной экономики в квалифицированных кадрах, </a:t>
            </a:r>
          </a:p>
          <a:p>
            <a:pPr marL="71120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/>
              <a:t>готовность системы образования предоставить каждому жителю региона возможность для максимально полного раскрытия его творческого потенциала и успешной социализации в условиях </a:t>
            </a:r>
            <a:r>
              <a:rPr lang="ru-RU" sz="2000" dirty="0" err="1"/>
              <a:t>высококонкурентного</a:t>
            </a:r>
            <a:r>
              <a:rPr lang="ru-RU" sz="2000" dirty="0"/>
              <a:t> рынка труда.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16563" y="1368425"/>
            <a:ext cx="352425" cy="352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1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16563" y="2046288"/>
            <a:ext cx="352425" cy="352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2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40375" y="2960688"/>
            <a:ext cx="352425" cy="352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3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46725" y="3925888"/>
            <a:ext cx="352425" cy="352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4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54663" y="4989513"/>
            <a:ext cx="352425" cy="352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5</a:t>
            </a: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F0CB55-2F84-1FA1-6315-581E8E28B5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79" t="12965" r="5342" b="7589"/>
          <a:stretch/>
        </p:blipFill>
        <p:spPr>
          <a:xfrm>
            <a:off x="67377" y="0"/>
            <a:ext cx="11704320" cy="6858000"/>
          </a:xfrm>
          <a:prstGeom prst="rect">
            <a:avLst/>
          </a:prstGeom>
        </p:spPr>
      </p:pic>
      <p:sp>
        <p:nvSpPr>
          <p:cNvPr id="4" name="Текст 3"/>
          <p:cNvSpPr txBox="1">
            <a:spLocks/>
          </p:cNvSpPr>
          <p:nvPr/>
        </p:nvSpPr>
        <p:spPr>
          <a:xfrm>
            <a:off x="899769" y="2564482"/>
            <a:ext cx="8812121" cy="33782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  <a:defRPr/>
            </a:pPr>
            <a:r>
              <a:rPr lang="ru-RU" sz="2300" dirty="0">
                <a:solidFill>
                  <a:schemeClr val="bg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конкурентоспособной образовательной среды для развития творческого и интеллектуального потенциала населения и кадрового обеспечения экономики Курской области с учетом текущих и перспективных потребностей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36138" y="1874018"/>
            <a:ext cx="8283549" cy="14001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800" b="1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ЦЕЛЬ СТРАТЕГИИ</a:t>
            </a:r>
            <a:r>
              <a:rPr lang="en-US" sz="4800" b="1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endParaRPr lang="ru-RU" sz="1600" b="1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520015" y="2574107"/>
            <a:ext cx="6715797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64F111-1DA1-CF46-EB8B-E1AC2409DB73}"/>
              </a:ext>
            </a:extLst>
          </p:cNvPr>
          <p:cNvSpPr txBox="1"/>
          <p:nvPr/>
        </p:nvSpPr>
        <p:spPr>
          <a:xfrm>
            <a:off x="6230587" y="324119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Орловская </a:t>
            </a:r>
          </a:p>
          <a:p>
            <a:pPr algn="ctr"/>
            <a:r>
              <a:rPr lang="ru-RU" sz="12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область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9B0EA0-328F-8260-AF53-FB323CA5AC63}"/>
              </a:ext>
            </a:extLst>
          </p:cNvPr>
          <p:cNvSpPr txBox="1"/>
          <p:nvPr/>
        </p:nvSpPr>
        <p:spPr>
          <a:xfrm>
            <a:off x="9630673" y="1426248"/>
            <a:ext cx="930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Липецкая</a:t>
            </a:r>
          </a:p>
          <a:p>
            <a:pPr algn="ctr"/>
            <a:r>
              <a:rPr lang="ru-RU" sz="12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область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7B29FC-C7E8-4449-E02F-E5A3988133C7}"/>
              </a:ext>
            </a:extLst>
          </p:cNvPr>
          <p:cNvSpPr txBox="1"/>
          <p:nvPr/>
        </p:nvSpPr>
        <p:spPr>
          <a:xfrm>
            <a:off x="468542" y="582527"/>
            <a:ext cx="931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Брянская </a:t>
            </a:r>
          </a:p>
          <a:p>
            <a:pPr algn="ctr"/>
            <a:r>
              <a:rPr lang="ru-RU" sz="12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область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24E8A-FAF8-0410-4D80-E5ECE4BADCC5}"/>
              </a:ext>
            </a:extLst>
          </p:cNvPr>
          <p:cNvSpPr txBox="1"/>
          <p:nvPr/>
        </p:nvSpPr>
        <p:spPr>
          <a:xfrm>
            <a:off x="7489438" y="5689089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Белгородская </a:t>
            </a:r>
          </a:p>
          <a:p>
            <a:pPr algn="ctr"/>
            <a:r>
              <a:rPr lang="ru-RU" sz="12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область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FBF556-86DB-BD99-F4EF-80E3FE0518DD}"/>
              </a:ext>
            </a:extLst>
          </p:cNvPr>
          <p:cNvSpPr txBox="1"/>
          <p:nvPr/>
        </p:nvSpPr>
        <p:spPr>
          <a:xfrm>
            <a:off x="10747486" y="3643859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Воронежская </a:t>
            </a:r>
          </a:p>
          <a:p>
            <a:pPr algn="ctr"/>
            <a:r>
              <a:rPr lang="ru-RU" sz="12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область</a:t>
            </a:r>
          </a:p>
        </p:txBody>
      </p:sp>
    </p:spTree>
    <p:extLst>
      <p:ext uri="{BB962C8B-B14F-4D97-AF65-F5344CB8AC3E}">
        <p14:creationId xmlns:p14="http://schemas.microsoft.com/office/powerpoint/2010/main" val="1577929741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FB650B-6AEF-4A04-B1C6-0D514AAB3B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7" t="9967" r="12405" b="9629"/>
          <a:stretch/>
        </p:blipFill>
        <p:spPr>
          <a:xfrm>
            <a:off x="5494634" y="2753111"/>
            <a:ext cx="1363772" cy="972253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7996" y="336636"/>
            <a:ext cx="10866438" cy="6953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cap="all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 СТРАТЕГИЧЕСКИХ ПРИОРИТЕТОВ</a:t>
            </a:r>
          </a:p>
        </p:txBody>
      </p:sp>
      <p:sp>
        <p:nvSpPr>
          <p:cNvPr id="9" name="Прямоугольник: скругленные углы 6"/>
          <p:cNvSpPr/>
          <p:nvPr/>
        </p:nvSpPr>
        <p:spPr>
          <a:xfrm rot="18900000">
            <a:off x="4016375" y="3454400"/>
            <a:ext cx="1392238" cy="1392238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: скругленные углы 36"/>
          <p:cNvSpPr/>
          <p:nvPr/>
        </p:nvSpPr>
        <p:spPr>
          <a:xfrm rot="18900000">
            <a:off x="8407400" y="2541588"/>
            <a:ext cx="1392238" cy="1393825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Прямоугольник: скругленные углы 33"/>
          <p:cNvSpPr/>
          <p:nvPr/>
        </p:nvSpPr>
        <p:spPr>
          <a:xfrm rot="18900000">
            <a:off x="6943725" y="3436938"/>
            <a:ext cx="1392238" cy="1392237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Прямоугольник: скругленные углы 35"/>
          <p:cNvSpPr/>
          <p:nvPr/>
        </p:nvSpPr>
        <p:spPr>
          <a:xfrm rot="18900000">
            <a:off x="5480050" y="2541588"/>
            <a:ext cx="1392238" cy="1393825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Прямоугольник: скругленные углы 34"/>
          <p:cNvSpPr/>
          <p:nvPr/>
        </p:nvSpPr>
        <p:spPr>
          <a:xfrm rot="18900000">
            <a:off x="9871075" y="3436938"/>
            <a:ext cx="1392238" cy="1392237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4" name="Прямая соединительная линия 13"/>
          <p:cNvCxnSpPr>
            <a:cxnSpLocks/>
          </p:cNvCxnSpPr>
          <p:nvPr/>
        </p:nvCxnSpPr>
        <p:spPr>
          <a:xfrm flipV="1">
            <a:off x="4705350" y="2405063"/>
            <a:ext cx="0" cy="833437"/>
          </a:xfrm>
          <a:prstGeom prst="line">
            <a:avLst/>
          </a:prstGeom>
          <a:ln w="25400">
            <a:solidFill>
              <a:srgbClr val="009999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V="1">
            <a:off x="7637463" y="2405063"/>
            <a:ext cx="0" cy="833437"/>
          </a:xfrm>
          <a:prstGeom prst="line">
            <a:avLst/>
          </a:prstGeom>
          <a:ln w="25400">
            <a:solidFill>
              <a:srgbClr val="009999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cxnSpLocks/>
          </p:cNvCxnSpPr>
          <p:nvPr/>
        </p:nvCxnSpPr>
        <p:spPr>
          <a:xfrm flipV="1">
            <a:off x="10567988" y="2405063"/>
            <a:ext cx="0" cy="833437"/>
          </a:xfrm>
          <a:prstGeom prst="line">
            <a:avLst/>
          </a:prstGeom>
          <a:ln w="25400">
            <a:solidFill>
              <a:srgbClr val="009999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cxnSpLocks/>
          </p:cNvCxnSpPr>
          <p:nvPr/>
        </p:nvCxnSpPr>
        <p:spPr>
          <a:xfrm>
            <a:off x="6172200" y="4133850"/>
            <a:ext cx="0" cy="831850"/>
          </a:xfrm>
          <a:prstGeom prst="line">
            <a:avLst/>
          </a:prstGeom>
          <a:ln w="25400">
            <a:solidFill>
              <a:srgbClr val="009999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cxnSpLocks/>
          </p:cNvCxnSpPr>
          <p:nvPr/>
        </p:nvCxnSpPr>
        <p:spPr>
          <a:xfrm>
            <a:off x="9169400" y="4133850"/>
            <a:ext cx="0" cy="831850"/>
          </a:xfrm>
          <a:prstGeom prst="line">
            <a:avLst/>
          </a:prstGeom>
          <a:ln w="25400">
            <a:solidFill>
              <a:srgbClr val="009999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82" name="TextBox 18"/>
          <p:cNvSpPr txBox="1">
            <a:spLocks noChangeArrowheads="1"/>
          </p:cNvSpPr>
          <p:nvPr/>
        </p:nvSpPr>
        <p:spPr bwMode="auto">
          <a:xfrm>
            <a:off x="3750531" y="1541013"/>
            <a:ext cx="1923925" cy="584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45721" bIns="45721"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СПОСОБНОСТИ, </a:t>
            </a:r>
          </a:p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ТАЛАНТ</a:t>
            </a:r>
          </a:p>
        </p:txBody>
      </p:sp>
      <p:sp>
        <p:nvSpPr>
          <p:cNvPr id="58383" name="TextBox 19"/>
          <p:cNvSpPr txBox="1">
            <a:spLocks noChangeArrowheads="1"/>
          </p:cNvSpPr>
          <p:nvPr/>
        </p:nvSpPr>
        <p:spPr bwMode="auto">
          <a:xfrm>
            <a:off x="6213877" y="1275724"/>
            <a:ext cx="2967480" cy="107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45721" bIns="45721"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ЭКОСИСТЕМА </a:t>
            </a:r>
          </a:p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КАДРОВОГО ОБЕСПЕЧЕНИЯ</a:t>
            </a:r>
          </a:p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(ПРОФОРИЕНТАЦИЯ,</a:t>
            </a:r>
          </a:p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ТРУДОУСТРОЙСТВО)</a:t>
            </a:r>
          </a:p>
        </p:txBody>
      </p:sp>
      <p:sp>
        <p:nvSpPr>
          <p:cNvPr id="58384" name="TextBox 20"/>
          <p:cNvSpPr txBox="1">
            <a:spLocks noChangeArrowheads="1"/>
          </p:cNvSpPr>
          <p:nvPr/>
        </p:nvSpPr>
        <p:spPr bwMode="auto">
          <a:xfrm>
            <a:off x="9858726" y="1532630"/>
            <a:ext cx="1372492" cy="584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45721" bIns="45721"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ЗДОРОВЬЕ, </a:t>
            </a:r>
          </a:p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ОТДЫХ</a:t>
            </a:r>
          </a:p>
        </p:txBody>
      </p:sp>
      <p:sp>
        <p:nvSpPr>
          <p:cNvPr id="58385" name="TextBox 21"/>
          <p:cNvSpPr txBox="1">
            <a:spLocks noChangeArrowheads="1"/>
          </p:cNvSpPr>
          <p:nvPr/>
        </p:nvSpPr>
        <p:spPr bwMode="auto">
          <a:xfrm>
            <a:off x="5232916" y="5106988"/>
            <a:ext cx="1994457" cy="33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45721" bIns="45721"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ИНФРАСТРУКТУРА</a:t>
            </a:r>
          </a:p>
        </p:txBody>
      </p:sp>
      <p:sp>
        <p:nvSpPr>
          <p:cNvPr id="58386" name="TextBox 22"/>
          <p:cNvSpPr txBox="1">
            <a:spLocks noChangeArrowheads="1"/>
          </p:cNvSpPr>
          <p:nvPr/>
        </p:nvSpPr>
        <p:spPr bwMode="auto">
          <a:xfrm>
            <a:off x="2495069" y="5056188"/>
            <a:ext cx="1544012" cy="33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45721" bIns="45721"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ВОСПИТАНИЕ</a:t>
            </a:r>
          </a:p>
        </p:txBody>
      </p:sp>
      <p:sp>
        <p:nvSpPr>
          <p:cNvPr id="33" name="Прямоугольник: скругленные углы 6"/>
          <p:cNvSpPr/>
          <p:nvPr/>
        </p:nvSpPr>
        <p:spPr>
          <a:xfrm rot="18900000">
            <a:off x="1087438" y="3405188"/>
            <a:ext cx="1392237" cy="1392237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Прямоугольник: скругленные углы 35"/>
          <p:cNvSpPr/>
          <p:nvPr/>
        </p:nvSpPr>
        <p:spPr>
          <a:xfrm rot="18900000">
            <a:off x="2551113" y="2492375"/>
            <a:ext cx="1393825" cy="1392238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35" name="Прямая соединительная линия 34"/>
          <p:cNvCxnSpPr>
            <a:cxnSpLocks/>
          </p:cNvCxnSpPr>
          <p:nvPr/>
        </p:nvCxnSpPr>
        <p:spPr>
          <a:xfrm flipV="1">
            <a:off x="1774825" y="2354263"/>
            <a:ext cx="0" cy="833437"/>
          </a:xfrm>
          <a:prstGeom prst="line">
            <a:avLst/>
          </a:prstGeom>
          <a:ln w="25400">
            <a:solidFill>
              <a:srgbClr val="009999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cxnSpLocks/>
          </p:cNvCxnSpPr>
          <p:nvPr/>
        </p:nvCxnSpPr>
        <p:spPr>
          <a:xfrm>
            <a:off x="3228975" y="4076700"/>
            <a:ext cx="0" cy="833438"/>
          </a:xfrm>
          <a:prstGeom prst="line">
            <a:avLst/>
          </a:prstGeom>
          <a:ln w="25400">
            <a:solidFill>
              <a:srgbClr val="009999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95" name="TextBox 36"/>
          <p:cNvSpPr txBox="1">
            <a:spLocks noChangeArrowheads="1"/>
          </p:cNvSpPr>
          <p:nvPr/>
        </p:nvSpPr>
        <p:spPr bwMode="auto">
          <a:xfrm>
            <a:off x="-60988" y="1340433"/>
            <a:ext cx="3468687" cy="83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1" bIns="45721"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КАЧЕСТВО: КАДРЫ И ОБЪЕКТИВНОСТЬ РЕЗУЛЬТАТОВ ОБУЧЕНИЯ</a:t>
            </a:r>
          </a:p>
        </p:txBody>
      </p:sp>
      <p:sp>
        <p:nvSpPr>
          <p:cNvPr id="58404" name="TextBox 49"/>
          <p:cNvSpPr txBox="1">
            <a:spLocks noChangeArrowheads="1"/>
          </p:cNvSpPr>
          <p:nvPr/>
        </p:nvSpPr>
        <p:spPr bwMode="auto">
          <a:xfrm>
            <a:off x="8304585" y="5060950"/>
            <a:ext cx="1859805" cy="33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45721" bIns="45721"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ЦИФРОВИЗАЦИЯ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08FF16-C2C7-4597-8DE6-CF0DD456A7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719" y="2723243"/>
            <a:ext cx="1105767" cy="98099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E33983A-BF3D-4101-BED8-6FEC9EC493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701" y="3633167"/>
            <a:ext cx="1052422" cy="90805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FEB6621-A782-4149-93A2-F54B85F027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987" y="3595327"/>
            <a:ext cx="852795" cy="9544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88F90D-8FCB-44C1-9933-DC292BA8404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94" y="3677798"/>
            <a:ext cx="873912" cy="94544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354E27-BC4F-47CD-94A5-A3B6C47D2E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709" y="3483575"/>
            <a:ext cx="673806" cy="11863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66F77B-F82D-4864-81E8-DB945AFBD1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893" y="2564507"/>
            <a:ext cx="1063730" cy="1126738"/>
          </a:xfrm>
          <a:prstGeom prst="rect">
            <a:avLst/>
          </a:prstGeom>
        </p:spPr>
      </p:pic>
      <p:sp>
        <p:nvSpPr>
          <p:cNvPr id="2" name="Левая фигурная скобка 1">
            <a:extLst>
              <a:ext uri="{FF2B5EF4-FFF2-40B4-BE49-F238E27FC236}">
                <a16:creationId xmlns:a16="http://schemas.microsoft.com/office/drawing/2014/main" id="{E4D32783-19FC-3C9F-208A-22145B32F1FF}"/>
              </a:ext>
            </a:extLst>
          </p:cNvPr>
          <p:cNvSpPr/>
          <p:nvPr/>
        </p:nvSpPr>
        <p:spPr>
          <a:xfrm rot="16200000">
            <a:off x="5816320" y="-293018"/>
            <a:ext cx="778405" cy="11566544"/>
          </a:xfrm>
          <a:prstGeom prst="leftBrace">
            <a:avLst>
              <a:gd name="adj1" fmla="val 42956"/>
              <a:gd name="adj2" fmla="val 50000"/>
            </a:avLst>
          </a:prstGeom>
          <a:ln w="57150"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TextBox 19">
            <a:extLst>
              <a:ext uri="{FF2B5EF4-FFF2-40B4-BE49-F238E27FC236}">
                <a16:creationId xmlns:a16="http://schemas.microsoft.com/office/drawing/2014/main" id="{4F1393FC-C803-6FEB-EAA3-00D5DB624F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291" y="5885471"/>
            <a:ext cx="10419840" cy="584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45721" bIns="45721">
            <a:spAutoFit/>
          </a:bodyPr>
          <a:lstStyle>
            <a:lvl1pPr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 Light" panose="020B0502040204020203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Национальные проекты + 9 областных проектов</a:t>
            </a: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819504" y="1070148"/>
            <a:ext cx="7473234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Century Gothic" panose="020B0502020202020204" pitchFamily="34" charset="0"/>
              </a:rPr>
              <a:t>Доступная конкурентоспособная среда для раскрытия творческого и интеллектуального потенциала каждого жителя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2579" y="2584940"/>
            <a:ext cx="1476000" cy="136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FFFFFF"/>
                </a:solidFill>
                <a:latin typeface="Century Gothic" panose="020B0502020202020204" pitchFamily="34" charset="0"/>
              </a:rPr>
              <a:t>Качество образования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19884" y="2584940"/>
            <a:ext cx="1476000" cy="136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FFFFFF"/>
                </a:solidFill>
                <a:latin typeface="Century Gothic" panose="020B0502020202020204" pitchFamily="34" charset="0"/>
              </a:rPr>
              <a:t>Воспитание личности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3543" y="2584940"/>
            <a:ext cx="1878608" cy="136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FFFFFF"/>
                </a:solidFill>
                <a:latin typeface="Century Gothic" panose="020B0502020202020204" pitchFamily="34" charset="0"/>
              </a:rPr>
              <a:t>Развитие способностей, талантов, </a:t>
            </a:r>
            <a:r>
              <a:rPr lang="ru-RU" sz="12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профессиональ-ного</a:t>
            </a:r>
            <a:r>
              <a:rPr lang="ru-RU" sz="1200" dirty="0">
                <a:solidFill>
                  <a:srgbClr val="FFFFFF"/>
                </a:solidFill>
                <a:latin typeface="Century Gothic" panose="020B0502020202020204" pitchFamily="34" charset="0"/>
              </a:rPr>
              <a:t> самоопределения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53864" y="2584940"/>
            <a:ext cx="1476000" cy="136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FFFFFF"/>
                </a:solidFill>
                <a:latin typeface="Century Gothic" panose="020B0502020202020204" pitchFamily="34" charset="0"/>
              </a:rPr>
              <a:t>Доступность и равные возможности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91577" y="2584940"/>
            <a:ext cx="1476000" cy="136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FFFFFF"/>
                </a:solidFill>
                <a:latin typeface="Century Gothic" panose="020B0502020202020204" pitchFamily="34" charset="0"/>
              </a:rPr>
              <a:t>Экосистема кадрового обеспечения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98704" y="2584940"/>
            <a:ext cx="1685073" cy="136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FFFFFF"/>
                </a:solidFill>
                <a:latin typeface="Century Gothic" panose="020B0502020202020204" pitchFamily="34" charset="0"/>
              </a:rPr>
              <a:t>Цифровая трансформация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552813" y="2584940"/>
            <a:ext cx="1476000" cy="136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FFFFFF"/>
                </a:solidFill>
                <a:latin typeface="Century Gothic" panose="020B0502020202020204" pitchFamily="34" charset="0"/>
              </a:rPr>
              <a:t>Здоровье-сбережение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6358" y="5138725"/>
            <a:ext cx="1116000" cy="1044000"/>
          </a:xfrm>
          <a:prstGeom prst="round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err="1">
                <a:solidFill>
                  <a:srgbClr val="262626"/>
                </a:solidFill>
                <a:latin typeface="Century Gothic" panose="020B0502020202020204" pitchFamily="34" charset="0"/>
              </a:rPr>
              <a:t>Методи</a:t>
            </a:r>
            <a:r>
              <a:rPr lang="ru-RU" sz="1100" dirty="0">
                <a:solidFill>
                  <a:srgbClr val="262626"/>
                </a:solidFill>
                <a:latin typeface="Century Gothic" panose="020B0502020202020204" pitchFamily="34" charset="0"/>
              </a:rPr>
              <a:t>-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err="1">
                <a:solidFill>
                  <a:srgbClr val="262626"/>
                </a:solidFill>
                <a:latin typeface="Century Gothic" panose="020B0502020202020204" pitchFamily="34" charset="0"/>
              </a:rPr>
              <a:t>ческая</a:t>
            </a:r>
            <a:r>
              <a:rPr lang="ru-RU" sz="1100" dirty="0">
                <a:solidFill>
                  <a:srgbClr val="262626"/>
                </a:solidFill>
                <a:latin typeface="Century Gothic" panose="020B0502020202020204" pitchFamily="34" charset="0"/>
              </a:rPr>
              <a:t> поддержка каждого педагога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77931" y="5136160"/>
            <a:ext cx="1116000" cy="1044000"/>
          </a:xfrm>
          <a:prstGeom prst="roundRect">
            <a:avLst/>
          </a:prstGeom>
          <a:ln w="28575">
            <a:solidFill>
              <a:srgbClr val="FF993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262626"/>
                </a:solidFill>
                <a:latin typeface="Century Gothic" panose="020B0502020202020204" pitchFamily="34" charset="0"/>
              </a:rPr>
              <a:t>Шаги к успеху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19504" y="5136160"/>
            <a:ext cx="1116000" cy="1044000"/>
          </a:xfrm>
          <a:prstGeom prst="roundRect">
            <a:avLst/>
          </a:prstGeom>
          <a:ln w="28575">
            <a:solidFill>
              <a:srgbClr val="FFFF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err="1">
                <a:solidFill>
                  <a:srgbClr val="262626"/>
                </a:solidFill>
                <a:latin typeface="Century Gothic" panose="020B0502020202020204" pitchFamily="34" charset="0"/>
              </a:rPr>
              <a:t>Управлен-ческие</a:t>
            </a:r>
            <a:r>
              <a:rPr lang="ru-RU" sz="1100" dirty="0">
                <a:solidFill>
                  <a:srgbClr val="262626"/>
                </a:solidFill>
                <a:latin typeface="Century Gothic" panose="020B0502020202020204" pitchFamily="34" charset="0"/>
              </a:rPr>
              <a:t> команды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161077" y="5136160"/>
            <a:ext cx="1116000" cy="1044000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262626"/>
                </a:solidFill>
                <a:latin typeface="Century Gothic" panose="020B0502020202020204" pitchFamily="34" charset="0"/>
              </a:rPr>
              <a:t>Школа полного дня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2650" y="5136160"/>
            <a:ext cx="1116000" cy="1044000"/>
          </a:xfrm>
          <a:prstGeom prst="roundRect">
            <a:avLst/>
          </a:prstGeom>
          <a:ln w="28575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262626"/>
                </a:solidFill>
                <a:latin typeface="Century Gothic" panose="020B0502020202020204" pitchFamily="34" charset="0"/>
              </a:rPr>
              <a:t>Я – курянин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790612" y="5136160"/>
            <a:ext cx="1169611" cy="1044000"/>
          </a:xfrm>
          <a:prstGeom prst="round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262626"/>
                </a:solidFill>
                <a:latin typeface="Century Gothic" panose="020B0502020202020204" pitchFamily="34" charset="0"/>
              </a:rPr>
              <a:t>Инфра-структурный стандарт курской школы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158994" y="5136160"/>
            <a:ext cx="1142802" cy="1044000"/>
          </a:xfrm>
          <a:prstGeom prst="roundRect">
            <a:avLst/>
          </a:prstGeom>
          <a:ln w="28575">
            <a:solidFill>
              <a:srgbClr val="FF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err="1">
                <a:solidFill>
                  <a:srgbClr val="262626"/>
                </a:solidFill>
                <a:latin typeface="Century Gothic" panose="020B0502020202020204" pitchFamily="34" charset="0"/>
              </a:rPr>
              <a:t>Профес-сиональная</a:t>
            </a:r>
            <a:r>
              <a:rPr lang="ru-RU" sz="1100" dirty="0">
                <a:solidFill>
                  <a:srgbClr val="262626"/>
                </a:solidFill>
                <a:latin typeface="Century Gothic" panose="020B0502020202020204" pitchFamily="34" charset="0"/>
              </a:rPr>
              <a:t> траектория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437928" y="5136160"/>
            <a:ext cx="1251017" cy="1044000"/>
          </a:xfrm>
          <a:prstGeom prst="round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262626"/>
                </a:solidFill>
                <a:latin typeface="Century Gothic" panose="020B0502020202020204" pitchFamily="34" charset="0"/>
              </a:rPr>
              <a:t>Новые цифровые возможности образования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868945" y="5135264"/>
            <a:ext cx="1116000" cy="1044000"/>
          </a:xfrm>
          <a:prstGeom prst="round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262626"/>
                </a:solidFill>
                <a:latin typeface="Century Gothic" panose="020B0502020202020204" pitchFamily="34" charset="0"/>
              </a:rPr>
              <a:t>Здоровье-сберегающая школа</a:t>
            </a:r>
          </a:p>
        </p:txBody>
      </p:sp>
      <p:cxnSp>
        <p:nvCxnSpPr>
          <p:cNvPr id="22" name="Прямая со стрелкой 21"/>
          <p:cNvCxnSpPr>
            <a:stCxn id="3" idx="2"/>
            <a:endCxn id="6" idx="0"/>
          </p:cNvCxnSpPr>
          <p:nvPr/>
        </p:nvCxnSpPr>
        <p:spPr>
          <a:xfrm flipH="1">
            <a:off x="940579" y="1984548"/>
            <a:ext cx="5615542" cy="6003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3" idx="2"/>
            <a:endCxn id="7" idx="0"/>
          </p:cNvCxnSpPr>
          <p:nvPr/>
        </p:nvCxnSpPr>
        <p:spPr>
          <a:xfrm flipH="1">
            <a:off x="2557884" y="1984548"/>
            <a:ext cx="3998237" cy="6003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3" idx="2"/>
            <a:endCxn id="8" idx="0"/>
          </p:cNvCxnSpPr>
          <p:nvPr/>
        </p:nvCxnSpPr>
        <p:spPr>
          <a:xfrm flipH="1">
            <a:off x="4352847" y="1984548"/>
            <a:ext cx="2203274" cy="6003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3" idx="2"/>
            <a:endCxn id="9" idx="0"/>
          </p:cNvCxnSpPr>
          <p:nvPr/>
        </p:nvCxnSpPr>
        <p:spPr>
          <a:xfrm flipH="1">
            <a:off x="6191864" y="1984548"/>
            <a:ext cx="364257" cy="6003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3" idx="2"/>
            <a:endCxn id="10" idx="0"/>
          </p:cNvCxnSpPr>
          <p:nvPr/>
        </p:nvCxnSpPr>
        <p:spPr>
          <a:xfrm>
            <a:off x="6556121" y="1984548"/>
            <a:ext cx="1273456" cy="6003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3" idx="2"/>
            <a:endCxn id="11" idx="0"/>
          </p:cNvCxnSpPr>
          <p:nvPr/>
        </p:nvCxnSpPr>
        <p:spPr>
          <a:xfrm>
            <a:off x="6556121" y="1984548"/>
            <a:ext cx="2985120" cy="6003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3" idx="2"/>
            <a:endCxn id="12" idx="0"/>
          </p:cNvCxnSpPr>
          <p:nvPr/>
        </p:nvCxnSpPr>
        <p:spPr>
          <a:xfrm>
            <a:off x="6556121" y="1984548"/>
            <a:ext cx="4734692" cy="6003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13" idx="0"/>
            <a:endCxn id="6" idx="2"/>
          </p:cNvCxnSpPr>
          <p:nvPr/>
        </p:nvCxnSpPr>
        <p:spPr>
          <a:xfrm flipV="1">
            <a:off x="694358" y="3952940"/>
            <a:ext cx="246221" cy="11857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14" idx="0"/>
          </p:cNvCxnSpPr>
          <p:nvPr/>
        </p:nvCxnSpPr>
        <p:spPr>
          <a:xfrm flipH="1" flipV="1">
            <a:off x="1067673" y="3952940"/>
            <a:ext cx="968258" cy="1183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15" idx="0"/>
          </p:cNvCxnSpPr>
          <p:nvPr/>
        </p:nvCxnSpPr>
        <p:spPr>
          <a:xfrm flipH="1" flipV="1">
            <a:off x="1225461" y="3952940"/>
            <a:ext cx="2152043" cy="1183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15" idx="0"/>
            <a:endCxn id="7" idx="2"/>
          </p:cNvCxnSpPr>
          <p:nvPr/>
        </p:nvCxnSpPr>
        <p:spPr>
          <a:xfrm flipH="1" flipV="1">
            <a:off x="2557884" y="3952940"/>
            <a:ext cx="819620" cy="1183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15" idx="0"/>
            <a:endCxn id="10" idx="2"/>
          </p:cNvCxnSpPr>
          <p:nvPr/>
        </p:nvCxnSpPr>
        <p:spPr>
          <a:xfrm flipV="1">
            <a:off x="3377504" y="3952940"/>
            <a:ext cx="4452073" cy="1183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16" idx="0"/>
          </p:cNvCxnSpPr>
          <p:nvPr/>
        </p:nvCxnSpPr>
        <p:spPr>
          <a:xfrm flipH="1" flipV="1">
            <a:off x="1477931" y="3959530"/>
            <a:ext cx="3241146" cy="11766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stCxn id="16" idx="0"/>
            <a:endCxn id="8" idx="2"/>
          </p:cNvCxnSpPr>
          <p:nvPr/>
        </p:nvCxnSpPr>
        <p:spPr>
          <a:xfrm flipH="1" flipV="1">
            <a:off x="4352847" y="3952940"/>
            <a:ext cx="366230" cy="1183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16" idx="0"/>
          </p:cNvCxnSpPr>
          <p:nvPr/>
        </p:nvCxnSpPr>
        <p:spPr>
          <a:xfrm flipV="1">
            <a:off x="4719077" y="3959530"/>
            <a:ext cx="6571736" cy="11766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stCxn id="17" idx="0"/>
          </p:cNvCxnSpPr>
          <p:nvPr/>
        </p:nvCxnSpPr>
        <p:spPr>
          <a:xfrm flipH="1" flipV="1">
            <a:off x="2872916" y="3959082"/>
            <a:ext cx="3187734" cy="11770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>
            <a:stCxn id="18" idx="0"/>
            <a:endCxn id="9" idx="2"/>
          </p:cNvCxnSpPr>
          <p:nvPr/>
        </p:nvCxnSpPr>
        <p:spPr>
          <a:xfrm flipH="1" flipV="1">
            <a:off x="6191864" y="3952940"/>
            <a:ext cx="1183554" cy="1183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>
            <a:stCxn id="19" idx="0"/>
          </p:cNvCxnSpPr>
          <p:nvPr/>
        </p:nvCxnSpPr>
        <p:spPr>
          <a:xfrm flipH="1" flipV="1">
            <a:off x="4547117" y="3959530"/>
            <a:ext cx="4183278" cy="11766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>
            <a:stCxn id="19" idx="0"/>
          </p:cNvCxnSpPr>
          <p:nvPr/>
        </p:nvCxnSpPr>
        <p:spPr>
          <a:xfrm flipH="1" flipV="1">
            <a:off x="7942271" y="3959530"/>
            <a:ext cx="788124" cy="11766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stCxn id="20" idx="0"/>
            <a:endCxn id="11" idx="2"/>
          </p:cNvCxnSpPr>
          <p:nvPr/>
        </p:nvCxnSpPr>
        <p:spPr>
          <a:xfrm flipH="1" flipV="1">
            <a:off x="9541241" y="3952940"/>
            <a:ext cx="522196" cy="1183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>
            <a:stCxn id="21" idx="0"/>
          </p:cNvCxnSpPr>
          <p:nvPr/>
        </p:nvCxnSpPr>
        <p:spPr>
          <a:xfrm flipV="1">
            <a:off x="11426945" y="3952940"/>
            <a:ext cx="0" cy="11823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411599" y="192204"/>
            <a:ext cx="9127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sym typeface="Calibri" panose="020F0502020204030204" pitchFamily="34" charset="0"/>
              </a:rPr>
              <a:t>МНОГОЦЕЛЕВЫЕ  ОБЛАСТНЫЕ ПРОЕКТЫ СТРАТЕГИИ</a:t>
            </a:r>
            <a:endParaRPr lang="ru-RU" sz="2800" b="1" dirty="0"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58111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904437"/>
            <a:ext cx="11402695" cy="460375"/>
            <a:chOff x="0" y="3904437"/>
            <a:chExt cx="11402695" cy="4603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058060"/>
              <a:ext cx="11402575" cy="20626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4093464"/>
              <a:ext cx="11325225" cy="131445"/>
            </a:xfrm>
            <a:custGeom>
              <a:avLst/>
              <a:gdLst/>
              <a:ahLst/>
              <a:cxnLst/>
              <a:rect l="l" t="t" r="r" b="b"/>
              <a:pathLst>
                <a:path w="11325225" h="131445">
                  <a:moveTo>
                    <a:pt x="11324844" y="0"/>
                  </a:moveTo>
                  <a:lnTo>
                    <a:pt x="0" y="0"/>
                  </a:lnTo>
                  <a:lnTo>
                    <a:pt x="0" y="131063"/>
                  </a:lnTo>
                  <a:lnTo>
                    <a:pt x="11324844" y="131063"/>
                  </a:lnTo>
                  <a:lnTo>
                    <a:pt x="11324844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07664" y="4046220"/>
              <a:ext cx="211836" cy="21336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407664" y="4046220"/>
              <a:ext cx="212090" cy="213360"/>
            </a:xfrm>
            <a:custGeom>
              <a:avLst/>
              <a:gdLst/>
              <a:ahLst/>
              <a:cxnLst/>
              <a:rect l="l" t="t" r="r" b="b"/>
              <a:pathLst>
                <a:path w="212089" h="213360">
                  <a:moveTo>
                    <a:pt x="0" y="106679"/>
                  </a:moveTo>
                  <a:lnTo>
                    <a:pt x="8316" y="65150"/>
                  </a:lnTo>
                  <a:lnTo>
                    <a:pt x="31003" y="31241"/>
                  </a:lnTo>
                  <a:lnTo>
                    <a:pt x="64668" y="8381"/>
                  </a:lnTo>
                  <a:lnTo>
                    <a:pt x="105918" y="0"/>
                  </a:lnTo>
                  <a:lnTo>
                    <a:pt x="147167" y="8381"/>
                  </a:lnTo>
                  <a:lnTo>
                    <a:pt x="180832" y="31241"/>
                  </a:lnTo>
                  <a:lnTo>
                    <a:pt x="203519" y="65150"/>
                  </a:lnTo>
                  <a:lnTo>
                    <a:pt x="211836" y="106679"/>
                  </a:lnTo>
                  <a:lnTo>
                    <a:pt x="203519" y="148208"/>
                  </a:lnTo>
                  <a:lnTo>
                    <a:pt x="180832" y="182117"/>
                  </a:lnTo>
                  <a:lnTo>
                    <a:pt x="147167" y="204977"/>
                  </a:lnTo>
                  <a:lnTo>
                    <a:pt x="105918" y="213359"/>
                  </a:lnTo>
                  <a:lnTo>
                    <a:pt x="64668" y="204977"/>
                  </a:lnTo>
                  <a:lnTo>
                    <a:pt x="31003" y="182117"/>
                  </a:lnTo>
                  <a:lnTo>
                    <a:pt x="8316" y="148208"/>
                  </a:lnTo>
                  <a:lnTo>
                    <a:pt x="0" y="106679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385565" y="4013454"/>
              <a:ext cx="265430" cy="266700"/>
            </a:xfrm>
            <a:custGeom>
              <a:avLst/>
              <a:gdLst/>
              <a:ahLst/>
              <a:cxnLst/>
              <a:rect l="l" t="t" r="r" b="b"/>
              <a:pathLst>
                <a:path w="265429" h="266700">
                  <a:moveTo>
                    <a:pt x="0" y="133350"/>
                  </a:moveTo>
                  <a:lnTo>
                    <a:pt x="6754" y="91196"/>
                  </a:lnTo>
                  <a:lnTo>
                    <a:pt x="25566" y="54589"/>
                  </a:lnTo>
                  <a:lnTo>
                    <a:pt x="54260" y="25725"/>
                  </a:lnTo>
                  <a:lnTo>
                    <a:pt x="90659" y="6797"/>
                  </a:lnTo>
                  <a:lnTo>
                    <a:pt x="132587" y="0"/>
                  </a:lnTo>
                  <a:lnTo>
                    <a:pt x="174516" y="6797"/>
                  </a:lnTo>
                  <a:lnTo>
                    <a:pt x="210915" y="25725"/>
                  </a:lnTo>
                  <a:lnTo>
                    <a:pt x="239609" y="54589"/>
                  </a:lnTo>
                  <a:lnTo>
                    <a:pt x="258421" y="91196"/>
                  </a:lnTo>
                  <a:lnTo>
                    <a:pt x="265175" y="133350"/>
                  </a:lnTo>
                  <a:lnTo>
                    <a:pt x="258421" y="175503"/>
                  </a:lnTo>
                  <a:lnTo>
                    <a:pt x="239609" y="212110"/>
                  </a:lnTo>
                  <a:lnTo>
                    <a:pt x="210915" y="240974"/>
                  </a:lnTo>
                  <a:lnTo>
                    <a:pt x="174516" y="259902"/>
                  </a:lnTo>
                  <a:lnTo>
                    <a:pt x="132587" y="266700"/>
                  </a:lnTo>
                  <a:lnTo>
                    <a:pt x="90659" y="259902"/>
                  </a:lnTo>
                  <a:lnTo>
                    <a:pt x="54260" y="240974"/>
                  </a:lnTo>
                  <a:lnTo>
                    <a:pt x="25566" y="212110"/>
                  </a:lnTo>
                  <a:lnTo>
                    <a:pt x="6754" y="175503"/>
                  </a:lnTo>
                  <a:lnTo>
                    <a:pt x="0" y="133350"/>
                  </a:lnTo>
                  <a:close/>
                </a:path>
              </a:pathLst>
            </a:custGeom>
            <a:ln w="444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50720" y="3934929"/>
              <a:ext cx="411530" cy="41304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16251" y="4034028"/>
              <a:ext cx="211836" cy="21336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016251" y="4034028"/>
              <a:ext cx="212090" cy="213360"/>
            </a:xfrm>
            <a:custGeom>
              <a:avLst/>
              <a:gdLst/>
              <a:ahLst/>
              <a:cxnLst/>
              <a:rect l="l" t="t" r="r" b="b"/>
              <a:pathLst>
                <a:path w="212089" h="213360">
                  <a:moveTo>
                    <a:pt x="0" y="106680"/>
                  </a:moveTo>
                  <a:lnTo>
                    <a:pt x="8316" y="65151"/>
                  </a:lnTo>
                  <a:lnTo>
                    <a:pt x="31003" y="31242"/>
                  </a:lnTo>
                  <a:lnTo>
                    <a:pt x="64668" y="8381"/>
                  </a:lnTo>
                  <a:lnTo>
                    <a:pt x="105918" y="0"/>
                  </a:lnTo>
                  <a:lnTo>
                    <a:pt x="147167" y="8381"/>
                  </a:lnTo>
                  <a:lnTo>
                    <a:pt x="180832" y="31242"/>
                  </a:lnTo>
                  <a:lnTo>
                    <a:pt x="203519" y="65151"/>
                  </a:lnTo>
                  <a:lnTo>
                    <a:pt x="211836" y="106680"/>
                  </a:lnTo>
                  <a:lnTo>
                    <a:pt x="203519" y="148209"/>
                  </a:lnTo>
                  <a:lnTo>
                    <a:pt x="180832" y="182118"/>
                  </a:lnTo>
                  <a:lnTo>
                    <a:pt x="147167" y="204978"/>
                  </a:lnTo>
                  <a:lnTo>
                    <a:pt x="105918" y="213360"/>
                  </a:lnTo>
                  <a:lnTo>
                    <a:pt x="64668" y="204978"/>
                  </a:lnTo>
                  <a:lnTo>
                    <a:pt x="31003" y="182118"/>
                  </a:lnTo>
                  <a:lnTo>
                    <a:pt x="8316" y="148209"/>
                  </a:lnTo>
                  <a:lnTo>
                    <a:pt x="0" y="106680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988057" y="4010406"/>
              <a:ext cx="265430" cy="266700"/>
            </a:xfrm>
            <a:custGeom>
              <a:avLst/>
              <a:gdLst/>
              <a:ahLst/>
              <a:cxnLst/>
              <a:rect l="l" t="t" r="r" b="b"/>
              <a:pathLst>
                <a:path w="265430" h="266700">
                  <a:moveTo>
                    <a:pt x="0" y="133350"/>
                  </a:moveTo>
                  <a:lnTo>
                    <a:pt x="6754" y="91196"/>
                  </a:lnTo>
                  <a:lnTo>
                    <a:pt x="25566" y="54589"/>
                  </a:lnTo>
                  <a:lnTo>
                    <a:pt x="54260" y="25725"/>
                  </a:lnTo>
                  <a:lnTo>
                    <a:pt x="90659" y="6797"/>
                  </a:lnTo>
                  <a:lnTo>
                    <a:pt x="132587" y="0"/>
                  </a:lnTo>
                  <a:lnTo>
                    <a:pt x="174516" y="6797"/>
                  </a:lnTo>
                  <a:lnTo>
                    <a:pt x="210915" y="25725"/>
                  </a:lnTo>
                  <a:lnTo>
                    <a:pt x="239609" y="54589"/>
                  </a:lnTo>
                  <a:lnTo>
                    <a:pt x="258421" y="91196"/>
                  </a:lnTo>
                  <a:lnTo>
                    <a:pt x="265175" y="133350"/>
                  </a:lnTo>
                  <a:lnTo>
                    <a:pt x="258421" y="175503"/>
                  </a:lnTo>
                  <a:lnTo>
                    <a:pt x="239609" y="212110"/>
                  </a:lnTo>
                  <a:lnTo>
                    <a:pt x="210915" y="240974"/>
                  </a:lnTo>
                  <a:lnTo>
                    <a:pt x="174516" y="259902"/>
                  </a:lnTo>
                  <a:lnTo>
                    <a:pt x="132587" y="266700"/>
                  </a:lnTo>
                  <a:lnTo>
                    <a:pt x="90659" y="259902"/>
                  </a:lnTo>
                  <a:lnTo>
                    <a:pt x="54260" y="240974"/>
                  </a:lnTo>
                  <a:lnTo>
                    <a:pt x="25566" y="212110"/>
                  </a:lnTo>
                  <a:lnTo>
                    <a:pt x="6754" y="175503"/>
                  </a:lnTo>
                  <a:lnTo>
                    <a:pt x="0" y="133350"/>
                  </a:lnTo>
                  <a:close/>
                </a:path>
              </a:pathLst>
            </a:custGeom>
            <a:ln w="444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98491" y="3931881"/>
              <a:ext cx="411530" cy="41304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67071" y="4032504"/>
              <a:ext cx="213360" cy="211835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67071" y="4032504"/>
              <a:ext cx="213360" cy="212090"/>
            </a:xfrm>
            <a:custGeom>
              <a:avLst/>
              <a:gdLst/>
              <a:ahLst/>
              <a:cxnLst/>
              <a:rect l="l" t="t" r="r" b="b"/>
              <a:pathLst>
                <a:path w="213360" h="212089">
                  <a:moveTo>
                    <a:pt x="0" y="105918"/>
                  </a:moveTo>
                  <a:lnTo>
                    <a:pt x="8382" y="64668"/>
                  </a:lnTo>
                  <a:lnTo>
                    <a:pt x="31242" y="31003"/>
                  </a:lnTo>
                  <a:lnTo>
                    <a:pt x="65151" y="8316"/>
                  </a:lnTo>
                  <a:lnTo>
                    <a:pt x="106679" y="0"/>
                  </a:lnTo>
                  <a:lnTo>
                    <a:pt x="148208" y="8316"/>
                  </a:lnTo>
                  <a:lnTo>
                    <a:pt x="182117" y="31003"/>
                  </a:lnTo>
                  <a:lnTo>
                    <a:pt x="204977" y="64668"/>
                  </a:lnTo>
                  <a:lnTo>
                    <a:pt x="213360" y="105918"/>
                  </a:lnTo>
                  <a:lnTo>
                    <a:pt x="204977" y="147167"/>
                  </a:lnTo>
                  <a:lnTo>
                    <a:pt x="182117" y="180832"/>
                  </a:lnTo>
                  <a:lnTo>
                    <a:pt x="148208" y="203519"/>
                  </a:lnTo>
                  <a:lnTo>
                    <a:pt x="106679" y="211836"/>
                  </a:lnTo>
                  <a:lnTo>
                    <a:pt x="65150" y="203519"/>
                  </a:lnTo>
                  <a:lnTo>
                    <a:pt x="31241" y="180832"/>
                  </a:lnTo>
                  <a:lnTo>
                    <a:pt x="8381" y="147167"/>
                  </a:lnTo>
                  <a:lnTo>
                    <a:pt x="0" y="105918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735829" y="4007358"/>
              <a:ext cx="265430" cy="266700"/>
            </a:xfrm>
            <a:custGeom>
              <a:avLst/>
              <a:gdLst/>
              <a:ahLst/>
              <a:cxnLst/>
              <a:rect l="l" t="t" r="r" b="b"/>
              <a:pathLst>
                <a:path w="265429" h="266700">
                  <a:moveTo>
                    <a:pt x="0" y="133350"/>
                  </a:moveTo>
                  <a:lnTo>
                    <a:pt x="6754" y="91196"/>
                  </a:lnTo>
                  <a:lnTo>
                    <a:pt x="25566" y="54589"/>
                  </a:lnTo>
                  <a:lnTo>
                    <a:pt x="54260" y="25725"/>
                  </a:lnTo>
                  <a:lnTo>
                    <a:pt x="90659" y="6797"/>
                  </a:lnTo>
                  <a:lnTo>
                    <a:pt x="132587" y="0"/>
                  </a:lnTo>
                  <a:lnTo>
                    <a:pt x="174516" y="6797"/>
                  </a:lnTo>
                  <a:lnTo>
                    <a:pt x="210915" y="25725"/>
                  </a:lnTo>
                  <a:lnTo>
                    <a:pt x="239609" y="54589"/>
                  </a:lnTo>
                  <a:lnTo>
                    <a:pt x="258421" y="91196"/>
                  </a:lnTo>
                  <a:lnTo>
                    <a:pt x="265175" y="133350"/>
                  </a:lnTo>
                  <a:lnTo>
                    <a:pt x="258421" y="175503"/>
                  </a:lnTo>
                  <a:lnTo>
                    <a:pt x="239609" y="212110"/>
                  </a:lnTo>
                  <a:lnTo>
                    <a:pt x="210915" y="240974"/>
                  </a:lnTo>
                  <a:lnTo>
                    <a:pt x="174516" y="259902"/>
                  </a:lnTo>
                  <a:lnTo>
                    <a:pt x="132587" y="266700"/>
                  </a:lnTo>
                  <a:lnTo>
                    <a:pt x="90659" y="259902"/>
                  </a:lnTo>
                  <a:lnTo>
                    <a:pt x="54260" y="240974"/>
                  </a:lnTo>
                  <a:lnTo>
                    <a:pt x="25566" y="212110"/>
                  </a:lnTo>
                  <a:lnTo>
                    <a:pt x="6754" y="175503"/>
                  </a:lnTo>
                  <a:lnTo>
                    <a:pt x="0" y="133350"/>
                  </a:lnTo>
                  <a:close/>
                </a:path>
              </a:pathLst>
            </a:custGeom>
            <a:ln w="444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20967" y="3953205"/>
              <a:ext cx="411530" cy="41153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81928" y="4052316"/>
              <a:ext cx="211836" cy="21183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281928" y="4052316"/>
              <a:ext cx="212090" cy="212090"/>
            </a:xfrm>
            <a:custGeom>
              <a:avLst/>
              <a:gdLst/>
              <a:ahLst/>
              <a:cxnLst/>
              <a:rect l="l" t="t" r="r" b="b"/>
              <a:pathLst>
                <a:path w="212089" h="212089">
                  <a:moveTo>
                    <a:pt x="0" y="105917"/>
                  </a:move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147167" y="8316"/>
                  </a:lnTo>
                  <a:lnTo>
                    <a:pt x="180832" y="31003"/>
                  </a:lnTo>
                  <a:lnTo>
                    <a:pt x="203519" y="64668"/>
                  </a:lnTo>
                  <a:lnTo>
                    <a:pt x="211836" y="105917"/>
                  </a:lnTo>
                  <a:lnTo>
                    <a:pt x="203519" y="147167"/>
                  </a:lnTo>
                  <a:lnTo>
                    <a:pt x="180832" y="180832"/>
                  </a:lnTo>
                  <a:lnTo>
                    <a:pt x="147167" y="203519"/>
                  </a:lnTo>
                  <a:lnTo>
                    <a:pt x="105918" y="211835"/>
                  </a:lnTo>
                  <a:lnTo>
                    <a:pt x="64668" y="203519"/>
                  </a:lnTo>
                  <a:lnTo>
                    <a:pt x="31003" y="180832"/>
                  </a:lnTo>
                  <a:lnTo>
                    <a:pt x="8316" y="147167"/>
                  </a:lnTo>
                  <a:lnTo>
                    <a:pt x="0" y="105917"/>
                  </a:lnTo>
                  <a:close/>
                </a:path>
              </a:pathLst>
            </a:custGeom>
            <a:ln w="634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258305" y="4028694"/>
              <a:ext cx="265430" cy="265430"/>
            </a:xfrm>
            <a:custGeom>
              <a:avLst/>
              <a:gdLst/>
              <a:ahLst/>
              <a:cxnLst/>
              <a:rect l="l" t="t" r="r" b="b"/>
              <a:pathLst>
                <a:path w="265429" h="265429">
                  <a:moveTo>
                    <a:pt x="0" y="132587"/>
                  </a:moveTo>
                  <a:lnTo>
                    <a:pt x="6754" y="90659"/>
                  </a:lnTo>
                  <a:lnTo>
                    <a:pt x="25566" y="54260"/>
                  </a:lnTo>
                  <a:lnTo>
                    <a:pt x="54260" y="25566"/>
                  </a:lnTo>
                  <a:lnTo>
                    <a:pt x="90659" y="6754"/>
                  </a:lnTo>
                  <a:lnTo>
                    <a:pt x="132588" y="0"/>
                  </a:lnTo>
                  <a:lnTo>
                    <a:pt x="174516" y="6754"/>
                  </a:lnTo>
                  <a:lnTo>
                    <a:pt x="210915" y="25566"/>
                  </a:lnTo>
                  <a:lnTo>
                    <a:pt x="239609" y="54260"/>
                  </a:lnTo>
                  <a:lnTo>
                    <a:pt x="258421" y="90659"/>
                  </a:lnTo>
                  <a:lnTo>
                    <a:pt x="265175" y="132587"/>
                  </a:lnTo>
                  <a:lnTo>
                    <a:pt x="258421" y="174516"/>
                  </a:lnTo>
                  <a:lnTo>
                    <a:pt x="239609" y="210915"/>
                  </a:lnTo>
                  <a:lnTo>
                    <a:pt x="210915" y="239609"/>
                  </a:lnTo>
                  <a:lnTo>
                    <a:pt x="174516" y="258421"/>
                  </a:lnTo>
                  <a:lnTo>
                    <a:pt x="132588" y="265175"/>
                  </a:lnTo>
                  <a:lnTo>
                    <a:pt x="90659" y="258421"/>
                  </a:lnTo>
                  <a:lnTo>
                    <a:pt x="54260" y="239609"/>
                  </a:lnTo>
                  <a:lnTo>
                    <a:pt x="25566" y="210915"/>
                  </a:lnTo>
                  <a:lnTo>
                    <a:pt x="6754" y="174516"/>
                  </a:lnTo>
                  <a:lnTo>
                    <a:pt x="0" y="132587"/>
                  </a:lnTo>
                  <a:close/>
                </a:path>
              </a:pathLst>
            </a:custGeom>
            <a:ln w="444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38871" y="3931881"/>
              <a:ext cx="411530" cy="41304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01356" y="4030980"/>
              <a:ext cx="211836" cy="21183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7801356" y="4030980"/>
              <a:ext cx="212090" cy="212090"/>
            </a:xfrm>
            <a:custGeom>
              <a:avLst/>
              <a:gdLst/>
              <a:ahLst/>
              <a:cxnLst/>
              <a:rect l="l" t="t" r="r" b="b"/>
              <a:pathLst>
                <a:path w="212090" h="212089">
                  <a:moveTo>
                    <a:pt x="0" y="105918"/>
                  </a:move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147167" y="8316"/>
                  </a:lnTo>
                  <a:lnTo>
                    <a:pt x="180832" y="31003"/>
                  </a:lnTo>
                  <a:lnTo>
                    <a:pt x="203519" y="64668"/>
                  </a:lnTo>
                  <a:lnTo>
                    <a:pt x="211836" y="105918"/>
                  </a:lnTo>
                  <a:lnTo>
                    <a:pt x="203519" y="147167"/>
                  </a:lnTo>
                  <a:lnTo>
                    <a:pt x="180832" y="180832"/>
                  </a:lnTo>
                  <a:lnTo>
                    <a:pt x="147167" y="203519"/>
                  </a:lnTo>
                  <a:lnTo>
                    <a:pt x="105918" y="211836"/>
                  </a:lnTo>
                  <a:lnTo>
                    <a:pt x="64668" y="203519"/>
                  </a:lnTo>
                  <a:lnTo>
                    <a:pt x="31003" y="180832"/>
                  </a:lnTo>
                  <a:lnTo>
                    <a:pt x="8316" y="147167"/>
                  </a:lnTo>
                  <a:lnTo>
                    <a:pt x="0" y="105918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776209" y="4007358"/>
              <a:ext cx="265430" cy="266700"/>
            </a:xfrm>
            <a:custGeom>
              <a:avLst/>
              <a:gdLst/>
              <a:ahLst/>
              <a:cxnLst/>
              <a:rect l="l" t="t" r="r" b="b"/>
              <a:pathLst>
                <a:path w="265429" h="266700">
                  <a:moveTo>
                    <a:pt x="0" y="133350"/>
                  </a:moveTo>
                  <a:lnTo>
                    <a:pt x="6754" y="91196"/>
                  </a:lnTo>
                  <a:lnTo>
                    <a:pt x="25566" y="54589"/>
                  </a:lnTo>
                  <a:lnTo>
                    <a:pt x="54260" y="25725"/>
                  </a:lnTo>
                  <a:lnTo>
                    <a:pt x="90659" y="6797"/>
                  </a:lnTo>
                  <a:lnTo>
                    <a:pt x="132588" y="0"/>
                  </a:lnTo>
                  <a:lnTo>
                    <a:pt x="174516" y="6797"/>
                  </a:lnTo>
                  <a:lnTo>
                    <a:pt x="210915" y="25725"/>
                  </a:lnTo>
                  <a:lnTo>
                    <a:pt x="239609" y="54589"/>
                  </a:lnTo>
                  <a:lnTo>
                    <a:pt x="258421" y="91196"/>
                  </a:lnTo>
                  <a:lnTo>
                    <a:pt x="265175" y="133350"/>
                  </a:lnTo>
                  <a:lnTo>
                    <a:pt x="258421" y="175503"/>
                  </a:lnTo>
                  <a:lnTo>
                    <a:pt x="239609" y="212110"/>
                  </a:lnTo>
                  <a:lnTo>
                    <a:pt x="210915" y="240974"/>
                  </a:lnTo>
                  <a:lnTo>
                    <a:pt x="174516" y="259902"/>
                  </a:lnTo>
                  <a:lnTo>
                    <a:pt x="132588" y="266700"/>
                  </a:lnTo>
                  <a:lnTo>
                    <a:pt x="90659" y="259902"/>
                  </a:lnTo>
                  <a:lnTo>
                    <a:pt x="54260" y="240974"/>
                  </a:lnTo>
                  <a:lnTo>
                    <a:pt x="25566" y="212110"/>
                  </a:lnTo>
                  <a:lnTo>
                    <a:pt x="6754" y="175503"/>
                  </a:lnTo>
                  <a:lnTo>
                    <a:pt x="0" y="133350"/>
                  </a:lnTo>
                  <a:close/>
                </a:path>
              </a:pathLst>
            </a:custGeom>
            <a:ln w="444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16568" y="3904437"/>
              <a:ext cx="411530" cy="41153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177528" y="4003548"/>
              <a:ext cx="211836" cy="211835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9177528" y="4003548"/>
              <a:ext cx="212090" cy="212090"/>
            </a:xfrm>
            <a:custGeom>
              <a:avLst/>
              <a:gdLst/>
              <a:ahLst/>
              <a:cxnLst/>
              <a:rect l="l" t="t" r="r" b="b"/>
              <a:pathLst>
                <a:path w="212090" h="212089">
                  <a:moveTo>
                    <a:pt x="0" y="105918"/>
                  </a:move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147167" y="8316"/>
                  </a:lnTo>
                  <a:lnTo>
                    <a:pt x="180832" y="31003"/>
                  </a:lnTo>
                  <a:lnTo>
                    <a:pt x="203519" y="64668"/>
                  </a:lnTo>
                  <a:lnTo>
                    <a:pt x="211836" y="105918"/>
                  </a:lnTo>
                  <a:lnTo>
                    <a:pt x="203519" y="147167"/>
                  </a:lnTo>
                  <a:lnTo>
                    <a:pt x="180832" y="180832"/>
                  </a:lnTo>
                  <a:lnTo>
                    <a:pt x="147167" y="203519"/>
                  </a:lnTo>
                  <a:lnTo>
                    <a:pt x="105918" y="211835"/>
                  </a:lnTo>
                  <a:lnTo>
                    <a:pt x="64668" y="203519"/>
                  </a:lnTo>
                  <a:lnTo>
                    <a:pt x="31003" y="180832"/>
                  </a:lnTo>
                  <a:lnTo>
                    <a:pt x="8316" y="147167"/>
                  </a:lnTo>
                  <a:lnTo>
                    <a:pt x="0" y="105918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153906" y="3979926"/>
              <a:ext cx="265430" cy="265430"/>
            </a:xfrm>
            <a:custGeom>
              <a:avLst/>
              <a:gdLst/>
              <a:ahLst/>
              <a:cxnLst/>
              <a:rect l="l" t="t" r="r" b="b"/>
              <a:pathLst>
                <a:path w="265429" h="265429">
                  <a:moveTo>
                    <a:pt x="0" y="132587"/>
                  </a:moveTo>
                  <a:lnTo>
                    <a:pt x="6754" y="90659"/>
                  </a:lnTo>
                  <a:lnTo>
                    <a:pt x="25566" y="54260"/>
                  </a:lnTo>
                  <a:lnTo>
                    <a:pt x="54260" y="25566"/>
                  </a:lnTo>
                  <a:lnTo>
                    <a:pt x="90659" y="6754"/>
                  </a:lnTo>
                  <a:lnTo>
                    <a:pt x="132588" y="0"/>
                  </a:lnTo>
                  <a:lnTo>
                    <a:pt x="174516" y="6754"/>
                  </a:lnTo>
                  <a:lnTo>
                    <a:pt x="210915" y="25566"/>
                  </a:lnTo>
                  <a:lnTo>
                    <a:pt x="239609" y="54260"/>
                  </a:lnTo>
                  <a:lnTo>
                    <a:pt x="258421" y="90659"/>
                  </a:lnTo>
                  <a:lnTo>
                    <a:pt x="265175" y="132587"/>
                  </a:lnTo>
                  <a:lnTo>
                    <a:pt x="258421" y="174516"/>
                  </a:lnTo>
                  <a:lnTo>
                    <a:pt x="239609" y="210915"/>
                  </a:lnTo>
                  <a:lnTo>
                    <a:pt x="210915" y="239609"/>
                  </a:lnTo>
                  <a:lnTo>
                    <a:pt x="174516" y="258421"/>
                  </a:lnTo>
                  <a:lnTo>
                    <a:pt x="132588" y="265175"/>
                  </a:lnTo>
                  <a:lnTo>
                    <a:pt x="90659" y="258421"/>
                  </a:lnTo>
                  <a:lnTo>
                    <a:pt x="54260" y="239609"/>
                  </a:lnTo>
                  <a:lnTo>
                    <a:pt x="25566" y="210915"/>
                  </a:lnTo>
                  <a:lnTo>
                    <a:pt x="6754" y="174516"/>
                  </a:lnTo>
                  <a:lnTo>
                    <a:pt x="0" y="132587"/>
                  </a:lnTo>
                  <a:close/>
                </a:path>
              </a:pathLst>
            </a:custGeom>
            <a:ln w="44450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11611" y="3924249"/>
              <a:ext cx="411530" cy="41153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672571" y="4021836"/>
              <a:ext cx="211835" cy="213359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0672571" y="4021836"/>
              <a:ext cx="212090" cy="213360"/>
            </a:xfrm>
            <a:custGeom>
              <a:avLst/>
              <a:gdLst/>
              <a:ahLst/>
              <a:cxnLst/>
              <a:rect l="l" t="t" r="r" b="b"/>
              <a:pathLst>
                <a:path w="212090" h="213360">
                  <a:moveTo>
                    <a:pt x="0" y="106680"/>
                  </a:moveTo>
                  <a:lnTo>
                    <a:pt x="8316" y="65150"/>
                  </a:lnTo>
                  <a:lnTo>
                    <a:pt x="31003" y="31242"/>
                  </a:lnTo>
                  <a:lnTo>
                    <a:pt x="64668" y="8381"/>
                  </a:lnTo>
                  <a:lnTo>
                    <a:pt x="105918" y="0"/>
                  </a:lnTo>
                  <a:lnTo>
                    <a:pt x="147167" y="8381"/>
                  </a:lnTo>
                  <a:lnTo>
                    <a:pt x="180832" y="31242"/>
                  </a:lnTo>
                  <a:lnTo>
                    <a:pt x="203519" y="65150"/>
                  </a:lnTo>
                  <a:lnTo>
                    <a:pt x="211835" y="106680"/>
                  </a:lnTo>
                  <a:lnTo>
                    <a:pt x="203519" y="148208"/>
                  </a:lnTo>
                  <a:lnTo>
                    <a:pt x="180832" y="182117"/>
                  </a:lnTo>
                  <a:lnTo>
                    <a:pt x="147167" y="204977"/>
                  </a:lnTo>
                  <a:lnTo>
                    <a:pt x="105918" y="213359"/>
                  </a:lnTo>
                  <a:lnTo>
                    <a:pt x="64668" y="204977"/>
                  </a:lnTo>
                  <a:lnTo>
                    <a:pt x="31003" y="182118"/>
                  </a:lnTo>
                  <a:lnTo>
                    <a:pt x="8316" y="148209"/>
                  </a:lnTo>
                  <a:lnTo>
                    <a:pt x="0" y="106680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648950" y="3999738"/>
              <a:ext cx="265430" cy="265430"/>
            </a:xfrm>
            <a:custGeom>
              <a:avLst/>
              <a:gdLst/>
              <a:ahLst/>
              <a:cxnLst/>
              <a:rect l="l" t="t" r="r" b="b"/>
              <a:pathLst>
                <a:path w="265429" h="265429">
                  <a:moveTo>
                    <a:pt x="0" y="132587"/>
                  </a:moveTo>
                  <a:lnTo>
                    <a:pt x="6754" y="90659"/>
                  </a:lnTo>
                  <a:lnTo>
                    <a:pt x="25566" y="54260"/>
                  </a:lnTo>
                  <a:lnTo>
                    <a:pt x="54260" y="25566"/>
                  </a:lnTo>
                  <a:lnTo>
                    <a:pt x="90659" y="6754"/>
                  </a:lnTo>
                  <a:lnTo>
                    <a:pt x="132588" y="0"/>
                  </a:lnTo>
                  <a:lnTo>
                    <a:pt x="174516" y="6754"/>
                  </a:lnTo>
                  <a:lnTo>
                    <a:pt x="210915" y="25566"/>
                  </a:lnTo>
                  <a:lnTo>
                    <a:pt x="239609" y="54260"/>
                  </a:lnTo>
                  <a:lnTo>
                    <a:pt x="258421" y="90659"/>
                  </a:lnTo>
                  <a:lnTo>
                    <a:pt x="265175" y="132587"/>
                  </a:lnTo>
                  <a:lnTo>
                    <a:pt x="258421" y="174516"/>
                  </a:lnTo>
                  <a:lnTo>
                    <a:pt x="239609" y="210915"/>
                  </a:lnTo>
                  <a:lnTo>
                    <a:pt x="210915" y="239609"/>
                  </a:lnTo>
                  <a:lnTo>
                    <a:pt x="174516" y="258421"/>
                  </a:lnTo>
                  <a:lnTo>
                    <a:pt x="132588" y="265175"/>
                  </a:lnTo>
                  <a:lnTo>
                    <a:pt x="90659" y="258421"/>
                  </a:lnTo>
                  <a:lnTo>
                    <a:pt x="54260" y="239609"/>
                  </a:lnTo>
                  <a:lnTo>
                    <a:pt x="25566" y="210915"/>
                  </a:lnTo>
                  <a:lnTo>
                    <a:pt x="6754" y="174516"/>
                  </a:lnTo>
                  <a:lnTo>
                    <a:pt x="0" y="132587"/>
                  </a:lnTo>
                  <a:close/>
                </a:path>
              </a:pathLst>
            </a:custGeom>
            <a:ln w="44450">
              <a:solidFill>
                <a:srgbClr val="2E549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5817108" y="1604698"/>
            <a:ext cx="1114425" cy="1111250"/>
            <a:chOff x="5817108" y="1604698"/>
            <a:chExt cx="1114425" cy="1111250"/>
          </a:xfrm>
        </p:grpSpPr>
        <p:pic>
          <p:nvPicPr>
            <p:cNvPr id="33" name="object 3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820082" y="1604698"/>
              <a:ext cx="1111105" cy="1111105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5817108" y="1639824"/>
              <a:ext cx="1036319" cy="1036319"/>
            </a:xfrm>
            <a:custGeom>
              <a:avLst/>
              <a:gdLst/>
              <a:ahLst/>
              <a:cxnLst/>
              <a:rect l="l" t="t" r="r" b="b"/>
              <a:pathLst>
                <a:path w="1036320" h="1036319">
                  <a:moveTo>
                    <a:pt x="518159" y="0"/>
                  </a:moveTo>
                  <a:lnTo>
                    <a:pt x="471002" y="2117"/>
                  </a:lnTo>
                  <a:lnTo>
                    <a:pt x="425030" y="8349"/>
                  </a:lnTo>
                  <a:lnTo>
                    <a:pt x="380426" y="18512"/>
                  </a:lnTo>
                  <a:lnTo>
                    <a:pt x="337373" y="32422"/>
                  </a:lnTo>
                  <a:lnTo>
                    <a:pt x="296054" y="49896"/>
                  </a:lnTo>
                  <a:lnTo>
                    <a:pt x="256652" y="70753"/>
                  </a:lnTo>
                  <a:lnTo>
                    <a:pt x="219326" y="94827"/>
                  </a:lnTo>
                  <a:lnTo>
                    <a:pt x="184332" y="121878"/>
                  </a:lnTo>
                  <a:lnTo>
                    <a:pt x="151780" y="151780"/>
                  </a:lnTo>
                  <a:lnTo>
                    <a:pt x="121878" y="184332"/>
                  </a:lnTo>
                  <a:lnTo>
                    <a:pt x="94807" y="219351"/>
                  </a:lnTo>
                  <a:lnTo>
                    <a:pt x="70753" y="256652"/>
                  </a:lnTo>
                  <a:lnTo>
                    <a:pt x="49896" y="296054"/>
                  </a:lnTo>
                  <a:lnTo>
                    <a:pt x="32422" y="337373"/>
                  </a:lnTo>
                  <a:lnTo>
                    <a:pt x="18512" y="380426"/>
                  </a:lnTo>
                  <a:lnTo>
                    <a:pt x="8349" y="425030"/>
                  </a:lnTo>
                  <a:lnTo>
                    <a:pt x="2117" y="471002"/>
                  </a:lnTo>
                  <a:lnTo>
                    <a:pt x="0" y="518160"/>
                  </a:lnTo>
                  <a:lnTo>
                    <a:pt x="2117" y="565317"/>
                  </a:lnTo>
                  <a:lnTo>
                    <a:pt x="8349" y="611289"/>
                  </a:lnTo>
                  <a:lnTo>
                    <a:pt x="18512" y="655893"/>
                  </a:lnTo>
                  <a:lnTo>
                    <a:pt x="32422" y="698946"/>
                  </a:lnTo>
                  <a:lnTo>
                    <a:pt x="49896" y="740265"/>
                  </a:lnTo>
                  <a:lnTo>
                    <a:pt x="70753" y="779667"/>
                  </a:lnTo>
                  <a:lnTo>
                    <a:pt x="94807" y="816968"/>
                  </a:lnTo>
                  <a:lnTo>
                    <a:pt x="121878" y="851987"/>
                  </a:lnTo>
                  <a:lnTo>
                    <a:pt x="151780" y="884539"/>
                  </a:lnTo>
                  <a:lnTo>
                    <a:pt x="184332" y="914441"/>
                  </a:lnTo>
                  <a:lnTo>
                    <a:pt x="219351" y="941512"/>
                  </a:lnTo>
                  <a:lnTo>
                    <a:pt x="256652" y="965566"/>
                  </a:lnTo>
                  <a:lnTo>
                    <a:pt x="296054" y="986423"/>
                  </a:lnTo>
                  <a:lnTo>
                    <a:pt x="337373" y="1003897"/>
                  </a:lnTo>
                  <a:lnTo>
                    <a:pt x="380426" y="1017807"/>
                  </a:lnTo>
                  <a:lnTo>
                    <a:pt x="425030" y="1027970"/>
                  </a:lnTo>
                  <a:lnTo>
                    <a:pt x="471002" y="1034202"/>
                  </a:lnTo>
                  <a:lnTo>
                    <a:pt x="518159" y="1036320"/>
                  </a:lnTo>
                  <a:lnTo>
                    <a:pt x="565317" y="1034202"/>
                  </a:lnTo>
                  <a:lnTo>
                    <a:pt x="611289" y="1027970"/>
                  </a:lnTo>
                  <a:lnTo>
                    <a:pt x="655893" y="1017807"/>
                  </a:lnTo>
                  <a:lnTo>
                    <a:pt x="698946" y="1003897"/>
                  </a:lnTo>
                  <a:lnTo>
                    <a:pt x="740265" y="986423"/>
                  </a:lnTo>
                  <a:lnTo>
                    <a:pt x="779667" y="965566"/>
                  </a:lnTo>
                  <a:lnTo>
                    <a:pt x="813124" y="943990"/>
                  </a:lnTo>
                  <a:lnTo>
                    <a:pt x="518159" y="943990"/>
                  </a:lnTo>
                  <a:lnTo>
                    <a:pt x="471756" y="941492"/>
                  </a:lnTo>
                  <a:lnTo>
                    <a:pt x="426802" y="934170"/>
                  </a:lnTo>
                  <a:lnTo>
                    <a:pt x="383555" y="922284"/>
                  </a:lnTo>
                  <a:lnTo>
                    <a:pt x="342276" y="906093"/>
                  </a:lnTo>
                  <a:lnTo>
                    <a:pt x="303224" y="885857"/>
                  </a:lnTo>
                  <a:lnTo>
                    <a:pt x="266659" y="861837"/>
                  </a:lnTo>
                  <a:lnTo>
                    <a:pt x="232841" y="834291"/>
                  </a:lnTo>
                  <a:lnTo>
                    <a:pt x="202028" y="803478"/>
                  </a:lnTo>
                  <a:lnTo>
                    <a:pt x="174482" y="769660"/>
                  </a:lnTo>
                  <a:lnTo>
                    <a:pt x="150462" y="733095"/>
                  </a:lnTo>
                  <a:lnTo>
                    <a:pt x="130226" y="694043"/>
                  </a:lnTo>
                  <a:lnTo>
                    <a:pt x="114035" y="652764"/>
                  </a:lnTo>
                  <a:lnTo>
                    <a:pt x="102149" y="609517"/>
                  </a:lnTo>
                  <a:lnTo>
                    <a:pt x="94827" y="564563"/>
                  </a:lnTo>
                  <a:lnTo>
                    <a:pt x="92328" y="518160"/>
                  </a:lnTo>
                  <a:lnTo>
                    <a:pt x="94827" y="471756"/>
                  </a:lnTo>
                  <a:lnTo>
                    <a:pt x="102149" y="426802"/>
                  </a:lnTo>
                  <a:lnTo>
                    <a:pt x="114035" y="383555"/>
                  </a:lnTo>
                  <a:lnTo>
                    <a:pt x="130226" y="342276"/>
                  </a:lnTo>
                  <a:lnTo>
                    <a:pt x="150462" y="303224"/>
                  </a:lnTo>
                  <a:lnTo>
                    <a:pt x="174482" y="266659"/>
                  </a:lnTo>
                  <a:lnTo>
                    <a:pt x="202028" y="232841"/>
                  </a:lnTo>
                  <a:lnTo>
                    <a:pt x="232841" y="202028"/>
                  </a:lnTo>
                  <a:lnTo>
                    <a:pt x="266659" y="174482"/>
                  </a:lnTo>
                  <a:lnTo>
                    <a:pt x="303224" y="150462"/>
                  </a:lnTo>
                  <a:lnTo>
                    <a:pt x="342276" y="130226"/>
                  </a:lnTo>
                  <a:lnTo>
                    <a:pt x="383555" y="114035"/>
                  </a:lnTo>
                  <a:lnTo>
                    <a:pt x="426802" y="102149"/>
                  </a:lnTo>
                  <a:lnTo>
                    <a:pt x="471756" y="94827"/>
                  </a:lnTo>
                  <a:lnTo>
                    <a:pt x="518159" y="92328"/>
                  </a:lnTo>
                  <a:lnTo>
                    <a:pt x="813124" y="92328"/>
                  </a:lnTo>
                  <a:lnTo>
                    <a:pt x="779667" y="70753"/>
                  </a:lnTo>
                  <a:lnTo>
                    <a:pt x="740265" y="49896"/>
                  </a:lnTo>
                  <a:lnTo>
                    <a:pt x="698946" y="32422"/>
                  </a:lnTo>
                  <a:lnTo>
                    <a:pt x="655893" y="18512"/>
                  </a:lnTo>
                  <a:lnTo>
                    <a:pt x="611289" y="8349"/>
                  </a:lnTo>
                  <a:lnTo>
                    <a:pt x="565317" y="2117"/>
                  </a:lnTo>
                  <a:lnTo>
                    <a:pt x="518159" y="0"/>
                  </a:lnTo>
                  <a:close/>
                </a:path>
                <a:path w="1036320" h="1036319">
                  <a:moveTo>
                    <a:pt x="813124" y="92328"/>
                  </a:moveTo>
                  <a:lnTo>
                    <a:pt x="518159" y="92328"/>
                  </a:lnTo>
                  <a:lnTo>
                    <a:pt x="564563" y="94827"/>
                  </a:lnTo>
                  <a:lnTo>
                    <a:pt x="609517" y="102149"/>
                  </a:lnTo>
                  <a:lnTo>
                    <a:pt x="652764" y="114035"/>
                  </a:lnTo>
                  <a:lnTo>
                    <a:pt x="694043" y="130226"/>
                  </a:lnTo>
                  <a:lnTo>
                    <a:pt x="733095" y="150462"/>
                  </a:lnTo>
                  <a:lnTo>
                    <a:pt x="769660" y="174482"/>
                  </a:lnTo>
                  <a:lnTo>
                    <a:pt x="803478" y="202028"/>
                  </a:lnTo>
                  <a:lnTo>
                    <a:pt x="834291" y="232841"/>
                  </a:lnTo>
                  <a:lnTo>
                    <a:pt x="861837" y="266659"/>
                  </a:lnTo>
                  <a:lnTo>
                    <a:pt x="885857" y="303224"/>
                  </a:lnTo>
                  <a:lnTo>
                    <a:pt x="906093" y="342276"/>
                  </a:lnTo>
                  <a:lnTo>
                    <a:pt x="922284" y="383555"/>
                  </a:lnTo>
                  <a:lnTo>
                    <a:pt x="934170" y="426802"/>
                  </a:lnTo>
                  <a:lnTo>
                    <a:pt x="941492" y="471756"/>
                  </a:lnTo>
                  <a:lnTo>
                    <a:pt x="943990" y="518160"/>
                  </a:lnTo>
                  <a:lnTo>
                    <a:pt x="941492" y="564563"/>
                  </a:lnTo>
                  <a:lnTo>
                    <a:pt x="934170" y="609517"/>
                  </a:lnTo>
                  <a:lnTo>
                    <a:pt x="922284" y="652764"/>
                  </a:lnTo>
                  <a:lnTo>
                    <a:pt x="906093" y="694043"/>
                  </a:lnTo>
                  <a:lnTo>
                    <a:pt x="885857" y="733095"/>
                  </a:lnTo>
                  <a:lnTo>
                    <a:pt x="861837" y="769660"/>
                  </a:lnTo>
                  <a:lnTo>
                    <a:pt x="834291" y="803478"/>
                  </a:lnTo>
                  <a:lnTo>
                    <a:pt x="803478" y="834291"/>
                  </a:lnTo>
                  <a:lnTo>
                    <a:pt x="769660" y="861837"/>
                  </a:lnTo>
                  <a:lnTo>
                    <a:pt x="733095" y="885857"/>
                  </a:lnTo>
                  <a:lnTo>
                    <a:pt x="694043" y="906093"/>
                  </a:lnTo>
                  <a:lnTo>
                    <a:pt x="652764" y="922284"/>
                  </a:lnTo>
                  <a:lnTo>
                    <a:pt x="609517" y="934170"/>
                  </a:lnTo>
                  <a:lnTo>
                    <a:pt x="564563" y="941492"/>
                  </a:lnTo>
                  <a:lnTo>
                    <a:pt x="518159" y="943990"/>
                  </a:lnTo>
                  <a:lnTo>
                    <a:pt x="813124" y="943990"/>
                  </a:lnTo>
                  <a:lnTo>
                    <a:pt x="851987" y="914441"/>
                  </a:lnTo>
                  <a:lnTo>
                    <a:pt x="884539" y="884539"/>
                  </a:lnTo>
                  <a:lnTo>
                    <a:pt x="914441" y="851987"/>
                  </a:lnTo>
                  <a:lnTo>
                    <a:pt x="941512" y="816968"/>
                  </a:lnTo>
                  <a:lnTo>
                    <a:pt x="965566" y="779667"/>
                  </a:lnTo>
                  <a:lnTo>
                    <a:pt x="986423" y="740265"/>
                  </a:lnTo>
                  <a:lnTo>
                    <a:pt x="1003897" y="698946"/>
                  </a:lnTo>
                  <a:lnTo>
                    <a:pt x="1017807" y="655893"/>
                  </a:lnTo>
                  <a:lnTo>
                    <a:pt x="1027970" y="611289"/>
                  </a:lnTo>
                  <a:lnTo>
                    <a:pt x="1034202" y="565317"/>
                  </a:lnTo>
                  <a:lnTo>
                    <a:pt x="1036319" y="518160"/>
                  </a:lnTo>
                  <a:lnTo>
                    <a:pt x="1034202" y="471002"/>
                  </a:lnTo>
                  <a:lnTo>
                    <a:pt x="1027970" y="425030"/>
                  </a:lnTo>
                  <a:lnTo>
                    <a:pt x="1017807" y="380426"/>
                  </a:lnTo>
                  <a:lnTo>
                    <a:pt x="1003897" y="337373"/>
                  </a:lnTo>
                  <a:lnTo>
                    <a:pt x="986423" y="296054"/>
                  </a:lnTo>
                  <a:lnTo>
                    <a:pt x="965566" y="256652"/>
                  </a:lnTo>
                  <a:lnTo>
                    <a:pt x="941512" y="219351"/>
                  </a:lnTo>
                  <a:lnTo>
                    <a:pt x="914441" y="184332"/>
                  </a:lnTo>
                  <a:lnTo>
                    <a:pt x="884539" y="151780"/>
                  </a:lnTo>
                  <a:lnTo>
                    <a:pt x="851987" y="121878"/>
                  </a:lnTo>
                  <a:lnTo>
                    <a:pt x="816968" y="94807"/>
                  </a:lnTo>
                  <a:lnTo>
                    <a:pt x="813124" y="92328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1595627" y="5405554"/>
            <a:ext cx="1113155" cy="1111250"/>
            <a:chOff x="1595627" y="5405554"/>
            <a:chExt cx="1113155" cy="1111250"/>
          </a:xfrm>
        </p:grpSpPr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598578" y="5405554"/>
              <a:ext cx="1109618" cy="1111105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595627" y="5440680"/>
              <a:ext cx="1035050" cy="1036319"/>
            </a:xfrm>
            <a:custGeom>
              <a:avLst/>
              <a:gdLst/>
              <a:ahLst/>
              <a:cxnLst/>
              <a:rect l="l" t="t" r="r" b="b"/>
              <a:pathLst>
                <a:path w="1035050" h="1036320">
                  <a:moveTo>
                    <a:pt x="517397" y="0"/>
                  </a:moveTo>
                  <a:lnTo>
                    <a:pt x="470304" y="2117"/>
                  </a:lnTo>
                  <a:lnTo>
                    <a:pt x="424395" y="8348"/>
                  </a:lnTo>
                  <a:lnTo>
                    <a:pt x="379853" y="18509"/>
                  </a:lnTo>
                  <a:lnTo>
                    <a:pt x="336861" y="32417"/>
                  </a:lnTo>
                  <a:lnTo>
                    <a:pt x="295602" y="49890"/>
                  </a:lnTo>
                  <a:lnTo>
                    <a:pt x="256257" y="70744"/>
                  </a:lnTo>
                  <a:lnTo>
                    <a:pt x="219011" y="94797"/>
                  </a:lnTo>
                  <a:lnTo>
                    <a:pt x="184045" y="121865"/>
                  </a:lnTo>
                  <a:lnTo>
                    <a:pt x="151542" y="151766"/>
                  </a:lnTo>
                  <a:lnTo>
                    <a:pt x="121685" y="184317"/>
                  </a:lnTo>
                  <a:lnTo>
                    <a:pt x="94657" y="219334"/>
                  </a:lnTo>
                  <a:lnTo>
                    <a:pt x="70640" y="256635"/>
                  </a:lnTo>
                  <a:lnTo>
                    <a:pt x="49816" y="296038"/>
                  </a:lnTo>
                  <a:lnTo>
                    <a:pt x="32369" y="337358"/>
                  </a:lnTo>
                  <a:lnTo>
                    <a:pt x="18482" y="380413"/>
                  </a:lnTo>
                  <a:lnTo>
                    <a:pt x="8336" y="425020"/>
                  </a:lnTo>
                  <a:lnTo>
                    <a:pt x="2114" y="470997"/>
                  </a:lnTo>
                  <a:lnTo>
                    <a:pt x="0" y="518160"/>
                  </a:lnTo>
                  <a:lnTo>
                    <a:pt x="2114" y="565322"/>
                  </a:lnTo>
                  <a:lnTo>
                    <a:pt x="8336" y="611299"/>
                  </a:lnTo>
                  <a:lnTo>
                    <a:pt x="18482" y="655906"/>
                  </a:lnTo>
                  <a:lnTo>
                    <a:pt x="32369" y="698961"/>
                  </a:lnTo>
                  <a:lnTo>
                    <a:pt x="49816" y="740281"/>
                  </a:lnTo>
                  <a:lnTo>
                    <a:pt x="70640" y="779684"/>
                  </a:lnTo>
                  <a:lnTo>
                    <a:pt x="94657" y="816985"/>
                  </a:lnTo>
                  <a:lnTo>
                    <a:pt x="121685" y="852002"/>
                  </a:lnTo>
                  <a:lnTo>
                    <a:pt x="151542" y="884553"/>
                  </a:lnTo>
                  <a:lnTo>
                    <a:pt x="184045" y="914454"/>
                  </a:lnTo>
                  <a:lnTo>
                    <a:pt x="219011" y="941522"/>
                  </a:lnTo>
                  <a:lnTo>
                    <a:pt x="256257" y="965575"/>
                  </a:lnTo>
                  <a:lnTo>
                    <a:pt x="295602" y="986429"/>
                  </a:lnTo>
                  <a:lnTo>
                    <a:pt x="336861" y="1003902"/>
                  </a:lnTo>
                  <a:lnTo>
                    <a:pt x="379853" y="1017810"/>
                  </a:lnTo>
                  <a:lnTo>
                    <a:pt x="424395" y="1027971"/>
                  </a:lnTo>
                  <a:lnTo>
                    <a:pt x="470304" y="1034202"/>
                  </a:lnTo>
                  <a:lnTo>
                    <a:pt x="517397" y="1036320"/>
                  </a:lnTo>
                  <a:lnTo>
                    <a:pt x="564491" y="1034202"/>
                  </a:lnTo>
                  <a:lnTo>
                    <a:pt x="610400" y="1027971"/>
                  </a:lnTo>
                  <a:lnTo>
                    <a:pt x="654942" y="1017810"/>
                  </a:lnTo>
                  <a:lnTo>
                    <a:pt x="697934" y="1003902"/>
                  </a:lnTo>
                  <a:lnTo>
                    <a:pt x="739193" y="986429"/>
                  </a:lnTo>
                  <a:lnTo>
                    <a:pt x="778538" y="965575"/>
                  </a:lnTo>
                  <a:lnTo>
                    <a:pt x="811667" y="944181"/>
                  </a:lnTo>
                  <a:lnTo>
                    <a:pt x="517397" y="944181"/>
                  </a:lnTo>
                  <a:lnTo>
                    <a:pt x="471067" y="941681"/>
                  </a:lnTo>
                  <a:lnTo>
                    <a:pt x="426179" y="934355"/>
                  </a:lnTo>
                  <a:lnTo>
                    <a:pt x="382992" y="922462"/>
                  </a:lnTo>
                  <a:lnTo>
                    <a:pt x="341767" y="906262"/>
                  </a:lnTo>
                  <a:lnTo>
                    <a:pt x="302763" y="886015"/>
                  </a:lnTo>
                  <a:lnTo>
                    <a:pt x="266240" y="861982"/>
                  </a:lnTo>
                  <a:lnTo>
                    <a:pt x="232459" y="834422"/>
                  </a:lnTo>
                  <a:lnTo>
                    <a:pt x="201679" y="803595"/>
                  </a:lnTo>
                  <a:lnTo>
                    <a:pt x="174159" y="769760"/>
                  </a:lnTo>
                  <a:lnTo>
                    <a:pt x="150161" y="733178"/>
                  </a:lnTo>
                  <a:lnTo>
                    <a:pt x="129943" y="694110"/>
                  </a:lnTo>
                  <a:lnTo>
                    <a:pt x="113765" y="652813"/>
                  </a:lnTo>
                  <a:lnTo>
                    <a:pt x="101888" y="609550"/>
                  </a:lnTo>
                  <a:lnTo>
                    <a:pt x="94571" y="564578"/>
                  </a:lnTo>
                  <a:lnTo>
                    <a:pt x="92074" y="518160"/>
                  </a:lnTo>
                  <a:lnTo>
                    <a:pt x="94571" y="471740"/>
                  </a:lnTo>
                  <a:lnTo>
                    <a:pt x="101888" y="426766"/>
                  </a:lnTo>
                  <a:lnTo>
                    <a:pt x="113765" y="383499"/>
                  </a:lnTo>
                  <a:lnTo>
                    <a:pt x="129943" y="342198"/>
                  </a:lnTo>
                  <a:lnTo>
                    <a:pt x="150161" y="303124"/>
                  </a:lnTo>
                  <a:lnTo>
                    <a:pt x="174159" y="266537"/>
                  </a:lnTo>
                  <a:lnTo>
                    <a:pt x="201679" y="232696"/>
                  </a:lnTo>
                  <a:lnTo>
                    <a:pt x="232459" y="201862"/>
                  </a:lnTo>
                  <a:lnTo>
                    <a:pt x="266240" y="174296"/>
                  </a:lnTo>
                  <a:lnTo>
                    <a:pt x="302763" y="150256"/>
                  </a:lnTo>
                  <a:lnTo>
                    <a:pt x="341767" y="130005"/>
                  </a:lnTo>
                  <a:lnTo>
                    <a:pt x="382992" y="113800"/>
                  </a:lnTo>
                  <a:lnTo>
                    <a:pt x="426179" y="101904"/>
                  </a:lnTo>
                  <a:lnTo>
                    <a:pt x="471067" y="94575"/>
                  </a:lnTo>
                  <a:lnTo>
                    <a:pt x="517397" y="92075"/>
                  </a:lnTo>
                  <a:lnTo>
                    <a:pt x="811568" y="92075"/>
                  </a:lnTo>
                  <a:lnTo>
                    <a:pt x="778538" y="70744"/>
                  </a:lnTo>
                  <a:lnTo>
                    <a:pt x="739193" y="49890"/>
                  </a:lnTo>
                  <a:lnTo>
                    <a:pt x="697934" y="32417"/>
                  </a:lnTo>
                  <a:lnTo>
                    <a:pt x="654942" y="18509"/>
                  </a:lnTo>
                  <a:lnTo>
                    <a:pt x="610400" y="8348"/>
                  </a:lnTo>
                  <a:lnTo>
                    <a:pt x="564491" y="2117"/>
                  </a:lnTo>
                  <a:lnTo>
                    <a:pt x="517397" y="0"/>
                  </a:lnTo>
                  <a:close/>
                </a:path>
                <a:path w="1035050" h="1036320">
                  <a:moveTo>
                    <a:pt x="811568" y="92075"/>
                  </a:moveTo>
                  <a:lnTo>
                    <a:pt x="517397" y="92075"/>
                  </a:lnTo>
                  <a:lnTo>
                    <a:pt x="563726" y="94575"/>
                  </a:lnTo>
                  <a:lnTo>
                    <a:pt x="608610" y="101904"/>
                  </a:lnTo>
                  <a:lnTo>
                    <a:pt x="651790" y="113800"/>
                  </a:lnTo>
                  <a:lnTo>
                    <a:pt x="693006" y="130005"/>
                  </a:lnTo>
                  <a:lnTo>
                    <a:pt x="731999" y="150256"/>
                  </a:lnTo>
                  <a:lnTo>
                    <a:pt x="768510" y="174296"/>
                  </a:lnTo>
                  <a:lnTo>
                    <a:pt x="802279" y="201862"/>
                  </a:lnTo>
                  <a:lnTo>
                    <a:pt x="833047" y="232696"/>
                  </a:lnTo>
                  <a:lnTo>
                    <a:pt x="860554" y="266537"/>
                  </a:lnTo>
                  <a:lnTo>
                    <a:pt x="884540" y="303124"/>
                  </a:lnTo>
                  <a:lnTo>
                    <a:pt x="904748" y="342198"/>
                  </a:lnTo>
                  <a:lnTo>
                    <a:pt x="920916" y="383499"/>
                  </a:lnTo>
                  <a:lnTo>
                    <a:pt x="932786" y="426766"/>
                  </a:lnTo>
                  <a:lnTo>
                    <a:pt x="940098" y="471740"/>
                  </a:lnTo>
                  <a:lnTo>
                    <a:pt x="942594" y="518160"/>
                  </a:lnTo>
                  <a:lnTo>
                    <a:pt x="940098" y="564578"/>
                  </a:lnTo>
                  <a:lnTo>
                    <a:pt x="932786" y="609550"/>
                  </a:lnTo>
                  <a:lnTo>
                    <a:pt x="920916" y="652813"/>
                  </a:lnTo>
                  <a:lnTo>
                    <a:pt x="904748" y="694110"/>
                  </a:lnTo>
                  <a:lnTo>
                    <a:pt x="884540" y="733178"/>
                  </a:lnTo>
                  <a:lnTo>
                    <a:pt x="860554" y="769760"/>
                  </a:lnTo>
                  <a:lnTo>
                    <a:pt x="833047" y="803595"/>
                  </a:lnTo>
                  <a:lnTo>
                    <a:pt x="802279" y="834422"/>
                  </a:lnTo>
                  <a:lnTo>
                    <a:pt x="768510" y="861982"/>
                  </a:lnTo>
                  <a:lnTo>
                    <a:pt x="731999" y="886015"/>
                  </a:lnTo>
                  <a:lnTo>
                    <a:pt x="693006" y="906262"/>
                  </a:lnTo>
                  <a:lnTo>
                    <a:pt x="651790" y="922462"/>
                  </a:lnTo>
                  <a:lnTo>
                    <a:pt x="608610" y="934355"/>
                  </a:lnTo>
                  <a:lnTo>
                    <a:pt x="563726" y="941681"/>
                  </a:lnTo>
                  <a:lnTo>
                    <a:pt x="517397" y="944181"/>
                  </a:lnTo>
                  <a:lnTo>
                    <a:pt x="811667" y="944181"/>
                  </a:lnTo>
                  <a:lnTo>
                    <a:pt x="850750" y="914454"/>
                  </a:lnTo>
                  <a:lnTo>
                    <a:pt x="883253" y="884553"/>
                  </a:lnTo>
                  <a:lnTo>
                    <a:pt x="913110" y="852002"/>
                  </a:lnTo>
                  <a:lnTo>
                    <a:pt x="940138" y="816985"/>
                  </a:lnTo>
                  <a:lnTo>
                    <a:pt x="964155" y="779684"/>
                  </a:lnTo>
                  <a:lnTo>
                    <a:pt x="984979" y="740281"/>
                  </a:lnTo>
                  <a:lnTo>
                    <a:pt x="1002426" y="698961"/>
                  </a:lnTo>
                  <a:lnTo>
                    <a:pt x="1016313" y="655906"/>
                  </a:lnTo>
                  <a:lnTo>
                    <a:pt x="1026459" y="611299"/>
                  </a:lnTo>
                  <a:lnTo>
                    <a:pt x="1032681" y="565322"/>
                  </a:lnTo>
                  <a:lnTo>
                    <a:pt x="1034796" y="518160"/>
                  </a:lnTo>
                  <a:lnTo>
                    <a:pt x="1032681" y="470997"/>
                  </a:lnTo>
                  <a:lnTo>
                    <a:pt x="1026459" y="425020"/>
                  </a:lnTo>
                  <a:lnTo>
                    <a:pt x="1016313" y="380413"/>
                  </a:lnTo>
                  <a:lnTo>
                    <a:pt x="1002426" y="337358"/>
                  </a:lnTo>
                  <a:lnTo>
                    <a:pt x="984979" y="296038"/>
                  </a:lnTo>
                  <a:lnTo>
                    <a:pt x="964155" y="256635"/>
                  </a:lnTo>
                  <a:lnTo>
                    <a:pt x="940138" y="219334"/>
                  </a:lnTo>
                  <a:lnTo>
                    <a:pt x="913110" y="184317"/>
                  </a:lnTo>
                  <a:lnTo>
                    <a:pt x="883253" y="151766"/>
                  </a:lnTo>
                  <a:lnTo>
                    <a:pt x="850750" y="121865"/>
                  </a:lnTo>
                  <a:lnTo>
                    <a:pt x="815784" y="94797"/>
                  </a:lnTo>
                  <a:lnTo>
                    <a:pt x="811568" y="92075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3017520" y="1580314"/>
            <a:ext cx="1113155" cy="1111250"/>
            <a:chOff x="3017520" y="1580314"/>
            <a:chExt cx="1113155" cy="1111250"/>
          </a:xfrm>
        </p:grpSpPr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20470" y="1580314"/>
              <a:ext cx="1109618" cy="1111105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3017520" y="1615440"/>
              <a:ext cx="1035050" cy="1036319"/>
            </a:xfrm>
            <a:custGeom>
              <a:avLst/>
              <a:gdLst/>
              <a:ahLst/>
              <a:cxnLst/>
              <a:rect l="l" t="t" r="r" b="b"/>
              <a:pathLst>
                <a:path w="1035050" h="1036319">
                  <a:moveTo>
                    <a:pt x="517397" y="0"/>
                  </a:moveTo>
                  <a:lnTo>
                    <a:pt x="470304" y="2117"/>
                  </a:lnTo>
                  <a:lnTo>
                    <a:pt x="424395" y="8349"/>
                  </a:lnTo>
                  <a:lnTo>
                    <a:pt x="379853" y="18512"/>
                  </a:lnTo>
                  <a:lnTo>
                    <a:pt x="336861" y="32422"/>
                  </a:lnTo>
                  <a:lnTo>
                    <a:pt x="295602" y="49896"/>
                  </a:lnTo>
                  <a:lnTo>
                    <a:pt x="256257" y="70753"/>
                  </a:lnTo>
                  <a:lnTo>
                    <a:pt x="219011" y="94807"/>
                  </a:lnTo>
                  <a:lnTo>
                    <a:pt x="184045" y="121878"/>
                  </a:lnTo>
                  <a:lnTo>
                    <a:pt x="151542" y="151780"/>
                  </a:lnTo>
                  <a:lnTo>
                    <a:pt x="121685" y="184332"/>
                  </a:lnTo>
                  <a:lnTo>
                    <a:pt x="94657" y="219351"/>
                  </a:lnTo>
                  <a:lnTo>
                    <a:pt x="70640" y="256652"/>
                  </a:lnTo>
                  <a:lnTo>
                    <a:pt x="49816" y="296054"/>
                  </a:lnTo>
                  <a:lnTo>
                    <a:pt x="32369" y="337373"/>
                  </a:lnTo>
                  <a:lnTo>
                    <a:pt x="18482" y="380426"/>
                  </a:lnTo>
                  <a:lnTo>
                    <a:pt x="8336" y="425030"/>
                  </a:lnTo>
                  <a:lnTo>
                    <a:pt x="2114" y="471002"/>
                  </a:lnTo>
                  <a:lnTo>
                    <a:pt x="0" y="518160"/>
                  </a:lnTo>
                  <a:lnTo>
                    <a:pt x="2114" y="565317"/>
                  </a:lnTo>
                  <a:lnTo>
                    <a:pt x="8336" y="611289"/>
                  </a:lnTo>
                  <a:lnTo>
                    <a:pt x="18482" y="655893"/>
                  </a:lnTo>
                  <a:lnTo>
                    <a:pt x="32369" y="698946"/>
                  </a:lnTo>
                  <a:lnTo>
                    <a:pt x="49816" y="740265"/>
                  </a:lnTo>
                  <a:lnTo>
                    <a:pt x="70640" y="779667"/>
                  </a:lnTo>
                  <a:lnTo>
                    <a:pt x="94657" y="816968"/>
                  </a:lnTo>
                  <a:lnTo>
                    <a:pt x="121685" y="851987"/>
                  </a:lnTo>
                  <a:lnTo>
                    <a:pt x="151542" y="884539"/>
                  </a:lnTo>
                  <a:lnTo>
                    <a:pt x="184045" y="914441"/>
                  </a:lnTo>
                  <a:lnTo>
                    <a:pt x="219011" y="941512"/>
                  </a:lnTo>
                  <a:lnTo>
                    <a:pt x="256257" y="965566"/>
                  </a:lnTo>
                  <a:lnTo>
                    <a:pt x="295602" y="986423"/>
                  </a:lnTo>
                  <a:lnTo>
                    <a:pt x="336861" y="1003897"/>
                  </a:lnTo>
                  <a:lnTo>
                    <a:pt x="379853" y="1017807"/>
                  </a:lnTo>
                  <a:lnTo>
                    <a:pt x="424395" y="1027970"/>
                  </a:lnTo>
                  <a:lnTo>
                    <a:pt x="470304" y="1034202"/>
                  </a:lnTo>
                  <a:lnTo>
                    <a:pt x="517397" y="1036320"/>
                  </a:lnTo>
                  <a:lnTo>
                    <a:pt x="564491" y="1034202"/>
                  </a:lnTo>
                  <a:lnTo>
                    <a:pt x="610400" y="1027970"/>
                  </a:lnTo>
                  <a:lnTo>
                    <a:pt x="654942" y="1017807"/>
                  </a:lnTo>
                  <a:lnTo>
                    <a:pt x="697934" y="1003897"/>
                  </a:lnTo>
                  <a:lnTo>
                    <a:pt x="739193" y="986423"/>
                  </a:lnTo>
                  <a:lnTo>
                    <a:pt x="778538" y="965566"/>
                  </a:lnTo>
                  <a:lnTo>
                    <a:pt x="811552" y="944245"/>
                  </a:lnTo>
                  <a:lnTo>
                    <a:pt x="517397" y="944245"/>
                  </a:lnTo>
                  <a:lnTo>
                    <a:pt x="471067" y="941744"/>
                  </a:lnTo>
                  <a:lnTo>
                    <a:pt x="426179" y="934417"/>
                  </a:lnTo>
                  <a:lnTo>
                    <a:pt x="382992" y="922523"/>
                  </a:lnTo>
                  <a:lnTo>
                    <a:pt x="341767" y="906322"/>
                  </a:lnTo>
                  <a:lnTo>
                    <a:pt x="302763" y="886074"/>
                  </a:lnTo>
                  <a:lnTo>
                    <a:pt x="266240" y="862038"/>
                  </a:lnTo>
                  <a:lnTo>
                    <a:pt x="232459" y="834474"/>
                  </a:lnTo>
                  <a:lnTo>
                    <a:pt x="201679" y="803643"/>
                  </a:lnTo>
                  <a:lnTo>
                    <a:pt x="174159" y="769804"/>
                  </a:lnTo>
                  <a:lnTo>
                    <a:pt x="150161" y="733218"/>
                  </a:lnTo>
                  <a:lnTo>
                    <a:pt x="129943" y="694143"/>
                  </a:lnTo>
                  <a:lnTo>
                    <a:pt x="113765" y="652839"/>
                  </a:lnTo>
                  <a:lnTo>
                    <a:pt x="101888" y="609568"/>
                  </a:lnTo>
                  <a:lnTo>
                    <a:pt x="94571" y="564588"/>
                  </a:lnTo>
                  <a:lnTo>
                    <a:pt x="92075" y="518160"/>
                  </a:lnTo>
                  <a:lnTo>
                    <a:pt x="94571" y="471731"/>
                  </a:lnTo>
                  <a:lnTo>
                    <a:pt x="101888" y="426751"/>
                  </a:lnTo>
                  <a:lnTo>
                    <a:pt x="113765" y="383480"/>
                  </a:lnTo>
                  <a:lnTo>
                    <a:pt x="129943" y="342176"/>
                  </a:lnTo>
                  <a:lnTo>
                    <a:pt x="150161" y="303101"/>
                  </a:lnTo>
                  <a:lnTo>
                    <a:pt x="174159" y="266515"/>
                  </a:lnTo>
                  <a:lnTo>
                    <a:pt x="201679" y="232676"/>
                  </a:lnTo>
                  <a:lnTo>
                    <a:pt x="232459" y="201845"/>
                  </a:lnTo>
                  <a:lnTo>
                    <a:pt x="266240" y="174281"/>
                  </a:lnTo>
                  <a:lnTo>
                    <a:pt x="302763" y="150245"/>
                  </a:lnTo>
                  <a:lnTo>
                    <a:pt x="341767" y="129997"/>
                  </a:lnTo>
                  <a:lnTo>
                    <a:pt x="382992" y="113796"/>
                  </a:lnTo>
                  <a:lnTo>
                    <a:pt x="426179" y="101902"/>
                  </a:lnTo>
                  <a:lnTo>
                    <a:pt x="471067" y="94575"/>
                  </a:lnTo>
                  <a:lnTo>
                    <a:pt x="517397" y="92075"/>
                  </a:lnTo>
                  <a:lnTo>
                    <a:pt x="811552" y="92075"/>
                  </a:lnTo>
                  <a:lnTo>
                    <a:pt x="778538" y="70753"/>
                  </a:lnTo>
                  <a:lnTo>
                    <a:pt x="739193" y="49896"/>
                  </a:lnTo>
                  <a:lnTo>
                    <a:pt x="697934" y="32422"/>
                  </a:lnTo>
                  <a:lnTo>
                    <a:pt x="654942" y="18512"/>
                  </a:lnTo>
                  <a:lnTo>
                    <a:pt x="610400" y="8349"/>
                  </a:lnTo>
                  <a:lnTo>
                    <a:pt x="564491" y="2117"/>
                  </a:lnTo>
                  <a:lnTo>
                    <a:pt x="517397" y="0"/>
                  </a:lnTo>
                  <a:close/>
                </a:path>
                <a:path w="1035050" h="1036319">
                  <a:moveTo>
                    <a:pt x="811552" y="92075"/>
                  </a:moveTo>
                  <a:lnTo>
                    <a:pt x="517397" y="92075"/>
                  </a:lnTo>
                  <a:lnTo>
                    <a:pt x="563726" y="94575"/>
                  </a:lnTo>
                  <a:lnTo>
                    <a:pt x="608610" y="101902"/>
                  </a:lnTo>
                  <a:lnTo>
                    <a:pt x="651790" y="113796"/>
                  </a:lnTo>
                  <a:lnTo>
                    <a:pt x="693006" y="129997"/>
                  </a:lnTo>
                  <a:lnTo>
                    <a:pt x="731999" y="150245"/>
                  </a:lnTo>
                  <a:lnTo>
                    <a:pt x="768510" y="174281"/>
                  </a:lnTo>
                  <a:lnTo>
                    <a:pt x="802279" y="201845"/>
                  </a:lnTo>
                  <a:lnTo>
                    <a:pt x="833047" y="232676"/>
                  </a:lnTo>
                  <a:lnTo>
                    <a:pt x="860554" y="266515"/>
                  </a:lnTo>
                  <a:lnTo>
                    <a:pt x="884540" y="303101"/>
                  </a:lnTo>
                  <a:lnTo>
                    <a:pt x="904748" y="342176"/>
                  </a:lnTo>
                  <a:lnTo>
                    <a:pt x="920916" y="383480"/>
                  </a:lnTo>
                  <a:lnTo>
                    <a:pt x="932786" y="426751"/>
                  </a:lnTo>
                  <a:lnTo>
                    <a:pt x="940098" y="471731"/>
                  </a:lnTo>
                  <a:lnTo>
                    <a:pt x="942594" y="518160"/>
                  </a:lnTo>
                  <a:lnTo>
                    <a:pt x="940098" y="564588"/>
                  </a:lnTo>
                  <a:lnTo>
                    <a:pt x="932786" y="609568"/>
                  </a:lnTo>
                  <a:lnTo>
                    <a:pt x="920916" y="652839"/>
                  </a:lnTo>
                  <a:lnTo>
                    <a:pt x="904748" y="694143"/>
                  </a:lnTo>
                  <a:lnTo>
                    <a:pt x="884540" y="733218"/>
                  </a:lnTo>
                  <a:lnTo>
                    <a:pt x="860554" y="769804"/>
                  </a:lnTo>
                  <a:lnTo>
                    <a:pt x="833047" y="803643"/>
                  </a:lnTo>
                  <a:lnTo>
                    <a:pt x="802279" y="834474"/>
                  </a:lnTo>
                  <a:lnTo>
                    <a:pt x="768510" y="862038"/>
                  </a:lnTo>
                  <a:lnTo>
                    <a:pt x="731999" y="886074"/>
                  </a:lnTo>
                  <a:lnTo>
                    <a:pt x="693006" y="906322"/>
                  </a:lnTo>
                  <a:lnTo>
                    <a:pt x="651790" y="922523"/>
                  </a:lnTo>
                  <a:lnTo>
                    <a:pt x="608610" y="934417"/>
                  </a:lnTo>
                  <a:lnTo>
                    <a:pt x="563726" y="941744"/>
                  </a:lnTo>
                  <a:lnTo>
                    <a:pt x="517397" y="944245"/>
                  </a:lnTo>
                  <a:lnTo>
                    <a:pt x="811552" y="944245"/>
                  </a:lnTo>
                  <a:lnTo>
                    <a:pt x="850750" y="914441"/>
                  </a:lnTo>
                  <a:lnTo>
                    <a:pt x="883253" y="884539"/>
                  </a:lnTo>
                  <a:lnTo>
                    <a:pt x="913110" y="851987"/>
                  </a:lnTo>
                  <a:lnTo>
                    <a:pt x="940138" y="816968"/>
                  </a:lnTo>
                  <a:lnTo>
                    <a:pt x="964155" y="779667"/>
                  </a:lnTo>
                  <a:lnTo>
                    <a:pt x="984979" y="740265"/>
                  </a:lnTo>
                  <a:lnTo>
                    <a:pt x="1002426" y="698946"/>
                  </a:lnTo>
                  <a:lnTo>
                    <a:pt x="1016313" y="655893"/>
                  </a:lnTo>
                  <a:lnTo>
                    <a:pt x="1026459" y="611289"/>
                  </a:lnTo>
                  <a:lnTo>
                    <a:pt x="1032681" y="565317"/>
                  </a:lnTo>
                  <a:lnTo>
                    <a:pt x="1034795" y="518160"/>
                  </a:lnTo>
                  <a:lnTo>
                    <a:pt x="1032681" y="471002"/>
                  </a:lnTo>
                  <a:lnTo>
                    <a:pt x="1026459" y="425030"/>
                  </a:lnTo>
                  <a:lnTo>
                    <a:pt x="1016313" y="380426"/>
                  </a:lnTo>
                  <a:lnTo>
                    <a:pt x="1002426" y="337373"/>
                  </a:lnTo>
                  <a:lnTo>
                    <a:pt x="984979" y="296054"/>
                  </a:lnTo>
                  <a:lnTo>
                    <a:pt x="964155" y="256652"/>
                  </a:lnTo>
                  <a:lnTo>
                    <a:pt x="940138" y="219351"/>
                  </a:lnTo>
                  <a:lnTo>
                    <a:pt x="913110" y="184332"/>
                  </a:lnTo>
                  <a:lnTo>
                    <a:pt x="883253" y="151780"/>
                  </a:lnTo>
                  <a:lnTo>
                    <a:pt x="850750" y="121878"/>
                  </a:lnTo>
                  <a:lnTo>
                    <a:pt x="815784" y="94807"/>
                  </a:lnTo>
                  <a:lnTo>
                    <a:pt x="811552" y="92075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4361688" y="5423842"/>
            <a:ext cx="1114425" cy="1111250"/>
            <a:chOff x="4361688" y="5423842"/>
            <a:chExt cx="1114425" cy="1111250"/>
          </a:xfrm>
        </p:grpSpPr>
        <p:pic>
          <p:nvPicPr>
            <p:cNvPr id="42" name="object 4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364662" y="5423842"/>
              <a:ext cx="1111105" cy="1111105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4361688" y="5458968"/>
              <a:ext cx="1036319" cy="1036319"/>
            </a:xfrm>
            <a:custGeom>
              <a:avLst/>
              <a:gdLst/>
              <a:ahLst/>
              <a:cxnLst/>
              <a:rect l="l" t="t" r="r" b="b"/>
              <a:pathLst>
                <a:path w="1036320" h="1036320">
                  <a:moveTo>
                    <a:pt x="518160" y="0"/>
                  </a:moveTo>
                  <a:lnTo>
                    <a:pt x="471002" y="2117"/>
                  </a:lnTo>
                  <a:lnTo>
                    <a:pt x="425030" y="8348"/>
                  </a:lnTo>
                  <a:lnTo>
                    <a:pt x="380426" y="18509"/>
                  </a:lnTo>
                  <a:lnTo>
                    <a:pt x="337373" y="32417"/>
                  </a:lnTo>
                  <a:lnTo>
                    <a:pt x="296054" y="49890"/>
                  </a:lnTo>
                  <a:lnTo>
                    <a:pt x="256652" y="70744"/>
                  </a:lnTo>
                  <a:lnTo>
                    <a:pt x="219312" y="94827"/>
                  </a:lnTo>
                  <a:lnTo>
                    <a:pt x="184332" y="121865"/>
                  </a:lnTo>
                  <a:lnTo>
                    <a:pt x="151780" y="151766"/>
                  </a:lnTo>
                  <a:lnTo>
                    <a:pt x="121878" y="184317"/>
                  </a:lnTo>
                  <a:lnTo>
                    <a:pt x="94807" y="219334"/>
                  </a:lnTo>
                  <a:lnTo>
                    <a:pt x="70753" y="256635"/>
                  </a:lnTo>
                  <a:lnTo>
                    <a:pt x="49896" y="296038"/>
                  </a:lnTo>
                  <a:lnTo>
                    <a:pt x="32422" y="337358"/>
                  </a:lnTo>
                  <a:lnTo>
                    <a:pt x="18512" y="380413"/>
                  </a:lnTo>
                  <a:lnTo>
                    <a:pt x="8349" y="425020"/>
                  </a:lnTo>
                  <a:lnTo>
                    <a:pt x="2117" y="470997"/>
                  </a:lnTo>
                  <a:lnTo>
                    <a:pt x="0" y="518159"/>
                  </a:lnTo>
                  <a:lnTo>
                    <a:pt x="2117" y="565322"/>
                  </a:lnTo>
                  <a:lnTo>
                    <a:pt x="8349" y="611299"/>
                  </a:lnTo>
                  <a:lnTo>
                    <a:pt x="18512" y="655906"/>
                  </a:lnTo>
                  <a:lnTo>
                    <a:pt x="32422" y="698961"/>
                  </a:lnTo>
                  <a:lnTo>
                    <a:pt x="49896" y="740281"/>
                  </a:lnTo>
                  <a:lnTo>
                    <a:pt x="70753" y="779684"/>
                  </a:lnTo>
                  <a:lnTo>
                    <a:pt x="94807" y="816985"/>
                  </a:lnTo>
                  <a:lnTo>
                    <a:pt x="121878" y="852002"/>
                  </a:lnTo>
                  <a:lnTo>
                    <a:pt x="151780" y="884553"/>
                  </a:lnTo>
                  <a:lnTo>
                    <a:pt x="184332" y="914454"/>
                  </a:lnTo>
                  <a:lnTo>
                    <a:pt x="219382" y="941542"/>
                  </a:lnTo>
                  <a:lnTo>
                    <a:pt x="256652" y="965575"/>
                  </a:lnTo>
                  <a:lnTo>
                    <a:pt x="296054" y="986429"/>
                  </a:lnTo>
                  <a:lnTo>
                    <a:pt x="337373" y="1003902"/>
                  </a:lnTo>
                  <a:lnTo>
                    <a:pt x="380426" y="1017810"/>
                  </a:lnTo>
                  <a:lnTo>
                    <a:pt x="425030" y="1027971"/>
                  </a:lnTo>
                  <a:lnTo>
                    <a:pt x="471002" y="1034202"/>
                  </a:lnTo>
                  <a:lnTo>
                    <a:pt x="518160" y="1036319"/>
                  </a:lnTo>
                  <a:lnTo>
                    <a:pt x="565317" y="1034202"/>
                  </a:lnTo>
                  <a:lnTo>
                    <a:pt x="611289" y="1027971"/>
                  </a:lnTo>
                  <a:lnTo>
                    <a:pt x="655893" y="1017810"/>
                  </a:lnTo>
                  <a:lnTo>
                    <a:pt x="698946" y="1003902"/>
                  </a:lnTo>
                  <a:lnTo>
                    <a:pt x="740265" y="986429"/>
                  </a:lnTo>
                  <a:lnTo>
                    <a:pt x="779667" y="965575"/>
                  </a:lnTo>
                  <a:lnTo>
                    <a:pt x="813061" y="944041"/>
                  </a:lnTo>
                  <a:lnTo>
                    <a:pt x="518160" y="944041"/>
                  </a:lnTo>
                  <a:lnTo>
                    <a:pt x="471756" y="941542"/>
                  </a:lnTo>
                  <a:lnTo>
                    <a:pt x="426802" y="934218"/>
                  </a:lnTo>
                  <a:lnTo>
                    <a:pt x="383555" y="922329"/>
                  </a:lnTo>
                  <a:lnTo>
                    <a:pt x="342276" y="906135"/>
                  </a:lnTo>
                  <a:lnTo>
                    <a:pt x="303224" y="885895"/>
                  </a:lnTo>
                  <a:lnTo>
                    <a:pt x="266659" y="861870"/>
                  </a:lnTo>
                  <a:lnTo>
                    <a:pt x="232841" y="834318"/>
                  </a:lnTo>
                  <a:lnTo>
                    <a:pt x="202028" y="803501"/>
                  </a:lnTo>
                  <a:lnTo>
                    <a:pt x="174482" y="769678"/>
                  </a:lnTo>
                  <a:lnTo>
                    <a:pt x="150462" y="733108"/>
                  </a:lnTo>
                  <a:lnTo>
                    <a:pt x="130226" y="694052"/>
                  </a:lnTo>
                  <a:lnTo>
                    <a:pt x="114035" y="652770"/>
                  </a:lnTo>
                  <a:lnTo>
                    <a:pt x="102149" y="609520"/>
                  </a:lnTo>
                  <a:lnTo>
                    <a:pt x="94827" y="564563"/>
                  </a:lnTo>
                  <a:lnTo>
                    <a:pt x="92328" y="518159"/>
                  </a:lnTo>
                  <a:lnTo>
                    <a:pt x="94827" y="471754"/>
                  </a:lnTo>
                  <a:lnTo>
                    <a:pt x="102149" y="426798"/>
                  </a:lnTo>
                  <a:lnTo>
                    <a:pt x="114035" y="383550"/>
                  </a:lnTo>
                  <a:lnTo>
                    <a:pt x="130226" y="342270"/>
                  </a:lnTo>
                  <a:lnTo>
                    <a:pt x="150462" y="303218"/>
                  </a:lnTo>
                  <a:lnTo>
                    <a:pt x="174482" y="266653"/>
                  </a:lnTo>
                  <a:lnTo>
                    <a:pt x="202028" y="232835"/>
                  </a:lnTo>
                  <a:lnTo>
                    <a:pt x="232841" y="202024"/>
                  </a:lnTo>
                  <a:lnTo>
                    <a:pt x="266659" y="174479"/>
                  </a:lnTo>
                  <a:lnTo>
                    <a:pt x="303224" y="150459"/>
                  </a:lnTo>
                  <a:lnTo>
                    <a:pt x="342276" y="130224"/>
                  </a:lnTo>
                  <a:lnTo>
                    <a:pt x="383555" y="114034"/>
                  </a:lnTo>
                  <a:lnTo>
                    <a:pt x="426802" y="102148"/>
                  </a:lnTo>
                  <a:lnTo>
                    <a:pt x="471756" y="94827"/>
                  </a:lnTo>
                  <a:lnTo>
                    <a:pt x="518160" y="92328"/>
                  </a:lnTo>
                  <a:lnTo>
                    <a:pt x="813140" y="92328"/>
                  </a:lnTo>
                  <a:lnTo>
                    <a:pt x="779667" y="70744"/>
                  </a:lnTo>
                  <a:lnTo>
                    <a:pt x="740265" y="49890"/>
                  </a:lnTo>
                  <a:lnTo>
                    <a:pt x="698946" y="32417"/>
                  </a:lnTo>
                  <a:lnTo>
                    <a:pt x="655893" y="18509"/>
                  </a:lnTo>
                  <a:lnTo>
                    <a:pt x="611289" y="8348"/>
                  </a:lnTo>
                  <a:lnTo>
                    <a:pt x="565317" y="2117"/>
                  </a:lnTo>
                  <a:lnTo>
                    <a:pt x="518160" y="0"/>
                  </a:lnTo>
                  <a:close/>
                </a:path>
                <a:path w="1036320" h="1036320">
                  <a:moveTo>
                    <a:pt x="813140" y="92328"/>
                  </a:moveTo>
                  <a:lnTo>
                    <a:pt x="518160" y="92328"/>
                  </a:lnTo>
                  <a:lnTo>
                    <a:pt x="564563" y="94827"/>
                  </a:lnTo>
                  <a:lnTo>
                    <a:pt x="609517" y="102148"/>
                  </a:lnTo>
                  <a:lnTo>
                    <a:pt x="652764" y="114034"/>
                  </a:lnTo>
                  <a:lnTo>
                    <a:pt x="694043" y="130224"/>
                  </a:lnTo>
                  <a:lnTo>
                    <a:pt x="733095" y="150459"/>
                  </a:lnTo>
                  <a:lnTo>
                    <a:pt x="769660" y="174479"/>
                  </a:lnTo>
                  <a:lnTo>
                    <a:pt x="803478" y="202024"/>
                  </a:lnTo>
                  <a:lnTo>
                    <a:pt x="834291" y="232835"/>
                  </a:lnTo>
                  <a:lnTo>
                    <a:pt x="861837" y="266653"/>
                  </a:lnTo>
                  <a:lnTo>
                    <a:pt x="885857" y="303218"/>
                  </a:lnTo>
                  <a:lnTo>
                    <a:pt x="906093" y="342270"/>
                  </a:lnTo>
                  <a:lnTo>
                    <a:pt x="922284" y="383550"/>
                  </a:lnTo>
                  <a:lnTo>
                    <a:pt x="934170" y="426798"/>
                  </a:lnTo>
                  <a:lnTo>
                    <a:pt x="941492" y="471754"/>
                  </a:lnTo>
                  <a:lnTo>
                    <a:pt x="943990" y="518159"/>
                  </a:lnTo>
                  <a:lnTo>
                    <a:pt x="941492" y="564563"/>
                  </a:lnTo>
                  <a:lnTo>
                    <a:pt x="934170" y="609520"/>
                  </a:lnTo>
                  <a:lnTo>
                    <a:pt x="922284" y="652770"/>
                  </a:lnTo>
                  <a:lnTo>
                    <a:pt x="906093" y="694052"/>
                  </a:lnTo>
                  <a:lnTo>
                    <a:pt x="885857" y="733108"/>
                  </a:lnTo>
                  <a:lnTo>
                    <a:pt x="861837" y="769678"/>
                  </a:lnTo>
                  <a:lnTo>
                    <a:pt x="834291" y="803501"/>
                  </a:lnTo>
                  <a:lnTo>
                    <a:pt x="803478" y="834318"/>
                  </a:lnTo>
                  <a:lnTo>
                    <a:pt x="769660" y="861870"/>
                  </a:lnTo>
                  <a:lnTo>
                    <a:pt x="733095" y="885895"/>
                  </a:lnTo>
                  <a:lnTo>
                    <a:pt x="694043" y="906135"/>
                  </a:lnTo>
                  <a:lnTo>
                    <a:pt x="652764" y="922329"/>
                  </a:lnTo>
                  <a:lnTo>
                    <a:pt x="609517" y="934218"/>
                  </a:lnTo>
                  <a:lnTo>
                    <a:pt x="564563" y="941542"/>
                  </a:lnTo>
                  <a:lnTo>
                    <a:pt x="518160" y="944041"/>
                  </a:lnTo>
                  <a:lnTo>
                    <a:pt x="813061" y="944041"/>
                  </a:lnTo>
                  <a:lnTo>
                    <a:pt x="851987" y="914454"/>
                  </a:lnTo>
                  <a:lnTo>
                    <a:pt x="884539" y="884553"/>
                  </a:lnTo>
                  <a:lnTo>
                    <a:pt x="914441" y="852002"/>
                  </a:lnTo>
                  <a:lnTo>
                    <a:pt x="941512" y="816985"/>
                  </a:lnTo>
                  <a:lnTo>
                    <a:pt x="965566" y="779684"/>
                  </a:lnTo>
                  <a:lnTo>
                    <a:pt x="986423" y="740281"/>
                  </a:lnTo>
                  <a:lnTo>
                    <a:pt x="1003897" y="698961"/>
                  </a:lnTo>
                  <a:lnTo>
                    <a:pt x="1017807" y="655906"/>
                  </a:lnTo>
                  <a:lnTo>
                    <a:pt x="1027970" y="611299"/>
                  </a:lnTo>
                  <a:lnTo>
                    <a:pt x="1034202" y="565322"/>
                  </a:lnTo>
                  <a:lnTo>
                    <a:pt x="1036320" y="518159"/>
                  </a:lnTo>
                  <a:lnTo>
                    <a:pt x="1034202" y="470997"/>
                  </a:lnTo>
                  <a:lnTo>
                    <a:pt x="1027970" y="425020"/>
                  </a:lnTo>
                  <a:lnTo>
                    <a:pt x="1017807" y="380413"/>
                  </a:lnTo>
                  <a:lnTo>
                    <a:pt x="1003897" y="337358"/>
                  </a:lnTo>
                  <a:lnTo>
                    <a:pt x="986423" y="296038"/>
                  </a:lnTo>
                  <a:lnTo>
                    <a:pt x="965566" y="256635"/>
                  </a:lnTo>
                  <a:lnTo>
                    <a:pt x="941512" y="219334"/>
                  </a:lnTo>
                  <a:lnTo>
                    <a:pt x="914441" y="184317"/>
                  </a:lnTo>
                  <a:lnTo>
                    <a:pt x="884539" y="151766"/>
                  </a:lnTo>
                  <a:lnTo>
                    <a:pt x="851987" y="121865"/>
                  </a:lnTo>
                  <a:lnTo>
                    <a:pt x="816968" y="94797"/>
                  </a:lnTo>
                  <a:lnTo>
                    <a:pt x="813140" y="92328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4" name="object 44"/>
          <p:cNvGrpSpPr/>
          <p:nvPr/>
        </p:nvGrpSpPr>
        <p:grpSpPr>
          <a:xfrm>
            <a:off x="7402068" y="5425342"/>
            <a:ext cx="1113155" cy="1109980"/>
            <a:chOff x="7402068" y="5425342"/>
            <a:chExt cx="1113155" cy="1109980"/>
          </a:xfrm>
        </p:grpSpPr>
        <p:pic>
          <p:nvPicPr>
            <p:cNvPr id="45" name="object 4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405018" y="5425342"/>
              <a:ext cx="1109618" cy="1109618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7402068" y="5460492"/>
              <a:ext cx="1035050" cy="1035050"/>
            </a:xfrm>
            <a:custGeom>
              <a:avLst/>
              <a:gdLst/>
              <a:ahLst/>
              <a:cxnLst/>
              <a:rect l="l" t="t" r="r" b="b"/>
              <a:pathLst>
                <a:path w="1035050" h="1035050">
                  <a:moveTo>
                    <a:pt x="517398" y="0"/>
                  </a:moveTo>
                  <a:lnTo>
                    <a:pt x="470304" y="2114"/>
                  </a:lnTo>
                  <a:lnTo>
                    <a:pt x="424395" y="8336"/>
                  </a:lnTo>
                  <a:lnTo>
                    <a:pt x="379853" y="18482"/>
                  </a:lnTo>
                  <a:lnTo>
                    <a:pt x="336861" y="32369"/>
                  </a:lnTo>
                  <a:lnTo>
                    <a:pt x="295602" y="49816"/>
                  </a:lnTo>
                  <a:lnTo>
                    <a:pt x="256257" y="70640"/>
                  </a:lnTo>
                  <a:lnTo>
                    <a:pt x="219011" y="94657"/>
                  </a:lnTo>
                  <a:lnTo>
                    <a:pt x="184045" y="121685"/>
                  </a:lnTo>
                  <a:lnTo>
                    <a:pt x="151542" y="151542"/>
                  </a:lnTo>
                  <a:lnTo>
                    <a:pt x="121685" y="184045"/>
                  </a:lnTo>
                  <a:lnTo>
                    <a:pt x="94657" y="219011"/>
                  </a:lnTo>
                  <a:lnTo>
                    <a:pt x="70640" y="256257"/>
                  </a:lnTo>
                  <a:lnTo>
                    <a:pt x="49816" y="295602"/>
                  </a:lnTo>
                  <a:lnTo>
                    <a:pt x="32369" y="336861"/>
                  </a:lnTo>
                  <a:lnTo>
                    <a:pt x="18482" y="379853"/>
                  </a:lnTo>
                  <a:lnTo>
                    <a:pt x="8336" y="424395"/>
                  </a:lnTo>
                  <a:lnTo>
                    <a:pt x="2114" y="470304"/>
                  </a:lnTo>
                  <a:lnTo>
                    <a:pt x="0" y="517398"/>
                  </a:lnTo>
                  <a:lnTo>
                    <a:pt x="2114" y="564491"/>
                  </a:lnTo>
                  <a:lnTo>
                    <a:pt x="8336" y="610400"/>
                  </a:lnTo>
                  <a:lnTo>
                    <a:pt x="18482" y="654942"/>
                  </a:lnTo>
                  <a:lnTo>
                    <a:pt x="32369" y="697934"/>
                  </a:lnTo>
                  <a:lnTo>
                    <a:pt x="49816" y="739193"/>
                  </a:lnTo>
                  <a:lnTo>
                    <a:pt x="70640" y="778538"/>
                  </a:lnTo>
                  <a:lnTo>
                    <a:pt x="94657" y="815784"/>
                  </a:lnTo>
                  <a:lnTo>
                    <a:pt x="121685" y="850750"/>
                  </a:lnTo>
                  <a:lnTo>
                    <a:pt x="151542" y="883253"/>
                  </a:lnTo>
                  <a:lnTo>
                    <a:pt x="184045" y="913110"/>
                  </a:lnTo>
                  <a:lnTo>
                    <a:pt x="219047" y="940162"/>
                  </a:lnTo>
                  <a:lnTo>
                    <a:pt x="256257" y="964155"/>
                  </a:lnTo>
                  <a:lnTo>
                    <a:pt x="295602" y="984979"/>
                  </a:lnTo>
                  <a:lnTo>
                    <a:pt x="336861" y="1002426"/>
                  </a:lnTo>
                  <a:lnTo>
                    <a:pt x="379853" y="1016313"/>
                  </a:lnTo>
                  <a:lnTo>
                    <a:pt x="424395" y="1026459"/>
                  </a:lnTo>
                  <a:lnTo>
                    <a:pt x="470304" y="1032681"/>
                  </a:lnTo>
                  <a:lnTo>
                    <a:pt x="517398" y="1034796"/>
                  </a:lnTo>
                  <a:lnTo>
                    <a:pt x="564491" y="1032681"/>
                  </a:lnTo>
                  <a:lnTo>
                    <a:pt x="610400" y="1026459"/>
                  </a:lnTo>
                  <a:lnTo>
                    <a:pt x="654942" y="1016313"/>
                  </a:lnTo>
                  <a:lnTo>
                    <a:pt x="697934" y="1002426"/>
                  </a:lnTo>
                  <a:lnTo>
                    <a:pt x="739193" y="984979"/>
                  </a:lnTo>
                  <a:lnTo>
                    <a:pt x="778538" y="964155"/>
                  </a:lnTo>
                  <a:lnTo>
                    <a:pt x="811878" y="942657"/>
                  </a:lnTo>
                  <a:lnTo>
                    <a:pt x="517398" y="942657"/>
                  </a:lnTo>
                  <a:lnTo>
                    <a:pt x="471067" y="940162"/>
                  </a:lnTo>
                  <a:lnTo>
                    <a:pt x="426179" y="932848"/>
                  </a:lnTo>
                  <a:lnTo>
                    <a:pt x="382992" y="920977"/>
                  </a:lnTo>
                  <a:lnTo>
                    <a:pt x="341767" y="904806"/>
                  </a:lnTo>
                  <a:lnTo>
                    <a:pt x="302763" y="884596"/>
                  </a:lnTo>
                  <a:lnTo>
                    <a:pt x="266240" y="860606"/>
                  </a:lnTo>
                  <a:lnTo>
                    <a:pt x="232459" y="833095"/>
                  </a:lnTo>
                  <a:lnTo>
                    <a:pt x="201679" y="802323"/>
                  </a:lnTo>
                  <a:lnTo>
                    <a:pt x="174159" y="768549"/>
                  </a:lnTo>
                  <a:lnTo>
                    <a:pt x="150161" y="732033"/>
                  </a:lnTo>
                  <a:lnTo>
                    <a:pt x="129943" y="693034"/>
                  </a:lnTo>
                  <a:lnTo>
                    <a:pt x="113765" y="651811"/>
                  </a:lnTo>
                  <a:lnTo>
                    <a:pt x="101888" y="608625"/>
                  </a:lnTo>
                  <a:lnTo>
                    <a:pt x="94571" y="563734"/>
                  </a:lnTo>
                  <a:lnTo>
                    <a:pt x="92075" y="517398"/>
                  </a:lnTo>
                  <a:lnTo>
                    <a:pt x="94571" y="471061"/>
                  </a:lnTo>
                  <a:lnTo>
                    <a:pt x="101888" y="426167"/>
                  </a:lnTo>
                  <a:lnTo>
                    <a:pt x="113765" y="382977"/>
                  </a:lnTo>
                  <a:lnTo>
                    <a:pt x="129943" y="341750"/>
                  </a:lnTo>
                  <a:lnTo>
                    <a:pt x="150161" y="302746"/>
                  </a:lnTo>
                  <a:lnTo>
                    <a:pt x="174159" y="266224"/>
                  </a:lnTo>
                  <a:lnTo>
                    <a:pt x="201679" y="232444"/>
                  </a:lnTo>
                  <a:lnTo>
                    <a:pt x="232459" y="201665"/>
                  </a:lnTo>
                  <a:lnTo>
                    <a:pt x="266240" y="174148"/>
                  </a:lnTo>
                  <a:lnTo>
                    <a:pt x="302763" y="150152"/>
                  </a:lnTo>
                  <a:lnTo>
                    <a:pt x="341767" y="129937"/>
                  </a:lnTo>
                  <a:lnTo>
                    <a:pt x="382992" y="113761"/>
                  </a:lnTo>
                  <a:lnTo>
                    <a:pt x="426179" y="101886"/>
                  </a:lnTo>
                  <a:lnTo>
                    <a:pt x="471067" y="94571"/>
                  </a:lnTo>
                  <a:lnTo>
                    <a:pt x="517398" y="92075"/>
                  </a:lnTo>
                  <a:lnTo>
                    <a:pt x="811779" y="92075"/>
                  </a:lnTo>
                  <a:lnTo>
                    <a:pt x="778538" y="70640"/>
                  </a:lnTo>
                  <a:lnTo>
                    <a:pt x="739193" y="49816"/>
                  </a:lnTo>
                  <a:lnTo>
                    <a:pt x="697934" y="32369"/>
                  </a:lnTo>
                  <a:lnTo>
                    <a:pt x="654942" y="18482"/>
                  </a:lnTo>
                  <a:lnTo>
                    <a:pt x="610400" y="8336"/>
                  </a:lnTo>
                  <a:lnTo>
                    <a:pt x="564491" y="2114"/>
                  </a:lnTo>
                  <a:lnTo>
                    <a:pt x="517398" y="0"/>
                  </a:lnTo>
                  <a:close/>
                </a:path>
                <a:path w="1035050" h="1035050">
                  <a:moveTo>
                    <a:pt x="811779" y="92075"/>
                  </a:moveTo>
                  <a:lnTo>
                    <a:pt x="517398" y="92075"/>
                  </a:lnTo>
                  <a:lnTo>
                    <a:pt x="563728" y="94571"/>
                  </a:lnTo>
                  <a:lnTo>
                    <a:pt x="608616" y="101886"/>
                  </a:lnTo>
                  <a:lnTo>
                    <a:pt x="651803" y="113761"/>
                  </a:lnTo>
                  <a:lnTo>
                    <a:pt x="693028" y="129937"/>
                  </a:lnTo>
                  <a:lnTo>
                    <a:pt x="732032" y="150152"/>
                  </a:lnTo>
                  <a:lnTo>
                    <a:pt x="768555" y="174148"/>
                  </a:lnTo>
                  <a:lnTo>
                    <a:pt x="802336" y="201665"/>
                  </a:lnTo>
                  <a:lnTo>
                    <a:pt x="833116" y="232444"/>
                  </a:lnTo>
                  <a:lnTo>
                    <a:pt x="860636" y="266224"/>
                  </a:lnTo>
                  <a:lnTo>
                    <a:pt x="884634" y="302746"/>
                  </a:lnTo>
                  <a:lnTo>
                    <a:pt x="904852" y="341750"/>
                  </a:lnTo>
                  <a:lnTo>
                    <a:pt x="921030" y="382977"/>
                  </a:lnTo>
                  <a:lnTo>
                    <a:pt x="932907" y="426167"/>
                  </a:lnTo>
                  <a:lnTo>
                    <a:pt x="940224" y="471061"/>
                  </a:lnTo>
                  <a:lnTo>
                    <a:pt x="942721" y="517398"/>
                  </a:lnTo>
                  <a:lnTo>
                    <a:pt x="940224" y="563734"/>
                  </a:lnTo>
                  <a:lnTo>
                    <a:pt x="932907" y="608625"/>
                  </a:lnTo>
                  <a:lnTo>
                    <a:pt x="921030" y="651811"/>
                  </a:lnTo>
                  <a:lnTo>
                    <a:pt x="904852" y="693034"/>
                  </a:lnTo>
                  <a:lnTo>
                    <a:pt x="884634" y="732033"/>
                  </a:lnTo>
                  <a:lnTo>
                    <a:pt x="860636" y="768549"/>
                  </a:lnTo>
                  <a:lnTo>
                    <a:pt x="833116" y="802323"/>
                  </a:lnTo>
                  <a:lnTo>
                    <a:pt x="802336" y="833095"/>
                  </a:lnTo>
                  <a:lnTo>
                    <a:pt x="768555" y="860606"/>
                  </a:lnTo>
                  <a:lnTo>
                    <a:pt x="732032" y="884596"/>
                  </a:lnTo>
                  <a:lnTo>
                    <a:pt x="693028" y="904806"/>
                  </a:lnTo>
                  <a:lnTo>
                    <a:pt x="651803" y="920977"/>
                  </a:lnTo>
                  <a:lnTo>
                    <a:pt x="608616" y="932848"/>
                  </a:lnTo>
                  <a:lnTo>
                    <a:pt x="563728" y="940162"/>
                  </a:lnTo>
                  <a:lnTo>
                    <a:pt x="517398" y="942657"/>
                  </a:lnTo>
                  <a:lnTo>
                    <a:pt x="811878" y="942657"/>
                  </a:lnTo>
                  <a:lnTo>
                    <a:pt x="850750" y="913110"/>
                  </a:lnTo>
                  <a:lnTo>
                    <a:pt x="883253" y="883253"/>
                  </a:lnTo>
                  <a:lnTo>
                    <a:pt x="913110" y="850750"/>
                  </a:lnTo>
                  <a:lnTo>
                    <a:pt x="940138" y="815784"/>
                  </a:lnTo>
                  <a:lnTo>
                    <a:pt x="964155" y="778538"/>
                  </a:lnTo>
                  <a:lnTo>
                    <a:pt x="984979" y="739193"/>
                  </a:lnTo>
                  <a:lnTo>
                    <a:pt x="1002426" y="697934"/>
                  </a:lnTo>
                  <a:lnTo>
                    <a:pt x="1016313" y="654942"/>
                  </a:lnTo>
                  <a:lnTo>
                    <a:pt x="1026459" y="610400"/>
                  </a:lnTo>
                  <a:lnTo>
                    <a:pt x="1032681" y="564491"/>
                  </a:lnTo>
                  <a:lnTo>
                    <a:pt x="1034796" y="517398"/>
                  </a:lnTo>
                  <a:lnTo>
                    <a:pt x="1032681" y="470304"/>
                  </a:lnTo>
                  <a:lnTo>
                    <a:pt x="1026459" y="424395"/>
                  </a:lnTo>
                  <a:lnTo>
                    <a:pt x="1016313" y="379853"/>
                  </a:lnTo>
                  <a:lnTo>
                    <a:pt x="1002426" y="336861"/>
                  </a:lnTo>
                  <a:lnTo>
                    <a:pt x="984979" y="295602"/>
                  </a:lnTo>
                  <a:lnTo>
                    <a:pt x="964155" y="256257"/>
                  </a:lnTo>
                  <a:lnTo>
                    <a:pt x="940138" y="219011"/>
                  </a:lnTo>
                  <a:lnTo>
                    <a:pt x="913110" y="184045"/>
                  </a:lnTo>
                  <a:lnTo>
                    <a:pt x="883253" y="151542"/>
                  </a:lnTo>
                  <a:lnTo>
                    <a:pt x="850750" y="121685"/>
                  </a:lnTo>
                  <a:lnTo>
                    <a:pt x="815784" y="94657"/>
                  </a:lnTo>
                  <a:lnTo>
                    <a:pt x="811779" y="92075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7" name="object 47"/>
          <p:cNvGrpSpPr/>
          <p:nvPr/>
        </p:nvGrpSpPr>
        <p:grpSpPr>
          <a:xfrm>
            <a:off x="8758428" y="1586410"/>
            <a:ext cx="1114425" cy="1111250"/>
            <a:chOff x="8758428" y="1586410"/>
            <a:chExt cx="1114425" cy="1111250"/>
          </a:xfrm>
        </p:grpSpPr>
        <p:pic>
          <p:nvPicPr>
            <p:cNvPr id="48" name="object 4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61403" y="1586410"/>
              <a:ext cx="1111105" cy="1111105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8758428" y="1621535"/>
              <a:ext cx="1036319" cy="1036319"/>
            </a:xfrm>
            <a:custGeom>
              <a:avLst/>
              <a:gdLst/>
              <a:ahLst/>
              <a:cxnLst/>
              <a:rect l="l" t="t" r="r" b="b"/>
              <a:pathLst>
                <a:path w="1036320" h="1036319">
                  <a:moveTo>
                    <a:pt x="518160" y="0"/>
                  </a:moveTo>
                  <a:lnTo>
                    <a:pt x="471002" y="2117"/>
                  </a:lnTo>
                  <a:lnTo>
                    <a:pt x="425030" y="8349"/>
                  </a:lnTo>
                  <a:lnTo>
                    <a:pt x="380426" y="18512"/>
                  </a:lnTo>
                  <a:lnTo>
                    <a:pt x="337373" y="32422"/>
                  </a:lnTo>
                  <a:lnTo>
                    <a:pt x="296054" y="49896"/>
                  </a:lnTo>
                  <a:lnTo>
                    <a:pt x="256652" y="70753"/>
                  </a:lnTo>
                  <a:lnTo>
                    <a:pt x="219326" y="94827"/>
                  </a:lnTo>
                  <a:lnTo>
                    <a:pt x="184332" y="121878"/>
                  </a:lnTo>
                  <a:lnTo>
                    <a:pt x="151780" y="151780"/>
                  </a:lnTo>
                  <a:lnTo>
                    <a:pt x="121878" y="184332"/>
                  </a:lnTo>
                  <a:lnTo>
                    <a:pt x="94807" y="219351"/>
                  </a:lnTo>
                  <a:lnTo>
                    <a:pt x="70753" y="256652"/>
                  </a:lnTo>
                  <a:lnTo>
                    <a:pt x="49896" y="296054"/>
                  </a:lnTo>
                  <a:lnTo>
                    <a:pt x="32422" y="337373"/>
                  </a:lnTo>
                  <a:lnTo>
                    <a:pt x="18512" y="380426"/>
                  </a:lnTo>
                  <a:lnTo>
                    <a:pt x="8349" y="425030"/>
                  </a:lnTo>
                  <a:lnTo>
                    <a:pt x="2117" y="471002"/>
                  </a:lnTo>
                  <a:lnTo>
                    <a:pt x="0" y="518160"/>
                  </a:lnTo>
                  <a:lnTo>
                    <a:pt x="2117" y="565317"/>
                  </a:lnTo>
                  <a:lnTo>
                    <a:pt x="8349" y="611289"/>
                  </a:lnTo>
                  <a:lnTo>
                    <a:pt x="18512" y="655893"/>
                  </a:lnTo>
                  <a:lnTo>
                    <a:pt x="32422" y="698946"/>
                  </a:lnTo>
                  <a:lnTo>
                    <a:pt x="49896" y="740265"/>
                  </a:lnTo>
                  <a:lnTo>
                    <a:pt x="70753" y="779667"/>
                  </a:lnTo>
                  <a:lnTo>
                    <a:pt x="94807" y="816968"/>
                  </a:lnTo>
                  <a:lnTo>
                    <a:pt x="121878" y="851987"/>
                  </a:lnTo>
                  <a:lnTo>
                    <a:pt x="151780" y="884539"/>
                  </a:lnTo>
                  <a:lnTo>
                    <a:pt x="184332" y="914441"/>
                  </a:lnTo>
                  <a:lnTo>
                    <a:pt x="219351" y="941512"/>
                  </a:lnTo>
                  <a:lnTo>
                    <a:pt x="256652" y="965566"/>
                  </a:lnTo>
                  <a:lnTo>
                    <a:pt x="296054" y="986423"/>
                  </a:lnTo>
                  <a:lnTo>
                    <a:pt x="337373" y="1003897"/>
                  </a:lnTo>
                  <a:lnTo>
                    <a:pt x="380426" y="1017807"/>
                  </a:lnTo>
                  <a:lnTo>
                    <a:pt x="425030" y="1027970"/>
                  </a:lnTo>
                  <a:lnTo>
                    <a:pt x="471002" y="1034202"/>
                  </a:lnTo>
                  <a:lnTo>
                    <a:pt x="518160" y="1036319"/>
                  </a:lnTo>
                  <a:lnTo>
                    <a:pt x="565317" y="1034202"/>
                  </a:lnTo>
                  <a:lnTo>
                    <a:pt x="611289" y="1027970"/>
                  </a:lnTo>
                  <a:lnTo>
                    <a:pt x="655893" y="1017807"/>
                  </a:lnTo>
                  <a:lnTo>
                    <a:pt x="698946" y="1003897"/>
                  </a:lnTo>
                  <a:lnTo>
                    <a:pt x="740265" y="986423"/>
                  </a:lnTo>
                  <a:lnTo>
                    <a:pt x="779667" y="965566"/>
                  </a:lnTo>
                  <a:lnTo>
                    <a:pt x="813124" y="943990"/>
                  </a:lnTo>
                  <a:lnTo>
                    <a:pt x="518160" y="943990"/>
                  </a:lnTo>
                  <a:lnTo>
                    <a:pt x="471756" y="941492"/>
                  </a:lnTo>
                  <a:lnTo>
                    <a:pt x="426802" y="934170"/>
                  </a:lnTo>
                  <a:lnTo>
                    <a:pt x="383555" y="922284"/>
                  </a:lnTo>
                  <a:lnTo>
                    <a:pt x="342276" y="906093"/>
                  </a:lnTo>
                  <a:lnTo>
                    <a:pt x="303224" y="885857"/>
                  </a:lnTo>
                  <a:lnTo>
                    <a:pt x="266659" y="861837"/>
                  </a:lnTo>
                  <a:lnTo>
                    <a:pt x="232841" y="834291"/>
                  </a:lnTo>
                  <a:lnTo>
                    <a:pt x="202028" y="803478"/>
                  </a:lnTo>
                  <a:lnTo>
                    <a:pt x="174482" y="769660"/>
                  </a:lnTo>
                  <a:lnTo>
                    <a:pt x="150462" y="733095"/>
                  </a:lnTo>
                  <a:lnTo>
                    <a:pt x="130226" y="694043"/>
                  </a:lnTo>
                  <a:lnTo>
                    <a:pt x="114035" y="652764"/>
                  </a:lnTo>
                  <a:lnTo>
                    <a:pt x="102149" y="609517"/>
                  </a:lnTo>
                  <a:lnTo>
                    <a:pt x="94827" y="564563"/>
                  </a:lnTo>
                  <a:lnTo>
                    <a:pt x="92328" y="518160"/>
                  </a:lnTo>
                  <a:lnTo>
                    <a:pt x="94827" y="471756"/>
                  </a:lnTo>
                  <a:lnTo>
                    <a:pt x="102149" y="426802"/>
                  </a:lnTo>
                  <a:lnTo>
                    <a:pt x="114035" y="383555"/>
                  </a:lnTo>
                  <a:lnTo>
                    <a:pt x="130226" y="342276"/>
                  </a:lnTo>
                  <a:lnTo>
                    <a:pt x="150462" y="303224"/>
                  </a:lnTo>
                  <a:lnTo>
                    <a:pt x="174482" y="266659"/>
                  </a:lnTo>
                  <a:lnTo>
                    <a:pt x="202028" y="232841"/>
                  </a:lnTo>
                  <a:lnTo>
                    <a:pt x="232841" y="202028"/>
                  </a:lnTo>
                  <a:lnTo>
                    <a:pt x="266659" y="174482"/>
                  </a:lnTo>
                  <a:lnTo>
                    <a:pt x="303224" y="150462"/>
                  </a:lnTo>
                  <a:lnTo>
                    <a:pt x="342276" y="130226"/>
                  </a:lnTo>
                  <a:lnTo>
                    <a:pt x="383555" y="114035"/>
                  </a:lnTo>
                  <a:lnTo>
                    <a:pt x="426802" y="102149"/>
                  </a:lnTo>
                  <a:lnTo>
                    <a:pt x="471756" y="94827"/>
                  </a:lnTo>
                  <a:lnTo>
                    <a:pt x="518160" y="92328"/>
                  </a:lnTo>
                  <a:lnTo>
                    <a:pt x="813124" y="92328"/>
                  </a:lnTo>
                  <a:lnTo>
                    <a:pt x="779667" y="70753"/>
                  </a:lnTo>
                  <a:lnTo>
                    <a:pt x="740265" y="49896"/>
                  </a:lnTo>
                  <a:lnTo>
                    <a:pt x="698946" y="32422"/>
                  </a:lnTo>
                  <a:lnTo>
                    <a:pt x="655893" y="18512"/>
                  </a:lnTo>
                  <a:lnTo>
                    <a:pt x="611289" y="8349"/>
                  </a:lnTo>
                  <a:lnTo>
                    <a:pt x="565317" y="2117"/>
                  </a:lnTo>
                  <a:lnTo>
                    <a:pt x="518160" y="0"/>
                  </a:lnTo>
                  <a:close/>
                </a:path>
                <a:path w="1036320" h="1036319">
                  <a:moveTo>
                    <a:pt x="813124" y="92328"/>
                  </a:moveTo>
                  <a:lnTo>
                    <a:pt x="518160" y="92328"/>
                  </a:lnTo>
                  <a:lnTo>
                    <a:pt x="564563" y="94827"/>
                  </a:lnTo>
                  <a:lnTo>
                    <a:pt x="609517" y="102149"/>
                  </a:lnTo>
                  <a:lnTo>
                    <a:pt x="652764" y="114035"/>
                  </a:lnTo>
                  <a:lnTo>
                    <a:pt x="694043" y="130226"/>
                  </a:lnTo>
                  <a:lnTo>
                    <a:pt x="733095" y="150462"/>
                  </a:lnTo>
                  <a:lnTo>
                    <a:pt x="769660" y="174482"/>
                  </a:lnTo>
                  <a:lnTo>
                    <a:pt x="803478" y="202028"/>
                  </a:lnTo>
                  <a:lnTo>
                    <a:pt x="834291" y="232841"/>
                  </a:lnTo>
                  <a:lnTo>
                    <a:pt x="861837" y="266659"/>
                  </a:lnTo>
                  <a:lnTo>
                    <a:pt x="885857" y="303224"/>
                  </a:lnTo>
                  <a:lnTo>
                    <a:pt x="906093" y="342276"/>
                  </a:lnTo>
                  <a:lnTo>
                    <a:pt x="922284" y="383555"/>
                  </a:lnTo>
                  <a:lnTo>
                    <a:pt x="934170" y="426802"/>
                  </a:lnTo>
                  <a:lnTo>
                    <a:pt x="941492" y="471756"/>
                  </a:lnTo>
                  <a:lnTo>
                    <a:pt x="943991" y="518160"/>
                  </a:lnTo>
                  <a:lnTo>
                    <a:pt x="941492" y="564563"/>
                  </a:lnTo>
                  <a:lnTo>
                    <a:pt x="934170" y="609517"/>
                  </a:lnTo>
                  <a:lnTo>
                    <a:pt x="922284" y="652764"/>
                  </a:lnTo>
                  <a:lnTo>
                    <a:pt x="906093" y="694043"/>
                  </a:lnTo>
                  <a:lnTo>
                    <a:pt x="885857" y="733095"/>
                  </a:lnTo>
                  <a:lnTo>
                    <a:pt x="861837" y="769660"/>
                  </a:lnTo>
                  <a:lnTo>
                    <a:pt x="834291" y="803478"/>
                  </a:lnTo>
                  <a:lnTo>
                    <a:pt x="803478" y="834291"/>
                  </a:lnTo>
                  <a:lnTo>
                    <a:pt x="769660" y="861837"/>
                  </a:lnTo>
                  <a:lnTo>
                    <a:pt x="733095" y="885857"/>
                  </a:lnTo>
                  <a:lnTo>
                    <a:pt x="694043" y="906093"/>
                  </a:lnTo>
                  <a:lnTo>
                    <a:pt x="652764" y="922284"/>
                  </a:lnTo>
                  <a:lnTo>
                    <a:pt x="609517" y="934170"/>
                  </a:lnTo>
                  <a:lnTo>
                    <a:pt x="564563" y="941492"/>
                  </a:lnTo>
                  <a:lnTo>
                    <a:pt x="518160" y="943990"/>
                  </a:lnTo>
                  <a:lnTo>
                    <a:pt x="813124" y="943990"/>
                  </a:lnTo>
                  <a:lnTo>
                    <a:pt x="851987" y="914441"/>
                  </a:lnTo>
                  <a:lnTo>
                    <a:pt x="884539" y="884539"/>
                  </a:lnTo>
                  <a:lnTo>
                    <a:pt x="914441" y="851987"/>
                  </a:lnTo>
                  <a:lnTo>
                    <a:pt x="941512" y="816968"/>
                  </a:lnTo>
                  <a:lnTo>
                    <a:pt x="965566" y="779667"/>
                  </a:lnTo>
                  <a:lnTo>
                    <a:pt x="986423" y="740265"/>
                  </a:lnTo>
                  <a:lnTo>
                    <a:pt x="1003897" y="698946"/>
                  </a:lnTo>
                  <a:lnTo>
                    <a:pt x="1017807" y="655893"/>
                  </a:lnTo>
                  <a:lnTo>
                    <a:pt x="1027970" y="611289"/>
                  </a:lnTo>
                  <a:lnTo>
                    <a:pt x="1034202" y="565317"/>
                  </a:lnTo>
                  <a:lnTo>
                    <a:pt x="1036320" y="518160"/>
                  </a:lnTo>
                  <a:lnTo>
                    <a:pt x="1034202" y="471002"/>
                  </a:lnTo>
                  <a:lnTo>
                    <a:pt x="1027970" y="425030"/>
                  </a:lnTo>
                  <a:lnTo>
                    <a:pt x="1017807" y="380426"/>
                  </a:lnTo>
                  <a:lnTo>
                    <a:pt x="1003897" y="337373"/>
                  </a:lnTo>
                  <a:lnTo>
                    <a:pt x="986423" y="296054"/>
                  </a:lnTo>
                  <a:lnTo>
                    <a:pt x="965566" y="256652"/>
                  </a:lnTo>
                  <a:lnTo>
                    <a:pt x="941512" y="219351"/>
                  </a:lnTo>
                  <a:lnTo>
                    <a:pt x="914441" y="184332"/>
                  </a:lnTo>
                  <a:lnTo>
                    <a:pt x="884539" y="151780"/>
                  </a:lnTo>
                  <a:lnTo>
                    <a:pt x="851987" y="121878"/>
                  </a:lnTo>
                  <a:lnTo>
                    <a:pt x="816968" y="94807"/>
                  </a:lnTo>
                  <a:lnTo>
                    <a:pt x="813124" y="92328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/>
          <p:nvPr/>
        </p:nvSpPr>
        <p:spPr>
          <a:xfrm>
            <a:off x="10268711" y="5460491"/>
            <a:ext cx="1036319" cy="1035050"/>
          </a:xfrm>
          <a:custGeom>
            <a:avLst/>
            <a:gdLst/>
            <a:ahLst/>
            <a:cxnLst/>
            <a:rect l="l" t="t" r="r" b="b"/>
            <a:pathLst>
              <a:path w="1036320" h="1035050">
                <a:moveTo>
                  <a:pt x="518160" y="0"/>
                </a:moveTo>
                <a:lnTo>
                  <a:pt x="471002" y="2114"/>
                </a:lnTo>
                <a:lnTo>
                  <a:pt x="425030" y="8336"/>
                </a:lnTo>
                <a:lnTo>
                  <a:pt x="380426" y="18482"/>
                </a:lnTo>
                <a:lnTo>
                  <a:pt x="337373" y="32369"/>
                </a:lnTo>
                <a:lnTo>
                  <a:pt x="296054" y="49816"/>
                </a:lnTo>
                <a:lnTo>
                  <a:pt x="256652" y="70640"/>
                </a:lnTo>
                <a:lnTo>
                  <a:pt x="219351" y="94657"/>
                </a:lnTo>
                <a:lnTo>
                  <a:pt x="184332" y="121685"/>
                </a:lnTo>
                <a:lnTo>
                  <a:pt x="151780" y="151542"/>
                </a:lnTo>
                <a:lnTo>
                  <a:pt x="121878" y="184045"/>
                </a:lnTo>
                <a:lnTo>
                  <a:pt x="94807" y="219011"/>
                </a:lnTo>
                <a:lnTo>
                  <a:pt x="70753" y="256257"/>
                </a:lnTo>
                <a:lnTo>
                  <a:pt x="49896" y="295602"/>
                </a:lnTo>
                <a:lnTo>
                  <a:pt x="32422" y="336861"/>
                </a:lnTo>
                <a:lnTo>
                  <a:pt x="18512" y="379853"/>
                </a:lnTo>
                <a:lnTo>
                  <a:pt x="8349" y="424395"/>
                </a:lnTo>
                <a:lnTo>
                  <a:pt x="2117" y="470304"/>
                </a:lnTo>
                <a:lnTo>
                  <a:pt x="0" y="517398"/>
                </a:lnTo>
                <a:lnTo>
                  <a:pt x="2117" y="564491"/>
                </a:lnTo>
                <a:lnTo>
                  <a:pt x="8349" y="610400"/>
                </a:lnTo>
                <a:lnTo>
                  <a:pt x="18512" y="654942"/>
                </a:lnTo>
                <a:lnTo>
                  <a:pt x="32422" y="697934"/>
                </a:lnTo>
                <a:lnTo>
                  <a:pt x="49896" y="739193"/>
                </a:lnTo>
                <a:lnTo>
                  <a:pt x="70753" y="778538"/>
                </a:lnTo>
                <a:lnTo>
                  <a:pt x="94807" y="815784"/>
                </a:lnTo>
                <a:lnTo>
                  <a:pt x="121878" y="850750"/>
                </a:lnTo>
                <a:lnTo>
                  <a:pt x="151780" y="883253"/>
                </a:lnTo>
                <a:lnTo>
                  <a:pt x="184332" y="913110"/>
                </a:lnTo>
                <a:lnTo>
                  <a:pt x="219387" y="940162"/>
                </a:lnTo>
                <a:lnTo>
                  <a:pt x="256652" y="964155"/>
                </a:lnTo>
                <a:lnTo>
                  <a:pt x="296054" y="984979"/>
                </a:lnTo>
                <a:lnTo>
                  <a:pt x="337373" y="1002426"/>
                </a:lnTo>
                <a:lnTo>
                  <a:pt x="380426" y="1016313"/>
                </a:lnTo>
                <a:lnTo>
                  <a:pt x="425030" y="1026459"/>
                </a:lnTo>
                <a:lnTo>
                  <a:pt x="471002" y="1032681"/>
                </a:lnTo>
                <a:lnTo>
                  <a:pt x="518160" y="1034796"/>
                </a:lnTo>
                <a:lnTo>
                  <a:pt x="565317" y="1032681"/>
                </a:lnTo>
                <a:lnTo>
                  <a:pt x="611289" y="1026459"/>
                </a:lnTo>
                <a:lnTo>
                  <a:pt x="655893" y="1016313"/>
                </a:lnTo>
                <a:lnTo>
                  <a:pt x="698946" y="1002426"/>
                </a:lnTo>
                <a:lnTo>
                  <a:pt x="740265" y="984979"/>
                </a:lnTo>
                <a:lnTo>
                  <a:pt x="779667" y="964155"/>
                </a:lnTo>
                <a:lnTo>
                  <a:pt x="813056" y="942657"/>
                </a:lnTo>
                <a:lnTo>
                  <a:pt x="518160" y="942657"/>
                </a:lnTo>
                <a:lnTo>
                  <a:pt x="471731" y="940162"/>
                </a:lnTo>
                <a:lnTo>
                  <a:pt x="426751" y="932848"/>
                </a:lnTo>
                <a:lnTo>
                  <a:pt x="383480" y="920977"/>
                </a:lnTo>
                <a:lnTo>
                  <a:pt x="342176" y="904806"/>
                </a:lnTo>
                <a:lnTo>
                  <a:pt x="303101" y="884596"/>
                </a:lnTo>
                <a:lnTo>
                  <a:pt x="266515" y="860606"/>
                </a:lnTo>
                <a:lnTo>
                  <a:pt x="232676" y="833095"/>
                </a:lnTo>
                <a:lnTo>
                  <a:pt x="201845" y="802323"/>
                </a:lnTo>
                <a:lnTo>
                  <a:pt x="174281" y="768549"/>
                </a:lnTo>
                <a:lnTo>
                  <a:pt x="150245" y="732033"/>
                </a:lnTo>
                <a:lnTo>
                  <a:pt x="129997" y="693034"/>
                </a:lnTo>
                <a:lnTo>
                  <a:pt x="113796" y="651811"/>
                </a:lnTo>
                <a:lnTo>
                  <a:pt x="101902" y="608625"/>
                </a:lnTo>
                <a:lnTo>
                  <a:pt x="94575" y="563734"/>
                </a:lnTo>
                <a:lnTo>
                  <a:pt x="92075" y="517398"/>
                </a:lnTo>
                <a:lnTo>
                  <a:pt x="94575" y="471061"/>
                </a:lnTo>
                <a:lnTo>
                  <a:pt x="101902" y="426167"/>
                </a:lnTo>
                <a:lnTo>
                  <a:pt x="113796" y="382977"/>
                </a:lnTo>
                <a:lnTo>
                  <a:pt x="129997" y="341750"/>
                </a:lnTo>
                <a:lnTo>
                  <a:pt x="150245" y="302746"/>
                </a:lnTo>
                <a:lnTo>
                  <a:pt x="174281" y="266224"/>
                </a:lnTo>
                <a:lnTo>
                  <a:pt x="201845" y="232444"/>
                </a:lnTo>
                <a:lnTo>
                  <a:pt x="232676" y="201665"/>
                </a:lnTo>
                <a:lnTo>
                  <a:pt x="266515" y="174148"/>
                </a:lnTo>
                <a:lnTo>
                  <a:pt x="303101" y="150152"/>
                </a:lnTo>
                <a:lnTo>
                  <a:pt x="342176" y="129937"/>
                </a:lnTo>
                <a:lnTo>
                  <a:pt x="383480" y="113761"/>
                </a:lnTo>
                <a:lnTo>
                  <a:pt x="426751" y="101886"/>
                </a:lnTo>
                <a:lnTo>
                  <a:pt x="471731" y="94571"/>
                </a:lnTo>
                <a:lnTo>
                  <a:pt x="518160" y="92075"/>
                </a:lnTo>
                <a:lnTo>
                  <a:pt x="812957" y="92075"/>
                </a:lnTo>
                <a:lnTo>
                  <a:pt x="779667" y="70640"/>
                </a:lnTo>
                <a:lnTo>
                  <a:pt x="740265" y="49816"/>
                </a:lnTo>
                <a:lnTo>
                  <a:pt x="698946" y="32369"/>
                </a:lnTo>
                <a:lnTo>
                  <a:pt x="655893" y="18482"/>
                </a:lnTo>
                <a:lnTo>
                  <a:pt x="611289" y="8336"/>
                </a:lnTo>
                <a:lnTo>
                  <a:pt x="565317" y="2114"/>
                </a:lnTo>
                <a:lnTo>
                  <a:pt x="518160" y="0"/>
                </a:lnTo>
                <a:close/>
              </a:path>
              <a:path w="1036320" h="1035050">
                <a:moveTo>
                  <a:pt x="812957" y="92075"/>
                </a:moveTo>
                <a:lnTo>
                  <a:pt x="518160" y="92075"/>
                </a:lnTo>
                <a:lnTo>
                  <a:pt x="564586" y="94571"/>
                </a:lnTo>
                <a:lnTo>
                  <a:pt x="609562" y="101886"/>
                </a:lnTo>
                <a:lnTo>
                  <a:pt x="652826" y="113761"/>
                </a:lnTo>
                <a:lnTo>
                  <a:pt x="694120" y="129937"/>
                </a:lnTo>
                <a:lnTo>
                  <a:pt x="733185" y="150152"/>
                </a:lnTo>
                <a:lnTo>
                  <a:pt x="769760" y="174148"/>
                </a:lnTo>
                <a:lnTo>
                  <a:pt x="803586" y="201665"/>
                </a:lnTo>
                <a:lnTo>
                  <a:pt x="834405" y="232444"/>
                </a:lnTo>
                <a:lnTo>
                  <a:pt x="861956" y="266224"/>
                </a:lnTo>
                <a:lnTo>
                  <a:pt x="885980" y="302746"/>
                </a:lnTo>
                <a:lnTo>
                  <a:pt x="906218" y="341750"/>
                </a:lnTo>
                <a:lnTo>
                  <a:pt x="922410" y="382977"/>
                </a:lnTo>
                <a:lnTo>
                  <a:pt x="934297" y="426167"/>
                </a:lnTo>
                <a:lnTo>
                  <a:pt x="941619" y="471061"/>
                </a:lnTo>
                <a:lnTo>
                  <a:pt x="944118" y="517398"/>
                </a:lnTo>
                <a:lnTo>
                  <a:pt x="941619" y="563734"/>
                </a:lnTo>
                <a:lnTo>
                  <a:pt x="934297" y="608625"/>
                </a:lnTo>
                <a:lnTo>
                  <a:pt x="922410" y="651811"/>
                </a:lnTo>
                <a:lnTo>
                  <a:pt x="906218" y="693034"/>
                </a:lnTo>
                <a:lnTo>
                  <a:pt x="885980" y="732033"/>
                </a:lnTo>
                <a:lnTo>
                  <a:pt x="861956" y="768549"/>
                </a:lnTo>
                <a:lnTo>
                  <a:pt x="834405" y="802323"/>
                </a:lnTo>
                <a:lnTo>
                  <a:pt x="803586" y="833095"/>
                </a:lnTo>
                <a:lnTo>
                  <a:pt x="769760" y="860606"/>
                </a:lnTo>
                <a:lnTo>
                  <a:pt x="733185" y="884596"/>
                </a:lnTo>
                <a:lnTo>
                  <a:pt x="694120" y="904806"/>
                </a:lnTo>
                <a:lnTo>
                  <a:pt x="652826" y="920977"/>
                </a:lnTo>
                <a:lnTo>
                  <a:pt x="609562" y="932848"/>
                </a:lnTo>
                <a:lnTo>
                  <a:pt x="564586" y="940162"/>
                </a:lnTo>
                <a:lnTo>
                  <a:pt x="518160" y="942657"/>
                </a:lnTo>
                <a:lnTo>
                  <a:pt x="813056" y="942657"/>
                </a:lnTo>
                <a:lnTo>
                  <a:pt x="851987" y="913110"/>
                </a:lnTo>
                <a:lnTo>
                  <a:pt x="884539" y="883253"/>
                </a:lnTo>
                <a:lnTo>
                  <a:pt x="914441" y="850750"/>
                </a:lnTo>
                <a:lnTo>
                  <a:pt x="941512" y="815784"/>
                </a:lnTo>
                <a:lnTo>
                  <a:pt x="965566" y="778538"/>
                </a:lnTo>
                <a:lnTo>
                  <a:pt x="986423" y="739193"/>
                </a:lnTo>
                <a:lnTo>
                  <a:pt x="1003897" y="697934"/>
                </a:lnTo>
                <a:lnTo>
                  <a:pt x="1017807" y="654942"/>
                </a:lnTo>
                <a:lnTo>
                  <a:pt x="1027970" y="610400"/>
                </a:lnTo>
                <a:lnTo>
                  <a:pt x="1034202" y="564491"/>
                </a:lnTo>
                <a:lnTo>
                  <a:pt x="1036320" y="517398"/>
                </a:lnTo>
                <a:lnTo>
                  <a:pt x="1034202" y="470304"/>
                </a:lnTo>
                <a:lnTo>
                  <a:pt x="1027970" y="424395"/>
                </a:lnTo>
                <a:lnTo>
                  <a:pt x="1017807" y="379853"/>
                </a:lnTo>
                <a:lnTo>
                  <a:pt x="1003897" y="336861"/>
                </a:lnTo>
                <a:lnTo>
                  <a:pt x="986423" y="295602"/>
                </a:lnTo>
                <a:lnTo>
                  <a:pt x="965566" y="256257"/>
                </a:lnTo>
                <a:lnTo>
                  <a:pt x="941512" y="219011"/>
                </a:lnTo>
                <a:lnTo>
                  <a:pt x="914441" y="184045"/>
                </a:lnTo>
                <a:lnTo>
                  <a:pt x="884539" y="151542"/>
                </a:lnTo>
                <a:lnTo>
                  <a:pt x="851987" y="121685"/>
                </a:lnTo>
                <a:lnTo>
                  <a:pt x="816968" y="94657"/>
                </a:lnTo>
                <a:lnTo>
                  <a:pt x="812957" y="92075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1" name="object 51"/>
          <p:cNvGrpSpPr/>
          <p:nvPr/>
        </p:nvGrpSpPr>
        <p:grpSpPr>
          <a:xfrm>
            <a:off x="2010155" y="5135930"/>
            <a:ext cx="300355" cy="300355"/>
            <a:chOff x="2010155" y="5135930"/>
            <a:chExt cx="300355" cy="300355"/>
          </a:xfrm>
        </p:grpSpPr>
        <p:pic>
          <p:nvPicPr>
            <p:cNvPr id="52" name="object 5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010155" y="5135930"/>
              <a:ext cx="300177" cy="300177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025395" y="5189219"/>
              <a:ext cx="198120" cy="198120"/>
            </a:xfrm>
            <a:prstGeom prst="rect">
              <a:avLst/>
            </a:prstGeom>
          </p:spPr>
        </p:pic>
      </p:grpSp>
      <p:grpSp>
        <p:nvGrpSpPr>
          <p:cNvPr id="54" name="object 54"/>
          <p:cNvGrpSpPr/>
          <p:nvPr/>
        </p:nvGrpSpPr>
        <p:grpSpPr>
          <a:xfrm>
            <a:off x="6269735" y="2648762"/>
            <a:ext cx="300355" cy="300355"/>
            <a:chOff x="6269735" y="2648762"/>
            <a:chExt cx="300355" cy="300355"/>
          </a:xfrm>
        </p:grpSpPr>
        <p:pic>
          <p:nvPicPr>
            <p:cNvPr id="55" name="object 5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269735" y="2648762"/>
              <a:ext cx="300177" cy="300177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284975" y="2702051"/>
              <a:ext cx="198120" cy="198120"/>
            </a:xfrm>
            <a:prstGeom prst="rect">
              <a:avLst/>
            </a:prstGeom>
          </p:spPr>
        </p:pic>
      </p:grpSp>
      <p:grpSp>
        <p:nvGrpSpPr>
          <p:cNvPr id="57" name="object 57"/>
          <p:cNvGrpSpPr/>
          <p:nvPr/>
        </p:nvGrpSpPr>
        <p:grpSpPr>
          <a:xfrm>
            <a:off x="4759452" y="5152694"/>
            <a:ext cx="300355" cy="300355"/>
            <a:chOff x="4759452" y="5152694"/>
            <a:chExt cx="300355" cy="300355"/>
          </a:xfrm>
        </p:grpSpPr>
        <p:pic>
          <p:nvPicPr>
            <p:cNvPr id="58" name="object 5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759452" y="5152694"/>
              <a:ext cx="300177" cy="300177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74692" y="5205983"/>
              <a:ext cx="198120" cy="198120"/>
            </a:xfrm>
            <a:prstGeom prst="rect">
              <a:avLst/>
            </a:prstGeom>
          </p:spPr>
        </p:pic>
      </p:grpSp>
      <p:grpSp>
        <p:nvGrpSpPr>
          <p:cNvPr id="60" name="object 60"/>
          <p:cNvGrpSpPr/>
          <p:nvPr/>
        </p:nvGrpSpPr>
        <p:grpSpPr>
          <a:xfrm>
            <a:off x="9163811" y="2660954"/>
            <a:ext cx="300355" cy="300355"/>
            <a:chOff x="9163811" y="2660954"/>
            <a:chExt cx="300355" cy="300355"/>
          </a:xfrm>
        </p:grpSpPr>
        <p:pic>
          <p:nvPicPr>
            <p:cNvPr id="61" name="object 6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163811" y="2660954"/>
              <a:ext cx="300177" cy="300177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79051" y="2714244"/>
              <a:ext cx="198120" cy="198119"/>
            </a:xfrm>
            <a:prstGeom prst="rect">
              <a:avLst/>
            </a:prstGeom>
          </p:spPr>
        </p:pic>
      </p:grpSp>
      <p:grpSp>
        <p:nvGrpSpPr>
          <p:cNvPr id="63" name="object 63"/>
          <p:cNvGrpSpPr/>
          <p:nvPr/>
        </p:nvGrpSpPr>
        <p:grpSpPr>
          <a:xfrm>
            <a:off x="7787640" y="5131371"/>
            <a:ext cx="300355" cy="302260"/>
            <a:chOff x="7787640" y="5131371"/>
            <a:chExt cx="300355" cy="302260"/>
          </a:xfrm>
        </p:grpSpPr>
        <p:pic>
          <p:nvPicPr>
            <p:cNvPr id="64" name="object 6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787640" y="5131371"/>
              <a:ext cx="300177" cy="301815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802880" y="5184648"/>
              <a:ext cx="198120" cy="199643"/>
            </a:xfrm>
            <a:prstGeom prst="rect">
              <a:avLst/>
            </a:prstGeom>
          </p:spPr>
        </p:pic>
      </p:grpSp>
      <p:grpSp>
        <p:nvGrpSpPr>
          <p:cNvPr id="66" name="object 66"/>
          <p:cNvGrpSpPr/>
          <p:nvPr/>
        </p:nvGrpSpPr>
        <p:grpSpPr>
          <a:xfrm>
            <a:off x="10671047" y="5172411"/>
            <a:ext cx="276225" cy="273050"/>
            <a:chOff x="10671047" y="5172411"/>
            <a:chExt cx="276225" cy="273050"/>
          </a:xfrm>
        </p:grpSpPr>
        <p:pic>
          <p:nvPicPr>
            <p:cNvPr id="67" name="object 6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0674000" y="5172411"/>
              <a:ext cx="272888" cy="272888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0671047" y="5207508"/>
              <a:ext cx="198120" cy="198120"/>
            </a:xfrm>
            <a:prstGeom prst="rect">
              <a:avLst/>
            </a:prstGeom>
          </p:spPr>
        </p:pic>
      </p:grpSp>
      <p:grpSp>
        <p:nvGrpSpPr>
          <p:cNvPr id="69" name="object 69"/>
          <p:cNvGrpSpPr/>
          <p:nvPr/>
        </p:nvGrpSpPr>
        <p:grpSpPr>
          <a:xfrm>
            <a:off x="3380232" y="2916920"/>
            <a:ext cx="356870" cy="1061085"/>
            <a:chOff x="3380232" y="2916920"/>
            <a:chExt cx="356870" cy="1061085"/>
          </a:xfrm>
        </p:grpSpPr>
        <p:pic>
          <p:nvPicPr>
            <p:cNvPr id="70" name="object 7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510864" y="2916920"/>
              <a:ext cx="104549" cy="958653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3527298" y="2952750"/>
              <a:ext cx="0" cy="891540"/>
            </a:xfrm>
            <a:custGeom>
              <a:avLst/>
              <a:gdLst/>
              <a:ahLst/>
              <a:cxnLst/>
              <a:rect l="l" t="t" r="r" b="b"/>
              <a:pathLst>
                <a:path h="891539">
                  <a:moveTo>
                    <a:pt x="0" y="0"/>
                  </a:moveTo>
                  <a:lnTo>
                    <a:pt x="0" y="891286"/>
                  </a:lnTo>
                </a:path>
              </a:pathLst>
            </a:custGeom>
            <a:ln w="190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380232" y="3793286"/>
              <a:ext cx="356666" cy="184480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3402457" y="3857892"/>
              <a:ext cx="240029" cy="64769"/>
            </a:xfrm>
            <a:custGeom>
              <a:avLst/>
              <a:gdLst/>
              <a:ahLst/>
              <a:cxnLst/>
              <a:rect l="l" t="t" r="r" b="b"/>
              <a:pathLst>
                <a:path w="240029" h="64770">
                  <a:moveTo>
                    <a:pt x="0" y="64629"/>
                  </a:moveTo>
                  <a:lnTo>
                    <a:pt x="34286" y="30262"/>
                  </a:lnTo>
                  <a:lnTo>
                    <a:pt x="75444" y="8507"/>
                  </a:lnTo>
                  <a:lnTo>
                    <a:pt x="120069" y="0"/>
                  </a:lnTo>
                  <a:lnTo>
                    <a:pt x="164762" y="5372"/>
                  </a:lnTo>
                  <a:lnTo>
                    <a:pt x="206120" y="25259"/>
                  </a:lnTo>
                  <a:lnTo>
                    <a:pt x="215590" y="32707"/>
                  </a:lnTo>
                  <a:lnTo>
                    <a:pt x="224345" y="40928"/>
                  </a:lnTo>
                  <a:lnTo>
                    <a:pt x="232338" y="49887"/>
                  </a:lnTo>
                  <a:lnTo>
                    <a:pt x="239521" y="59549"/>
                  </a:lnTo>
                </a:path>
              </a:pathLst>
            </a:custGeom>
            <a:ln w="190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4" name="object 74"/>
          <p:cNvGrpSpPr/>
          <p:nvPr/>
        </p:nvGrpSpPr>
        <p:grpSpPr>
          <a:xfrm>
            <a:off x="6248400" y="2944355"/>
            <a:ext cx="364490" cy="1087120"/>
            <a:chOff x="6248400" y="2944355"/>
            <a:chExt cx="364490" cy="1087120"/>
          </a:xfrm>
        </p:grpSpPr>
        <p:pic>
          <p:nvPicPr>
            <p:cNvPr id="75" name="object 7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368795" y="2944355"/>
              <a:ext cx="121974" cy="1036332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6393942" y="2998470"/>
              <a:ext cx="0" cy="924560"/>
            </a:xfrm>
            <a:custGeom>
              <a:avLst/>
              <a:gdLst/>
              <a:ahLst/>
              <a:cxnLst/>
              <a:rect l="l" t="t" r="r" b="b"/>
              <a:pathLst>
                <a:path h="924560">
                  <a:moveTo>
                    <a:pt x="0" y="0"/>
                  </a:moveTo>
                  <a:lnTo>
                    <a:pt x="0" y="924178"/>
                  </a:lnTo>
                </a:path>
              </a:pathLst>
            </a:custGeom>
            <a:ln w="190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6248400" y="3846626"/>
              <a:ext cx="364197" cy="184480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6271005" y="3912989"/>
              <a:ext cx="247015" cy="64135"/>
            </a:xfrm>
            <a:custGeom>
              <a:avLst/>
              <a:gdLst/>
              <a:ahLst/>
              <a:cxnLst/>
              <a:rect l="l" t="t" r="r" b="b"/>
              <a:pathLst>
                <a:path w="247015" h="64135">
                  <a:moveTo>
                    <a:pt x="0" y="63761"/>
                  </a:moveTo>
                  <a:lnTo>
                    <a:pt x="34122" y="29155"/>
                  </a:lnTo>
                  <a:lnTo>
                    <a:pt x="75803" y="7710"/>
                  </a:lnTo>
                  <a:lnTo>
                    <a:pt x="121569" y="0"/>
                  </a:lnTo>
                  <a:lnTo>
                    <a:pt x="167944" y="6596"/>
                  </a:lnTo>
                  <a:lnTo>
                    <a:pt x="211455" y="28074"/>
                  </a:lnTo>
                  <a:lnTo>
                    <a:pt x="221476" y="35807"/>
                  </a:lnTo>
                  <a:lnTo>
                    <a:pt x="230759" y="44314"/>
                  </a:lnTo>
                  <a:lnTo>
                    <a:pt x="239279" y="53559"/>
                  </a:lnTo>
                  <a:lnTo>
                    <a:pt x="247015" y="63507"/>
                  </a:lnTo>
                </a:path>
              </a:pathLst>
            </a:custGeom>
            <a:ln w="19049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9" name="object 79"/>
          <p:cNvGrpSpPr/>
          <p:nvPr/>
        </p:nvGrpSpPr>
        <p:grpSpPr>
          <a:xfrm>
            <a:off x="9137904" y="2944355"/>
            <a:ext cx="381000" cy="1018540"/>
            <a:chOff x="9137904" y="2944355"/>
            <a:chExt cx="381000" cy="1018540"/>
          </a:xfrm>
        </p:grpSpPr>
        <p:pic>
          <p:nvPicPr>
            <p:cNvPr id="80" name="object 8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9137904" y="2944355"/>
              <a:ext cx="380987" cy="1018044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9291066" y="2998470"/>
              <a:ext cx="0" cy="828675"/>
            </a:xfrm>
            <a:custGeom>
              <a:avLst/>
              <a:gdLst/>
              <a:ahLst/>
              <a:cxnLst/>
              <a:rect l="l" t="t" r="r" b="b"/>
              <a:pathLst>
                <a:path h="828675">
                  <a:moveTo>
                    <a:pt x="0" y="0"/>
                  </a:moveTo>
                  <a:lnTo>
                    <a:pt x="0" y="828293"/>
                  </a:lnTo>
                </a:path>
              </a:pathLst>
            </a:custGeom>
            <a:ln w="19050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9161399" y="3833001"/>
              <a:ext cx="263525" cy="74930"/>
            </a:xfrm>
            <a:custGeom>
              <a:avLst/>
              <a:gdLst/>
              <a:ahLst/>
              <a:cxnLst/>
              <a:rect l="l" t="t" r="r" b="b"/>
              <a:pathLst>
                <a:path w="263525" h="74929">
                  <a:moveTo>
                    <a:pt x="0" y="74534"/>
                  </a:moveTo>
                  <a:lnTo>
                    <a:pt x="32045" y="41306"/>
                  </a:lnTo>
                  <a:lnTo>
                    <a:pt x="69332" y="17497"/>
                  </a:lnTo>
                  <a:lnTo>
                    <a:pt x="109696" y="3573"/>
                  </a:lnTo>
                  <a:lnTo>
                    <a:pt x="150970" y="0"/>
                  </a:lnTo>
                  <a:lnTo>
                    <a:pt x="190988" y="7242"/>
                  </a:lnTo>
                  <a:lnTo>
                    <a:pt x="227583" y="25766"/>
                  </a:lnTo>
                  <a:lnTo>
                    <a:pt x="237819" y="33781"/>
                  </a:lnTo>
                  <a:lnTo>
                    <a:pt x="247173" y="42737"/>
                  </a:lnTo>
                  <a:lnTo>
                    <a:pt x="255623" y="52573"/>
                  </a:lnTo>
                  <a:lnTo>
                    <a:pt x="263144" y="63231"/>
                  </a:lnTo>
                </a:path>
              </a:pathLst>
            </a:custGeom>
            <a:ln w="19050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3" name="object 83"/>
          <p:cNvGrpSpPr/>
          <p:nvPr/>
        </p:nvGrpSpPr>
        <p:grpSpPr>
          <a:xfrm>
            <a:off x="10628376" y="4224528"/>
            <a:ext cx="364490" cy="901065"/>
            <a:chOff x="10628376" y="4224528"/>
            <a:chExt cx="364490" cy="901065"/>
          </a:xfrm>
        </p:grpSpPr>
        <p:pic>
          <p:nvPicPr>
            <p:cNvPr id="84" name="object 8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0628376" y="4224528"/>
              <a:ext cx="364197" cy="900684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10769346" y="4345686"/>
              <a:ext cx="0" cy="730250"/>
            </a:xfrm>
            <a:custGeom>
              <a:avLst/>
              <a:gdLst/>
              <a:ahLst/>
              <a:cxnLst/>
              <a:rect l="l" t="t" r="r" b="b"/>
              <a:pathLst>
                <a:path h="730250">
                  <a:moveTo>
                    <a:pt x="0" y="730122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E549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0650728" y="4283329"/>
              <a:ext cx="247015" cy="64135"/>
            </a:xfrm>
            <a:custGeom>
              <a:avLst/>
              <a:gdLst/>
              <a:ahLst/>
              <a:cxnLst/>
              <a:rect l="l" t="t" r="r" b="b"/>
              <a:pathLst>
                <a:path w="247015" h="64135">
                  <a:moveTo>
                    <a:pt x="247015" y="0"/>
                  </a:moveTo>
                  <a:lnTo>
                    <a:pt x="212892" y="34605"/>
                  </a:lnTo>
                  <a:lnTo>
                    <a:pt x="171211" y="56050"/>
                  </a:lnTo>
                  <a:lnTo>
                    <a:pt x="125445" y="63761"/>
                  </a:lnTo>
                  <a:lnTo>
                    <a:pt x="79070" y="57164"/>
                  </a:lnTo>
                  <a:lnTo>
                    <a:pt x="35560" y="35687"/>
                  </a:lnTo>
                  <a:lnTo>
                    <a:pt x="25538" y="27951"/>
                  </a:lnTo>
                  <a:lnTo>
                    <a:pt x="16256" y="19431"/>
                  </a:lnTo>
                  <a:lnTo>
                    <a:pt x="7735" y="10148"/>
                  </a:lnTo>
                  <a:lnTo>
                    <a:pt x="0" y="127"/>
                  </a:lnTo>
                </a:path>
              </a:pathLst>
            </a:custGeom>
            <a:ln w="19049">
              <a:solidFill>
                <a:srgbClr val="2E549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7" name="object 87"/>
          <p:cNvGrpSpPr/>
          <p:nvPr/>
        </p:nvGrpSpPr>
        <p:grpSpPr>
          <a:xfrm>
            <a:off x="7778495" y="4251959"/>
            <a:ext cx="364490" cy="901065"/>
            <a:chOff x="7778495" y="4251959"/>
            <a:chExt cx="364490" cy="901065"/>
          </a:xfrm>
        </p:grpSpPr>
        <p:pic>
          <p:nvPicPr>
            <p:cNvPr id="88" name="object 8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778495" y="4251959"/>
              <a:ext cx="364197" cy="900683"/>
            </a:xfrm>
            <a:prstGeom prst="rect">
              <a:avLst/>
            </a:prstGeom>
          </p:spPr>
        </p:pic>
        <p:sp>
          <p:nvSpPr>
            <p:cNvPr id="89" name="object 89"/>
            <p:cNvSpPr/>
            <p:nvPr/>
          </p:nvSpPr>
          <p:spPr>
            <a:xfrm>
              <a:off x="7919465" y="4373117"/>
              <a:ext cx="0" cy="730250"/>
            </a:xfrm>
            <a:custGeom>
              <a:avLst/>
              <a:gdLst/>
              <a:ahLst/>
              <a:cxnLst/>
              <a:rect l="l" t="t" r="r" b="b"/>
              <a:pathLst>
                <a:path h="730250">
                  <a:moveTo>
                    <a:pt x="0" y="730122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7800847" y="4310633"/>
              <a:ext cx="247015" cy="64135"/>
            </a:xfrm>
            <a:custGeom>
              <a:avLst/>
              <a:gdLst/>
              <a:ahLst/>
              <a:cxnLst/>
              <a:rect l="l" t="t" r="r" b="b"/>
              <a:pathLst>
                <a:path w="247015" h="64135">
                  <a:moveTo>
                    <a:pt x="247015" y="0"/>
                  </a:moveTo>
                  <a:lnTo>
                    <a:pt x="212941" y="34557"/>
                  </a:lnTo>
                  <a:lnTo>
                    <a:pt x="171266" y="55995"/>
                  </a:lnTo>
                  <a:lnTo>
                    <a:pt x="125482" y="63724"/>
                  </a:lnTo>
                  <a:lnTo>
                    <a:pt x="79082" y="57152"/>
                  </a:lnTo>
                  <a:lnTo>
                    <a:pt x="35559" y="35687"/>
                  </a:lnTo>
                  <a:lnTo>
                    <a:pt x="25592" y="27934"/>
                  </a:lnTo>
                  <a:lnTo>
                    <a:pt x="16303" y="19383"/>
                  </a:lnTo>
                  <a:lnTo>
                    <a:pt x="7752" y="10094"/>
                  </a:lnTo>
                  <a:lnTo>
                    <a:pt x="0" y="127"/>
                  </a:lnTo>
                </a:path>
              </a:pathLst>
            </a:custGeom>
            <a:ln w="190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1" name="object 91"/>
          <p:cNvGrpSpPr/>
          <p:nvPr/>
        </p:nvGrpSpPr>
        <p:grpSpPr>
          <a:xfrm>
            <a:off x="4741164" y="4276344"/>
            <a:ext cx="364490" cy="901065"/>
            <a:chOff x="4741164" y="4276344"/>
            <a:chExt cx="364490" cy="901065"/>
          </a:xfrm>
        </p:grpSpPr>
        <p:pic>
          <p:nvPicPr>
            <p:cNvPr id="92" name="object 9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741164" y="4276344"/>
              <a:ext cx="364197" cy="900684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4883658" y="4397502"/>
              <a:ext cx="0" cy="730250"/>
            </a:xfrm>
            <a:custGeom>
              <a:avLst/>
              <a:gdLst/>
              <a:ahLst/>
              <a:cxnLst/>
              <a:rect l="l" t="t" r="r" b="b"/>
              <a:pathLst>
                <a:path h="730250">
                  <a:moveTo>
                    <a:pt x="0" y="730123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4764151" y="4334637"/>
              <a:ext cx="247015" cy="64135"/>
            </a:xfrm>
            <a:custGeom>
              <a:avLst/>
              <a:gdLst/>
              <a:ahLst/>
              <a:cxnLst/>
              <a:rect l="l" t="t" r="r" b="b"/>
              <a:pathLst>
                <a:path w="247014" h="64135">
                  <a:moveTo>
                    <a:pt x="247014" y="0"/>
                  </a:moveTo>
                  <a:lnTo>
                    <a:pt x="212953" y="34557"/>
                  </a:lnTo>
                  <a:lnTo>
                    <a:pt x="171302" y="55995"/>
                  </a:lnTo>
                  <a:lnTo>
                    <a:pt x="125536" y="63724"/>
                  </a:lnTo>
                  <a:lnTo>
                    <a:pt x="79131" y="57152"/>
                  </a:lnTo>
                  <a:lnTo>
                    <a:pt x="35560" y="35687"/>
                  </a:lnTo>
                  <a:lnTo>
                    <a:pt x="25592" y="27934"/>
                  </a:lnTo>
                  <a:lnTo>
                    <a:pt x="16303" y="19383"/>
                  </a:lnTo>
                  <a:lnTo>
                    <a:pt x="7752" y="10094"/>
                  </a:lnTo>
                  <a:lnTo>
                    <a:pt x="0" y="126"/>
                  </a:lnTo>
                </a:path>
              </a:pathLst>
            </a:custGeom>
            <a:ln w="190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5" name="object 95"/>
          <p:cNvGrpSpPr/>
          <p:nvPr/>
        </p:nvGrpSpPr>
        <p:grpSpPr>
          <a:xfrm>
            <a:off x="1976627" y="4283964"/>
            <a:ext cx="364490" cy="901065"/>
            <a:chOff x="1976627" y="4283964"/>
            <a:chExt cx="364490" cy="901065"/>
          </a:xfrm>
        </p:grpSpPr>
        <p:pic>
          <p:nvPicPr>
            <p:cNvPr id="96" name="object 96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976627" y="4283964"/>
              <a:ext cx="364197" cy="900684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2119121" y="4405122"/>
              <a:ext cx="0" cy="730250"/>
            </a:xfrm>
            <a:custGeom>
              <a:avLst/>
              <a:gdLst/>
              <a:ahLst/>
              <a:cxnLst/>
              <a:rect l="l" t="t" r="r" b="b"/>
              <a:pathLst>
                <a:path h="730250">
                  <a:moveTo>
                    <a:pt x="0" y="730122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999995" y="4342638"/>
              <a:ext cx="247015" cy="64135"/>
            </a:xfrm>
            <a:custGeom>
              <a:avLst/>
              <a:gdLst/>
              <a:ahLst/>
              <a:cxnLst/>
              <a:rect l="l" t="t" r="r" b="b"/>
              <a:pathLst>
                <a:path w="247014" h="64135">
                  <a:moveTo>
                    <a:pt x="247015" y="0"/>
                  </a:moveTo>
                  <a:lnTo>
                    <a:pt x="212941" y="34605"/>
                  </a:lnTo>
                  <a:lnTo>
                    <a:pt x="171266" y="56050"/>
                  </a:lnTo>
                  <a:lnTo>
                    <a:pt x="125482" y="63761"/>
                  </a:lnTo>
                  <a:lnTo>
                    <a:pt x="79082" y="57164"/>
                  </a:lnTo>
                  <a:lnTo>
                    <a:pt x="35560" y="35687"/>
                  </a:lnTo>
                  <a:lnTo>
                    <a:pt x="25538" y="27951"/>
                  </a:lnTo>
                  <a:lnTo>
                    <a:pt x="16256" y="19431"/>
                  </a:lnTo>
                  <a:lnTo>
                    <a:pt x="7735" y="10148"/>
                  </a:lnTo>
                  <a:lnTo>
                    <a:pt x="0" y="126"/>
                  </a:lnTo>
                </a:path>
              </a:pathLst>
            </a:custGeom>
            <a:ln w="190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object 99"/>
          <p:cNvSpPr txBox="1"/>
          <p:nvPr/>
        </p:nvSpPr>
        <p:spPr>
          <a:xfrm>
            <a:off x="1470786" y="2154174"/>
            <a:ext cx="1322070" cy="17335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1445" marR="123825" algn="ctr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solidFill>
                  <a:srgbClr val="AF3947"/>
                </a:solidFill>
                <a:latin typeface="Century Gothic"/>
                <a:cs typeface="Century Gothic"/>
              </a:rPr>
              <a:t>увеличение </a:t>
            </a:r>
            <a:r>
              <a:rPr sz="1400" spc="-10" dirty="0">
                <a:latin typeface="Century Gothic"/>
                <a:cs typeface="Century Gothic"/>
              </a:rPr>
              <a:t>числа разводов,</a:t>
            </a:r>
            <a:endParaRPr sz="1400">
              <a:latin typeface="Century Gothic"/>
              <a:cs typeface="Century Gothic"/>
            </a:endParaRPr>
          </a:p>
          <a:p>
            <a:pPr marL="12700" marR="5080" algn="ctr">
              <a:lnSpc>
                <a:spcPct val="100000"/>
              </a:lnSpc>
            </a:pPr>
            <a:r>
              <a:rPr sz="1400" spc="-10" dirty="0">
                <a:latin typeface="Century Gothic"/>
                <a:cs typeface="Century Gothic"/>
              </a:rPr>
              <a:t>приходящихся </a:t>
            </a:r>
            <a:r>
              <a:rPr sz="1400" dirty="0">
                <a:latin typeface="Century Gothic"/>
                <a:cs typeface="Century Gothic"/>
              </a:rPr>
              <a:t>на</a:t>
            </a:r>
            <a:r>
              <a:rPr sz="1400" spc="-5" dirty="0">
                <a:latin typeface="Century Gothic"/>
                <a:cs typeface="Century Gothic"/>
              </a:rPr>
              <a:t> </a:t>
            </a:r>
            <a:r>
              <a:rPr sz="1400" spc="-20" dirty="0">
                <a:latin typeface="Century Gothic"/>
                <a:cs typeface="Century Gothic"/>
              </a:rPr>
              <a:t>один </a:t>
            </a:r>
            <a:r>
              <a:rPr sz="1400" spc="-10" dirty="0">
                <a:latin typeface="Century Gothic"/>
                <a:cs typeface="Century Gothic"/>
              </a:rPr>
              <a:t>заключенный </a:t>
            </a:r>
            <a:r>
              <a:rPr sz="1400" dirty="0">
                <a:latin typeface="Century Gothic"/>
                <a:cs typeface="Century Gothic"/>
              </a:rPr>
              <a:t>брак</a:t>
            </a:r>
            <a:r>
              <a:rPr sz="1400" spc="-15" dirty="0">
                <a:latin typeface="Century Gothic"/>
                <a:cs typeface="Century Gothic"/>
              </a:rPr>
              <a:t> </a:t>
            </a:r>
            <a:r>
              <a:rPr sz="1400" dirty="0">
                <a:latin typeface="Century Gothic"/>
                <a:cs typeface="Century Gothic"/>
              </a:rPr>
              <a:t>в </a:t>
            </a:r>
            <a:r>
              <a:rPr sz="1400" spc="-20" dirty="0">
                <a:latin typeface="Century Gothic"/>
                <a:cs typeface="Century Gothic"/>
              </a:rPr>
              <a:t>2020</a:t>
            </a:r>
            <a:endParaRPr sz="14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</a:pPr>
            <a:r>
              <a:rPr sz="1400" spc="-20" dirty="0">
                <a:latin typeface="Century Gothic"/>
                <a:cs typeface="Century Gothic"/>
              </a:rPr>
              <a:t>году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2794254" y="4444110"/>
            <a:ext cx="1540510" cy="880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C34857"/>
                </a:solidFill>
                <a:latin typeface="Century Gothic"/>
                <a:cs typeface="Century Gothic"/>
              </a:rPr>
              <a:t>снижение</a:t>
            </a:r>
            <a:endParaRPr sz="1400">
              <a:latin typeface="Century Gothic"/>
              <a:cs typeface="Century Gothic"/>
            </a:endParaRPr>
          </a:p>
          <a:p>
            <a:pPr marL="12065" marR="5080" algn="ctr">
              <a:lnSpc>
                <a:spcPct val="100000"/>
              </a:lnSpc>
              <a:spcBef>
                <a:spcPts val="5"/>
              </a:spcBef>
            </a:pPr>
            <a:r>
              <a:rPr sz="1400" spc="-10" dirty="0">
                <a:latin typeface="Century Gothic"/>
                <a:cs typeface="Century Gothic"/>
              </a:rPr>
              <a:t>бракосочетаний </a:t>
            </a:r>
            <a:r>
              <a:rPr sz="1400" dirty="0">
                <a:latin typeface="Century Gothic"/>
                <a:cs typeface="Century Gothic"/>
              </a:rPr>
              <a:t>в</a:t>
            </a:r>
            <a:r>
              <a:rPr sz="1400" spc="-15" dirty="0">
                <a:latin typeface="Century Gothic"/>
                <a:cs typeface="Century Gothic"/>
              </a:rPr>
              <a:t> </a:t>
            </a:r>
            <a:r>
              <a:rPr sz="1400" spc="-10" dirty="0">
                <a:latin typeface="Century Gothic"/>
                <a:cs typeface="Century Gothic"/>
              </a:rPr>
              <a:t>Курской</a:t>
            </a:r>
            <a:endParaRPr sz="1400">
              <a:latin typeface="Century Gothic"/>
              <a:cs typeface="Century Gothic"/>
            </a:endParaRPr>
          </a:p>
          <a:p>
            <a:pPr marL="1905" algn="ctr">
              <a:lnSpc>
                <a:spcPct val="100000"/>
              </a:lnSpc>
            </a:pPr>
            <a:r>
              <a:rPr sz="1400" dirty="0">
                <a:latin typeface="Century Gothic"/>
                <a:cs typeface="Century Gothic"/>
              </a:rPr>
              <a:t>области</a:t>
            </a:r>
            <a:r>
              <a:rPr sz="1400" spc="-35" dirty="0">
                <a:latin typeface="Century Gothic"/>
                <a:cs typeface="Century Gothic"/>
              </a:rPr>
              <a:t> </a:t>
            </a:r>
            <a:r>
              <a:rPr sz="1400" dirty="0">
                <a:latin typeface="Century Gothic"/>
                <a:cs typeface="Century Gothic"/>
              </a:rPr>
              <a:t>за</a:t>
            </a:r>
            <a:r>
              <a:rPr sz="1400" spc="-10" dirty="0">
                <a:latin typeface="Century Gothic"/>
                <a:cs typeface="Century Gothic"/>
              </a:rPr>
              <a:t> </a:t>
            </a:r>
            <a:r>
              <a:rPr sz="1400" dirty="0">
                <a:latin typeface="Century Gothic"/>
                <a:cs typeface="Century Gothic"/>
              </a:rPr>
              <a:t>5</a:t>
            </a:r>
            <a:r>
              <a:rPr sz="1400" spc="-5" dirty="0">
                <a:latin typeface="Century Gothic"/>
                <a:cs typeface="Century Gothic"/>
              </a:rPr>
              <a:t> </a:t>
            </a:r>
            <a:r>
              <a:rPr sz="1400" spc="-25" dirty="0">
                <a:latin typeface="Century Gothic"/>
                <a:cs typeface="Century Gothic"/>
              </a:rPr>
              <a:t>лет</a:t>
            </a:r>
            <a:endParaRPr sz="1400">
              <a:latin typeface="Century Gothic"/>
              <a:cs typeface="Century Gothic"/>
            </a:endParaRPr>
          </a:p>
        </p:txBody>
      </p:sp>
      <p:grpSp>
        <p:nvGrpSpPr>
          <p:cNvPr id="101" name="object 101"/>
          <p:cNvGrpSpPr/>
          <p:nvPr/>
        </p:nvGrpSpPr>
        <p:grpSpPr>
          <a:xfrm>
            <a:off x="224027" y="1581838"/>
            <a:ext cx="1182370" cy="2743835"/>
            <a:chOff x="224027" y="1581838"/>
            <a:chExt cx="1182370" cy="2743835"/>
          </a:xfrm>
        </p:grpSpPr>
        <p:pic>
          <p:nvPicPr>
            <p:cNvPr id="102" name="object 10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35508" y="4067555"/>
              <a:ext cx="211836" cy="211836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635508" y="4067555"/>
              <a:ext cx="212090" cy="212090"/>
            </a:xfrm>
            <a:custGeom>
              <a:avLst/>
              <a:gdLst/>
              <a:ahLst/>
              <a:cxnLst/>
              <a:rect l="l" t="t" r="r" b="b"/>
              <a:pathLst>
                <a:path w="212090" h="212089">
                  <a:moveTo>
                    <a:pt x="0" y="105918"/>
                  </a:moveTo>
                  <a:lnTo>
                    <a:pt x="8323" y="64668"/>
                  </a:lnTo>
                  <a:lnTo>
                    <a:pt x="31022" y="31003"/>
                  </a:lnTo>
                  <a:lnTo>
                    <a:pt x="64690" y="8316"/>
                  </a:lnTo>
                  <a:lnTo>
                    <a:pt x="105918" y="0"/>
                  </a:lnTo>
                  <a:lnTo>
                    <a:pt x="147145" y="8316"/>
                  </a:lnTo>
                  <a:lnTo>
                    <a:pt x="180813" y="31003"/>
                  </a:lnTo>
                  <a:lnTo>
                    <a:pt x="203512" y="64668"/>
                  </a:lnTo>
                  <a:lnTo>
                    <a:pt x="211836" y="105918"/>
                  </a:lnTo>
                  <a:lnTo>
                    <a:pt x="203512" y="147167"/>
                  </a:lnTo>
                  <a:lnTo>
                    <a:pt x="180813" y="180832"/>
                  </a:lnTo>
                  <a:lnTo>
                    <a:pt x="147145" y="203519"/>
                  </a:lnTo>
                  <a:lnTo>
                    <a:pt x="105918" y="211836"/>
                  </a:lnTo>
                  <a:lnTo>
                    <a:pt x="64690" y="203519"/>
                  </a:lnTo>
                  <a:lnTo>
                    <a:pt x="31022" y="180832"/>
                  </a:lnTo>
                  <a:lnTo>
                    <a:pt x="8323" y="147167"/>
                  </a:lnTo>
                  <a:lnTo>
                    <a:pt x="0" y="105918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613409" y="4036313"/>
              <a:ext cx="265430" cy="266700"/>
            </a:xfrm>
            <a:custGeom>
              <a:avLst/>
              <a:gdLst/>
              <a:ahLst/>
              <a:cxnLst/>
              <a:rect l="l" t="t" r="r" b="b"/>
              <a:pathLst>
                <a:path w="265430" h="266700">
                  <a:moveTo>
                    <a:pt x="0" y="133350"/>
                  </a:moveTo>
                  <a:lnTo>
                    <a:pt x="6759" y="91196"/>
                  </a:lnTo>
                  <a:lnTo>
                    <a:pt x="25581" y="54589"/>
                  </a:lnTo>
                  <a:lnTo>
                    <a:pt x="54282" y="25725"/>
                  </a:lnTo>
                  <a:lnTo>
                    <a:pt x="90679" y="6797"/>
                  </a:lnTo>
                  <a:lnTo>
                    <a:pt x="132588" y="0"/>
                  </a:lnTo>
                  <a:lnTo>
                    <a:pt x="174496" y="6797"/>
                  </a:lnTo>
                  <a:lnTo>
                    <a:pt x="210893" y="25725"/>
                  </a:lnTo>
                  <a:lnTo>
                    <a:pt x="239594" y="54589"/>
                  </a:lnTo>
                  <a:lnTo>
                    <a:pt x="258416" y="91196"/>
                  </a:lnTo>
                  <a:lnTo>
                    <a:pt x="265176" y="133350"/>
                  </a:lnTo>
                  <a:lnTo>
                    <a:pt x="258416" y="175503"/>
                  </a:lnTo>
                  <a:lnTo>
                    <a:pt x="239594" y="212110"/>
                  </a:lnTo>
                  <a:lnTo>
                    <a:pt x="210893" y="240974"/>
                  </a:lnTo>
                  <a:lnTo>
                    <a:pt x="174496" y="259902"/>
                  </a:lnTo>
                  <a:lnTo>
                    <a:pt x="132588" y="266700"/>
                  </a:lnTo>
                  <a:lnTo>
                    <a:pt x="90679" y="259902"/>
                  </a:lnTo>
                  <a:lnTo>
                    <a:pt x="54282" y="240974"/>
                  </a:lnTo>
                  <a:lnTo>
                    <a:pt x="25581" y="212110"/>
                  </a:lnTo>
                  <a:lnTo>
                    <a:pt x="6759" y="175503"/>
                  </a:lnTo>
                  <a:lnTo>
                    <a:pt x="0" y="133350"/>
                  </a:lnTo>
                  <a:close/>
                </a:path>
              </a:pathLst>
            </a:custGeom>
            <a:ln w="44450">
              <a:solidFill>
                <a:srgbClr val="FF737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5" name="object 10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37184" y="2985501"/>
              <a:ext cx="104549" cy="967796"/>
            </a:xfrm>
            <a:prstGeom prst="rect">
              <a:avLst/>
            </a:prstGeom>
          </p:spPr>
        </p:pic>
        <p:sp>
          <p:nvSpPr>
            <p:cNvPr id="106" name="object 106"/>
            <p:cNvSpPr/>
            <p:nvPr/>
          </p:nvSpPr>
          <p:spPr>
            <a:xfrm>
              <a:off x="753618" y="3021329"/>
              <a:ext cx="0" cy="901065"/>
            </a:xfrm>
            <a:custGeom>
              <a:avLst/>
              <a:gdLst/>
              <a:ahLst/>
              <a:cxnLst/>
              <a:rect l="l" t="t" r="r" b="b"/>
              <a:pathLst>
                <a:path h="901064">
                  <a:moveTo>
                    <a:pt x="0" y="0"/>
                  </a:moveTo>
                  <a:lnTo>
                    <a:pt x="0" y="901065"/>
                  </a:lnTo>
                </a:path>
              </a:pathLst>
            </a:custGeom>
            <a:ln w="19050">
              <a:solidFill>
                <a:srgbClr val="FF737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7" name="object 107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598931" y="3861866"/>
              <a:ext cx="364197" cy="184480"/>
            </a:xfrm>
            <a:prstGeom prst="rect">
              <a:avLst/>
            </a:prstGeom>
          </p:spPr>
        </p:pic>
        <p:sp>
          <p:nvSpPr>
            <p:cNvPr id="108" name="object 108"/>
            <p:cNvSpPr/>
            <p:nvPr/>
          </p:nvSpPr>
          <p:spPr>
            <a:xfrm>
              <a:off x="621588" y="3927975"/>
              <a:ext cx="247015" cy="64135"/>
            </a:xfrm>
            <a:custGeom>
              <a:avLst/>
              <a:gdLst/>
              <a:ahLst/>
              <a:cxnLst/>
              <a:rect l="l" t="t" r="r" b="b"/>
              <a:pathLst>
                <a:path w="247015" h="64135">
                  <a:moveTo>
                    <a:pt x="0" y="63761"/>
                  </a:moveTo>
                  <a:lnTo>
                    <a:pt x="34079" y="29155"/>
                  </a:lnTo>
                  <a:lnTo>
                    <a:pt x="75748" y="7710"/>
                  </a:lnTo>
                  <a:lnTo>
                    <a:pt x="121523" y="0"/>
                  </a:lnTo>
                  <a:lnTo>
                    <a:pt x="167920" y="6596"/>
                  </a:lnTo>
                  <a:lnTo>
                    <a:pt x="211454" y="28074"/>
                  </a:lnTo>
                  <a:lnTo>
                    <a:pt x="221431" y="35807"/>
                  </a:lnTo>
                  <a:lnTo>
                    <a:pt x="230716" y="44314"/>
                  </a:lnTo>
                  <a:lnTo>
                    <a:pt x="239260" y="53559"/>
                  </a:lnTo>
                  <a:lnTo>
                    <a:pt x="247015" y="63507"/>
                  </a:lnTo>
                </a:path>
              </a:pathLst>
            </a:custGeom>
            <a:ln w="19050">
              <a:solidFill>
                <a:srgbClr val="FF737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9" name="object 10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6122" y="1581838"/>
              <a:ext cx="1109618" cy="1111105"/>
            </a:xfrm>
            <a:prstGeom prst="rect">
              <a:avLst/>
            </a:prstGeom>
          </p:spPr>
        </p:pic>
        <p:sp>
          <p:nvSpPr>
            <p:cNvPr id="110" name="object 110"/>
            <p:cNvSpPr/>
            <p:nvPr/>
          </p:nvSpPr>
          <p:spPr>
            <a:xfrm>
              <a:off x="233171" y="1616963"/>
              <a:ext cx="1035050" cy="1036319"/>
            </a:xfrm>
            <a:custGeom>
              <a:avLst/>
              <a:gdLst/>
              <a:ahLst/>
              <a:cxnLst/>
              <a:rect l="l" t="t" r="r" b="b"/>
              <a:pathLst>
                <a:path w="1035050" h="1036319">
                  <a:moveTo>
                    <a:pt x="517398" y="0"/>
                  </a:moveTo>
                  <a:lnTo>
                    <a:pt x="470304" y="2117"/>
                  </a:lnTo>
                  <a:lnTo>
                    <a:pt x="424395" y="8349"/>
                  </a:lnTo>
                  <a:lnTo>
                    <a:pt x="379853" y="18512"/>
                  </a:lnTo>
                  <a:lnTo>
                    <a:pt x="336861" y="32422"/>
                  </a:lnTo>
                  <a:lnTo>
                    <a:pt x="295602" y="49896"/>
                  </a:lnTo>
                  <a:lnTo>
                    <a:pt x="256257" y="70753"/>
                  </a:lnTo>
                  <a:lnTo>
                    <a:pt x="219011" y="94807"/>
                  </a:lnTo>
                  <a:lnTo>
                    <a:pt x="184045" y="121878"/>
                  </a:lnTo>
                  <a:lnTo>
                    <a:pt x="151542" y="151780"/>
                  </a:lnTo>
                  <a:lnTo>
                    <a:pt x="121685" y="184332"/>
                  </a:lnTo>
                  <a:lnTo>
                    <a:pt x="94657" y="219351"/>
                  </a:lnTo>
                  <a:lnTo>
                    <a:pt x="70640" y="256652"/>
                  </a:lnTo>
                  <a:lnTo>
                    <a:pt x="49816" y="296054"/>
                  </a:lnTo>
                  <a:lnTo>
                    <a:pt x="32369" y="337373"/>
                  </a:lnTo>
                  <a:lnTo>
                    <a:pt x="18482" y="380426"/>
                  </a:lnTo>
                  <a:lnTo>
                    <a:pt x="8336" y="425030"/>
                  </a:lnTo>
                  <a:lnTo>
                    <a:pt x="2114" y="471002"/>
                  </a:lnTo>
                  <a:lnTo>
                    <a:pt x="0" y="518160"/>
                  </a:lnTo>
                  <a:lnTo>
                    <a:pt x="2114" y="565317"/>
                  </a:lnTo>
                  <a:lnTo>
                    <a:pt x="8336" y="611289"/>
                  </a:lnTo>
                  <a:lnTo>
                    <a:pt x="18482" y="655893"/>
                  </a:lnTo>
                  <a:lnTo>
                    <a:pt x="32369" y="698946"/>
                  </a:lnTo>
                  <a:lnTo>
                    <a:pt x="49816" y="740265"/>
                  </a:lnTo>
                  <a:lnTo>
                    <a:pt x="70640" y="779667"/>
                  </a:lnTo>
                  <a:lnTo>
                    <a:pt x="94657" y="816968"/>
                  </a:lnTo>
                  <a:lnTo>
                    <a:pt x="121685" y="851987"/>
                  </a:lnTo>
                  <a:lnTo>
                    <a:pt x="151542" y="884539"/>
                  </a:lnTo>
                  <a:lnTo>
                    <a:pt x="184045" y="914441"/>
                  </a:lnTo>
                  <a:lnTo>
                    <a:pt x="219011" y="941512"/>
                  </a:lnTo>
                  <a:lnTo>
                    <a:pt x="256257" y="965566"/>
                  </a:lnTo>
                  <a:lnTo>
                    <a:pt x="295602" y="986423"/>
                  </a:lnTo>
                  <a:lnTo>
                    <a:pt x="336861" y="1003897"/>
                  </a:lnTo>
                  <a:lnTo>
                    <a:pt x="379853" y="1017807"/>
                  </a:lnTo>
                  <a:lnTo>
                    <a:pt x="424395" y="1027970"/>
                  </a:lnTo>
                  <a:lnTo>
                    <a:pt x="470304" y="1034202"/>
                  </a:lnTo>
                  <a:lnTo>
                    <a:pt x="517398" y="1036320"/>
                  </a:lnTo>
                  <a:lnTo>
                    <a:pt x="564491" y="1034202"/>
                  </a:lnTo>
                  <a:lnTo>
                    <a:pt x="610400" y="1027970"/>
                  </a:lnTo>
                  <a:lnTo>
                    <a:pt x="654942" y="1017807"/>
                  </a:lnTo>
                  <a:lnTo>
                    <a:pt x="697934" y="1003897"/>
                  </a:lnTo>
                  <a:lnTo>
                    <a:pt x="739193" y="986423"/>
                  </a:lnTo>
                  <a:lnTo>
                    <a:pt x="778538" y="965566"/>
                  </a:lnTo>
                  <a:lnTo>
                    <a:pt x="811552" y="944245"/>
                  </a:lnTo>
                  <a:lnTo>
                    <a:pt x="517398" y="944245"/>
                  </a:lnTo>
                  <a:lnTo>
                    <a:pt x="471061" y="941744"/>
                  </a:lnTo>
                  <a:lnTo>
                    <a:pt x="426170" y="934417"/>
                  </a:lnTo>
                  <a:lnTo>
                    <a:pt x="382984" y="922523"/>
                  </a:lnTo>
                  <a:lnTo>
                    <a:pt x="341761" y="906322"/>
                  </a:lnTo>
                  <a:lnTo>
                    <a:pt x="302762" y="886074"/>
                  </a:lnTo>
                  <a:lnTo>
                    <a:pt x="266246" y="862038"/>
                  </a:lnTo>
                  <a:lnTo>
                    <a:pt x="232472" y="834474"/>
                  </a:lnTo>
                  <a:lnTo>
                    <a:pt x="201700" y="803643"/>
                  </a:lnTo>
                  <a:lnTo>
                    <a:pt x="174189" y="769804"/>
                  </a:lnTo>
                  <a:lnTo>
                    <a:pt x="150199" y="733218"/>
                  </a:lnTo>
                  <a:lnTo>
                    <a:pt x="129989" y="694143"/>
                  </a:lnTo>
                  <a:lnTo>
                    <a:pt x="113818" y="652839"/>
                  </a:lnTo>
                  <a:lnTo>
                    <a:pt x="101947" y="609568"/>
                  </a:lnTo>
                  <a:lnTo>
                    <a:pt x="94633" y="564588"/>
                  </a:lnTo>
                  <a:lnTo>
                    <a:pt x="92138" y="518160"/>
                  </a:lnTo>
                  <a:lnTo>
                    <a:pt x="94633" y="471731"/>
                  </a:lnTo>
                  <a:lnTo>
                    <a:pt x="101947" y="426751"/>
                  </a:lnTo>
                  <a:lnTo>
                    <a:pt x="113818" y="383480"/>
                  </a:lnTo>
                  <a:lnTo>
                    <a:pt x="129989" y="342176"/>
                  </a:lnTo>
                  <a:lnTo>
                    <a:pt x="150199" y="303101"/>
                  </a:lnTo>
                  <a:lnTo>
                    <a:pt x="174189" y="266515"/>
                  </a:lnTo>
                  <a:lnTo>
                    <a:pt x="201700" y="232676"/>
                  </a:lnTo>
                  <a:lnTo>
                    <a:pt x="232472" y="201845"/>
                  </a:lnTo>
                  <a:lnTo>
                    <a:pt x="266246" y="174281"/>
                  </a:lnTo>
                  <a:lnTo>
                    <a:pt x="302762" y="150245"/>
                  </a:lnTo>
                  <a:lnTo>
                    <a:pt x="341761" y="129997"/>
                  </a:lnTo>
                  <a:lnTo>
                    <a:pt x="382984" y="113796"/>
                  </a:lnTo>
                  <a:lnTo>
                    <a:pt x="426170" y="101902"/>
                  </a:lnTo>
                  <a:lnTo>
                    <a:pt x="471061" y="94575"/>
                  </a:lnTo>
                  <a:lnTo>
                    <a:pt x="517398" y="92075"/>
                  </a:lnTo>
                  <a:lnTo>
                    <a:pt x="811552" y="92075"/>
                  </a:lnTo>
                  <a:lnTo>
                    <a:pt x="778538" y="70753"/>
                  </a:lnTo>
                  <a:lnTo>
                    <a:pt x="739193" y="49896"/>
                  </a:lnTo>
                  <a:lnTo>
                    <a:pt x="697934" y="32422"/>
                  </a:lnTo>
                  <a:lnTo>
                    <a:pt x="654942" y="18512"/>
                  </a:lnTo>
                  <a:lnTo>
                    <a:pt x="610400" y="8349"/>
                  </a:lnTo>
                  <a:lnTo>
                    <a:pt x="564491" y="2117"/>
                  </a:lnTo>
                  <a:lnTo>
                    <a:pt x="517398" y="0"/>
                  </a:lnTo>
                  <a:close/>
                </a:path>
                <a:path w="1035050" h="1036319">
                  <a:moveTo>
                    <a:pt x="811552" y="92075"/>
                  </a:moveTo>
                  <a:lnTo>
                    <a:pt x="517398" y="92075"/>
                  </a:lnTo>
                  <a:lnTo>
                    <a:pt x="563734" y="94575"/>
                  </a:lnTo>
                  <a:lnTo>
                    <a:pt x="608625" y="101902"/>
                  </a:lnTo>
                  <a:lnTo>
                    <a:pt x="651811" y="113796"/>
                  </a:lnTo>
                  <a:lnTo>
                    <a:pt x="693034" y="129997"/>
                  </a:lnTo>
                  <a:lnTo>
                    <a:pt x="732033" y="150245"/>
                  </a:lnTo>
                  <a:lnTo>
                    <a:pt x="768549" y="174281"/>
                  </a:lnTo>
                  <a:lnTo>
                    <a:pt x="802323" y="201845"/>
                  </a:lnTo>
                  <a:lnTo>
                    <a:pt x="833095" y="232676"/>
                  </a:lnTo>
                  <a:lnTo>
                    <a:pt x="860606" y="266515"/>
                  </a:lnTo>
                  <a:lnTo>
                    <a:pt x="884596" y="303101"/>
                  </a:lnTo>
                  <a:lnTo>
                    <a:pt x="904806" y="342176"/>
                  </a:lnTo>
                  <a:lnTo>
                    <a:pt x="920977" y="383480"/>
                  </a:lnTo>
                  <a:lnTo>
                    <a:pt x="932848" y="426751"/>
                  </a:lnTo>
                  <a:lnTo>
                    <a:pt x="940162" y="471731"/>
                  </a:lnTo>
                  <a:lnTo>
                    <a:pt x="942657" y="518160"/>
                  </a:lnTo>
                  <a:lnTo>
                    <a:pt x="940162" y="564588"/>
                  </a:lnTo>
                  <a:lnTo>
                    <a:pt x="932848" y="609568"/>
                  </a:lnTo>
                  <a:lnTo>
                    <a:pt x="920977" y="652839"/>
                  </a:lnTo>
                  <a:lnTo>
                    <a:pt x="904806" y="694143"/>
                  </a:lnTo>
                  <a:lnTo>
                    <a:pt x="884596" y="733218"/>
                  </a:lnTo>
                  <a:lnTo>
                    <a:pt x="860606" y="769804"/>
                  </a:lnTo>
                  <a:lnTo>
                    <a:pt x="833095" y="803643"/>
                  </a:lnTo>
                  <a:lnTo>
                    <a:pt x="802323" y="834474"/>
                  </a:lnTo>
                  <a:lnTo>
                    <a:pt x="768549" y="862038"/>
                  </a:lnTo>
                  <a:lnTo>
                    <a:pt x="732033" y="886074"/>
                  </a:lnTo>
                  <a:lnTo>
                    <a:pt x="693034" y="906322"/>
                  </a:lnTo>
                  <a:lnTo>
                    <a:pt x="651811" y="922523"/>
                  </a:lnTo>
                  <a:lnTo>
                    <a:pt x="608625" y="934417"/>
                  </a:lnTo>
                  <a:lnTo>
                    <a:pt x="563734" y="941744"/>
                  </a:lnTo>
                  <a:lnTo>
                    <a:pt x="517398" y="944245"/>
                  </a:lnTo>
                  <a:lnTo>
                    <a:pt x="811552" y="944245"/>
                  </a:lnTo>
                  <a:lnTo>
                    <a:pt x="850750" y="914441"/>
                  </a:lnTo>
                  <a:lnTo>
                    <a:pt x="883253" y="884539"/>
                  </a:lnTo>
                  <a:lnTo>
                    <a:pt x="913110" y="851987"/>
                  </a:lnTo>
                  <a:lnTo>
                    <a:pt x="940138" y="816968"/>
                  </a:lnTo>
                  <a:lnTo>
                    <a:pt x="964155" y="779667"/>
                  </a:lnTo>
                  <a:lnTo>
                    <a:pt x="984979" y="740265"/>
                  </a:lnTo>
                  <a:lnTo>
                    <a:pt x="1002426" y="698946"/>
                  </a:lnTo>
                  <a:lnTo>
                    <a:pt x="1016313" y="655893"/>
                  </a:lnTo>
                  <a:lnTo>
                    <a:pt x="1026459" y="611289"/>
                  </a:lnTo>
                  <a:lnTo>
                    <a:pt x="1032681" y="565317"/>
                  </a:lnTo>
                  <a:lnTo>
                    <a:pt x="1034796" y="518160"/>
                  </a:lnTo>
                  <a:lnTo>
                    <a:pt x="1032681" y="471002"/>
                  </a:lnTo>
                  <a:lnTo>
                    <a:pt x="1026459" y="425030"/>
                  </a:lnTo>
                  <a:lnTo>
                    <a:pt x="1016313" y="380426"/>
                  </a:lnTo>
                  <a:lnTo>
                    <a:pt x="1002426" y="337373"/>
                  </a:lnTo>
                  <a:lnTo>
                    <a:pt x="984979" y="296054"/>
                  </a:lnTo>
                  <a:lnTo>
                    <a:pt x="964155" y="256652"/>
                  </a:lnTo>
                  <a:lnTo>
                    <a:pt x="940138" y="219351"/>
                  </a:lnTo>
                  <a:lnTo>
                    <a:pt x="913110" y="184332"/>
                  </a:lnTo>
                  <a:lnTo>
                    <a:pt x="883253" y="151780"/>
                  </a:lnTo>
                  <a:lnTo>
                    <a:pt x="850750" y="121878"/>
                  </a:lnTo>
                  <a:lnTo>
                    <a:pt x="815784" y="94807"/>
                  </a:lnTo>
                  <a:lnTo>
                    <a:pt x="811552" y="92075"/>
                  </a:lnTo>
                  <a:close/>
                </a:path>
              </a:pathLst>
            </a:custGeom>
            <a:solidFill>
              <a:srgbClr val="FF73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" name="object 11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35508" y="2703626"/>
              <a:ext cx="300177" cy="300177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50747" y="2756915"/>
              <a:ext cx="198120" cy="198120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40436" y="1604771"/>
              <a:ext cx="727709" cy="564641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24027" y="1903475"/>
              <a:ext cx="1181862" cy="733806"/>
            </a:xfrm>
            <a:prstGeom prst="rect">
              <a:avLst/>
            </a:prstGeom>
          </p:spPr>
        </p:pic>
      </p:grpSp>
      <p:sp>
        <p:nvSpPr>
          <p:cNvPr id="115" name="object 115"/>
          <p:cNvSpPr txBox="1"/>
          <p:nvPr/>
        </p:nvSpPr>
        <p:spPr>
          <a:xfrm>
            <a:off x="107695" y="4453585"/>
            <a:ext cx="1313180" cy="1093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solidFill>
                  <a:srgbClr val="C34857"/>
                </a:solidFill>
                <a:latin typeface="Century Gothic"/>
                <a:cs typeface="Century Gothic"/>
              </a:rPr>
              <a:t>снижение </a:t>
            </a:r>
            <a:r>
              <a:rPr sz="1400" spc="-10" dirty="0">
                <a:latin typeface="Century Gothic"/>
                <a:cs typeface="Century Gothic"/>
              </a:rPr>
              <a:t>рождаемости </a:t>
            </a:r>
            <a:r>
              <a:rPr sz="1400" dirty="0">
                <a:latin typeface="Century Gothic"/>
                <a:cs typeface="Century Gothic"/>
              </a:rPr>
              <a:t>в</a:t>
            </a:r>
            <a:r>
              <a:rPr sz="1400" spc="-15" dirty="0">
                <a:latin typeface="Century Gothic"/>
                <a:cs typeface="Century Gothic"/>
              </a:rPr>
              <a:t> </a:t>
            </a:r>
            <a:r>
              <a:rPr sz="1400" spc="-10" dirty="0">
                <a:latin typeface="Century Gothic"/>
                <a:cs typeface="Century Gothic"/>
              </a:rPr>
              <a:t>Курской</a:t>
            </a:r>
            <a:endParaRPr sz="1400">
              <a:latin typeface="Century Gothic"/>
              <a:cs typeface="Century Gothic"/>
            </a:endParaRPr>
          </a:p>
          <a:p>
            <a:pPr marL="85725" marR="77470" algn="ctr">
              <a:lnSpc>
                <a:spcPct val="100000"/>
              </a:lnSpc>
            </a:pPr>
            <a:r>
              <a:rPr sz="1400" dirty="0">
                <a:latin typeface="Century Gothic"/>
                <a:cs typeface="Century Gothic"/>
              </a:rPr>
              <a:t>области</a:t>
            </a:r>
            <a:r>
              <a:rPr sz="1400" spc="-35" dirty="0">
                <a:latin typeface="Century Gothic"/>
                <a:cs typeface="Century Gothic"/>
              </a:rPr>
              <a:t> </a:t>
            </a:r>
            <a:r>
              <a:rPr sz="1400" dirty="0">
                <a:latin typeface="Century Gothic"/>
                <a:cs typeface="Century Gothic"/>
              </a:rPr>
              <a:t>за</a:t>
            </a:r>
            <a:r>
              <a:rPr sz="1400" spc="-5" dirty="0">
                <a:latin typeface="Century Gothic"/>
                <a:cs typeface="Century Gothic"/>
              </a:rPr>
              <a:t> </a:t>
            </a:r>
            <a:r>
              <a:rPr sz="1400" spc="-50" dirty="0">
                <a:latin typeface="Century Gothic"/>
                <a:cs typeface="Century Gothic"/>
              </a:rPr>
              <a:t>5 </a:t>
            </a:r>
            <a:r>
              <a:rPr sz="1400" spc="-25" dirty="0">
                <a:latin typeface="Century Gothic"/>
                <a:cs typeface="Century Gothic"/>
              </a:rPr>
              <a:t>лет</a:t>
            </a:r>
            <a:endParaRPr sz="1400">
              <a:latin typeface="Century Gothic"/>
              <a:cs typeface="Century Gothic"/>
            </a:endParaRPr>
          </a:p>
        </p:txBody>
      </p:sp>
      <p:grpSp>
        <p:nvGrpSpPr>
          <p:cNvPr id="116" name="object 116"/>
          <p:cNvGrpSpPr/>
          <p:nvPr/>
        </p:nvGrpSpPr>
        <p:grpSpPr>
          <a:xfrm>
            <a:off x="3419855" y="2653334"/>
            <a:ext cx="300355" cy="300355"/>
            <a:chOff x="3419855" y="2653334"/>
            <a:chExt cx="300355" cy="300355"/>
          </a:xfrm>
        </p:grpSpPr>
        <p:pic>
          <p:nvPicPr>
            <p:cNvPr id="117" name="object 1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19855" y="2653334"/>
              <a:ext cx="300177" cy="300177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435095" y="2706623"/>
              <a:ext cx="198119" cy="198120"/>
            </a:xfrm>
            <a:prstGeom prst="rect">
              <a:avLst/>
            </a:prstGeom>
          </p:spPr>
        </p:pic>
      </p:grpSp>
      <p:sp>
        <p:nvSpPr>
          <p:cNvPr id="119" name="object 119"/>
          <p:cNvSpPr txBox="1"/>
          <p:nvPr/>
        </p:nvSpPr>
        <p:spPr>
          <a:xfrm>
            <a:off x="417982" y="1669795"/>
            <a:ext cx="681355" cy="7454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на</a:t>
            </a:r>
            <a:endParaRPr sz="20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26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26%</a:t>
            </a:r>
            <a:endParaRPr sz="2600">
              <a:latin typeface="Century Gothic"/>
              <a:cs typeface="Century Gothic"/>
            </a:endParaRPr>
          </a:p>
        </p:txBody>
      </p:sp>
      <p:grpSp>
        <p:nvGrpSpPr>
          <p:cNvPr id="120" name="object 120"/>
          <p:cNvGrpSpPr/>
          <p:nvPr/>
        </p:nvGrpSpPr>
        <p:grpSpPr>
          <a:xfrm>
            <a:off x="1650492" y="5492496"/>
            <a:ext cx="901700" cy="1129030"/>
            <a:chOff x="1650492" y="5492496"/>
            <a:chExt cx="901700" cy="1129030"/>
          </a:xfrm>
        </p:grpSpPr>
        <p:pic>
          <p:nvPicPr>
            <p:cNvPr id="121" name="object 12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650492" y="5492496"/>
              <a:ext cx="901445" cy="733806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848612" y="5954268"/>
              <a:ext cx="505206" cy="61721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790700" y="5887212"/>
              <a:ext cx="622554" cy="733806"/>
            </a:xfrm>
            <a:prstGeom prst="rect">
              <a:avLst/>
            </a:prstGeom>
          </p:spPr>
        </p:pic>
      </p:grpSp>
      <p:sp>
        <p:nvSpPr>
          <p:cNvPr id="124" name="object 124"/>
          <p:cNvSpPr txBox="1"/>
          <p:nvPr/>
        </p:nvSpPr>
        <p:spPr>
          <a:xfrm>
            <a:off x="1844167" y="5581599"/>
            <a:ext cx="489584" cy="8172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115"/>
              </a:lnSpc>
              <a:spcBef>
                <a:spcPts val="100"/>
              </a:spcBef>
            </a:pPr>
            <a:r>
              <a:rPr sz="2600" b="1" u="sng" spc="-25" dirty="0">
                <a:solidFill>
                  <a:srgbClr val="C34857"/>
                </a:solidFill>
                <a:uFill>
                  <a:solidFill>
                    <a:srgbClr val="C34857"/>
                  </a:solidFill>
                </a:uFill>
                <a:latin typeface="Century Gothic"/>
                <a:cs typeface="Century Gothic"/>
              </a:rPr>
              <a:t>0,8</a:t>
            </a:r>
            <a:endParaRPr sz="2600">
              <a:latin typeface="Century Gothic"/>
              <a:cs typeface="Century Gothic"/>
            </a:endParaRPr>
          </a:p>
          <a:p>
            <a:pPr marL="152400">
              <a:lnSpc>
                <a:spcPts val="3115"/>
              </a:lnSpc>
            </a:pPr>
            <a:r>
              <a:rPr sz="2600" b="1" dirty="0">
                <a:solidFill>
                  <a:srgbClr val="C34857"/>
                </a:solidFill>
                <a:latin typeface="Century Gothic"/>
                <a:cs typeface="Century Gothic"/>
              </a:rPr>
              <a:t>1</a:t>
            </a:r>
            <a:endParaRPr sz="2600">
              <a:latin typeface="Century Gothic"/>
              <a:cs typeface="Century Gothic"/>
            </a:endParaRPr>
          </a:p>
        </p:txBody>
      </p:sp>
      <p:pic>
        <p:nvPicPr>
          <p:cNvPr id="125" name="object 125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2988564" y="1796795"/>
            <a:ext cx="1270253" cy="787146"/>
          </a:xfrm>
          <a:prstGeom prst="rect">
            <a:avLst/>
          </a:prstGeom>
        </p:spPr>
      </p:pic>
      <p:sp>
        <p:nvSpPr>
          <p:cNvPr id="126" name="object 126"/>
          <p:cNvSpPr txBox="1"/>
          <p:nvPr/>
        </p:nvSpPr>
        <p:spPr>
          <a:xfrm>
            <a:off x="3196844" y="1892045"/>
            <a:ext cx="7270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22%</a:t>
            </a:r>
            <a:endParaRPr sz="2800">
              <a:latin typeface="Century Gothic"/>
              <a:cs typeface="Century Gothic"/>
            </a:endParaRPr>
          </a:p>
        </p:txBody>
      </p:sp>
      <p:grpSp>
        <p:nvGrpSpPr>
          <p:cNvPr id="127" name="object 127"/>
          <p:cNvGrpSpPr/>
          <p:nvPr/>
        </p:nvGrpSpPr>
        <p:grpSpPr>
          <a:xfrm>
            <a:off x="5820155" y="1770888"/>
            <a:ext cx="1092200" cy="885190"/>
            <a:chOff x="5820155" y="1770888"/>
            <a:chExt cx="1092200" cy="885190"/>
          </a:xfrm>
        </p:grpSpPr>
        <p:pic>
          <p:nvPicPr>
            <p:cNvPr id="128" name="object 12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882639" y="1770888"/>
              <a:ext cx="960882" cy="454913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820155" y="1978152"/>
              <a:ext cx="1091946" cy="677418"/>
            </a:xfrm>
            <a:prstGeom prst="rect">
              <a:avLst/>
            </a:prstGeom>
          </p:spPr>
        </p:pic>
      </p:grpSp>
      <p:sp>
        <p:nvSpPr>
          <p:cNvPr id="130" name="object 130"/>
          <p:cNvSpPr txBox="1"/>
          <p:nvPr/>
        </p:nvSpPr>
        <p:spPr>
          <a:xfrm>
            <a:off x="5998845" y="1822195"/>
            <a:ext cx="715010" cy="6280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889"/>
              </a:lnSpc>
              <a:spcBef>
                <a:spcPts val="95"/>
              </a:spcBef>
            </a:pPr>
            <a:r>
              <a:rPr sz="1600" b="1" spc="-10" dirty="0">
                <a:solidFill>
                  <a:srgbClr val="C34857"/>
                </a:solidFill>
                <a:latin typeface="Century Gothic"/>
                <a:cs typeface="Century Gothic"/>
              </a:rPr>
              <a:t>только</a:t>
            </a:r>
            <a:endParaRPr sz="1600">
              <a:latin typeface="Century Gothic"/>
              <a:cs typeface="Century Gothic"/>
            </a:endParaRPr>
          </a:p>
          <a:p>
            <a:pPr marL="12700">
              <a:lnSpc>
                <a:spcPts val="2850"/>
              </a:lnSpc>
            </a:pPr>
            <a:r>
              <a:rPr sz="2400" b="1" spc="-20" dirty="0">
                <a:solidFill>
                  <a:srgbClr val="C34857"/>
                </a:solidFill>
                <a:latin typeface="Century Gothic"/>
                <a:cs typeface="Century Gothic"/>
              </a:rPr>
              <a:t>2,5%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5519165" y="4441952"/>
            <a:ext cx="1747520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Century Gothic"/>
                <a:cs typeface="Century Gothic"/>
              </a:rPr>
              <a:t>школ</a:t>
            </a:r>
            <a:r>
              <a:rPr sz="1400" spc="-45" dirty="0">
                <a:latin typeface="Century Gothic"/>
                <a:cs typeface="Century Gothic"/>
              </a:rPr>
              <a:t> </a:t>
            </a:r>
            <a:r>
              <a:rPr sz="1400" dirty="0">
                <a:latin typeface="Century Gothic"/>
                <a:cs typeface="Century Gothic"/>
              </a:rPr>
              <a:t>используют</a:t>
            </a:r>
            <a:r>
              <a:rPr sz="1400" spc="-30" dirty="0">
                <a:latin typeface="Century Gothic"/>
                <a:cs typeface="Century Gothic"/>
              </a:rPr>
              <a:t> </a:t>
            </a:r>
            <a:r>
              <a:rPr sz="1400" spc="-50" dirty="0">
                <a:latin typeface="Century Gothic"/>
                <a:cs typeface="Century Gothic"/>
              </a:rPr>
              <a:t>в </a:t>
            </a:r>
            <a:r>
              <a:rPr sz="1400" spc="-10" dirty="0">
                <a:latin typeface="Century Gothic"/>
                <a:cs typeface="Century Gothic"/>
              </a:rPr>
              <a:t>образовательном </a:t>
            </a:r>
            <a:r>
              <a:rPr sz="1400" dirty="0">
                <a:latin typeface="Century Gothic"/>
                <a:cs typeface="Century Gothic"/>
              </a:rPr>
              <a:t>процессе</a:t>
            </a:r>
            <a:r>
              <a:rPr sz="1400" spc="-65" dirty="0">
                <a:latin typeface="Century Gothic"/>
                <a:cs typeface="Century Gothic"/>
              </a:rPr>
              <a:t> </a:t>
            </a:r>
            <a:r>
              <a:rPr sz="1400" spc="-10" dirty="0">
                <a:latin typeface="Century Gothic"/>
                <a:cs typeface="Century Gothic"/>
              </a:rPr>
              <a:t>учебные пособия</a:t>
            </a:r>
            <a:endParaRPr sz="1400">
              <a:latin typeface="Century Gothic"/>
              <a:cs typeface="Century Gothic"/>
            </a:endParaRPr>
          </a:p>
          <a:p>
            <a:pPr marL="635" algn="ctr">
              <a:lnSpc>
                <a:spcPct val="100000"/>
              </a:lnSpc>
            </a:pPr>
            <a:r>
              <a:rPr sz="1400" spc="-10" dirty="0">
                <a:latin typeface="Century Gothic"/>
                <a:cs typeface="Century Gothic"/>
              </a:rPr>
              <a:t>«Курсковедение»,</a:t>
            </a:r>
            <a:endParaRPr sz="1400">
              <a:latin typeface="Century Gothic"/>
              <a:cs typeface="Century Gothic"/>
            </a:endParaRPr>
          </a:p>
          <a:p>
            <a:pPr marL="1270" algn="ctr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latin typeface="Century Gothic"/>
                <a:cs typeface="Century Gothic"/>
              </a:rPr>
              <a:t>«Я –</a:t>
            </a:r>
            <a:r>
              <a:rPr sz="1400" spc="-10" dirty="0">
                <a:latin typeface="Century Gothic"/>
                <a:cs typeface="Century Gothic"/>
              </a:rPr>
              <a:t> курянин»</a:t>
            </a:r>
            <a:endParaRPr sz="1400">
              <a:latin typeface="Century Gothic"/>
              <a:cs typeface="Century Gothic"/>
            </a:endParaRPr>
          </a:p>
        </p:txBody>
      </p:sp>
      <p:grpSp>
        <p:nvGrpSpPr>
          <p:cNvPr id="132" name="object 132"/>
          <p:cNvGrpSpPr/>
          <p:nvPr/>
        </p:nvGrpSpPr>
        <p:grpSpPr>
          <a:xfrm>
            <a:off x="4337303" y="5570220"/>
            <a:ext cx="1168400" cy="984250"/>
            <a:chOff x="4337303" y="5570220"/>
            <a:chExt cx="1168400" cy="984250"/>
          </a:xfrm>
        </p:grpSpPr>
        <p:pic>
          <p:nvPicPr>
            <p:cNvPr id="133" name="object 133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436363" y="5570220"/>
              <a:ext cx="960882" cy="454914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337303" y="5766816"/>
              <a:ext cx="1168146" cy="787146"/>
            </a:xfrm>
            <a:prstGeom prst="rect">
              <a:avLst/>
            </a:prstGeom>
          </p:spPr>
        </p:pic>
      </p:grpSp>
      <p:sp>
        <p:nvSpPr>
          <p:cNvPr id="135" name="object 135"/>
          <p:cNvSpPr txBox="1"/>
          <p:nvPr/>
        </p:nvSpPr>
        <p:spPr>
          <a:xfrm>
            <a:off x="4546219" y="5622137"/>
            <a:ext cx="726440" cy="6927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15">
              <a:lnSpc>
                <a:spcPts val="1910"/>
              </a:lnSpc>
              <a:spcBef>
                <a:spcPts val="95"/>
              </a:spcBef>
            </a:pPr>
            <a:r>
              <a:rPr sz="1600" b="1" spc="-10" dirty="0">
                <a:solidFill>
                  <a:srgbClr val="C34857"/>
                </a:solidFill>
                <a:latin typeface="Century Gothic"/>
                <a:cs typeface="Century Gothic"/>
              </a:rPr>
              <a:t>только</a:t>
            </a:r>
            <a:endParaRPr sz="1600">
              <a:latin typeface="Century Gothic"/>
              <a:cs typeface="Century Gothic"/>
            </a:endParaRPr>
          </a:p>
          <a:p>
            <a:pPr marL="12700">
              <a:lnSpc>
                <a:spcPts val="3350"/>
              </a:lnSpc>
            </a:pPr>
            <a:r>
              <a:rPr sz="28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24%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4224909" y="3141091"/>
            <a:ext cx="1279525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29565" marR="70485" indent="-250825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Century Gothic"/>
                <a:cs typeface="Century Gothic"/>
              </a:rPr>
              <a:t>школ</a:t>
            </a:r>
            <a:r>
              <a:rPr sz="1400" spc="-25" dirty="0">
                <a:latin typeface="Century Gothic"/>
                <a:cs typeface="Century Gothic"/>
              </a:rPr>
              <a:t> </a:t>
            </a:r>
            <a:r>
              <a:rPr sz="1400" spc="-10" dirty="0">
                <a:latin typeface="Century Gothic"/>
                <a:cs typeface="Century Gothic"/>
              </a:rPr>
              <a:t>имеют советы</a:t>
            </a:r>
            <a:endParaRPr sz="14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</a:pPr>
            <a:r>
              <a:rPr sz="1400" spc="-10" dirty="0">
                <a:latin typeface="Century Gothic"/>
                <a:cs typeface="Century Gothic"/>
              </a:rPr>
              <a:t>обучающихся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8340979" y="4469638"/>
            <a:ext cx="1997710" cy="1093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Century Gothic"/>
                <a:cs typeface="Century Gothic"/>
              </a:rPr>
              <a:t>несовершеннолетних </a:t>
            </a:r>
            <a:r>
              <a:rPr sz="1400" dirty="0">
                <a:latin typeface="Century Gothic"/>
                <a:cs typeface="Century Gothic"/>
              </a:rPr>
              <a:t>вовлечены</a:t>
            </a:r>
            <a:r>
              <a:rPr sz="1400" spc="-60" dirty="0">
                <a:latin typeface="Century Gothic"/>
                <a:cs typeface="Century Gothic"/>
              </a:rPr>
              <a:t> </a:t>
            </a:r>
            <a:r>
              <a:rPr sz="1400" spc="-50" dirty="0">
                <a:latin typeface="Century Gothic"/>
                <a:cs typeface="Century Gothic"/>
              </a:rPr>
              <a:t>в</a:t>
            </a:r>
            <a:endParaRPr sz="1400">
              <a:latin typeface="Century Gothic"/>
              <a:cs typeface="Century Gothic"/>
            </a:endParaRPr>
          </a:p>
          <a:p>
            <a:pPr marL="334010" marR="324485" indent="-635" algn="ctr">
              <a:lnSpc>
                <a:spcPct val="100000"/>
              </a:lnSpc>
              <a:spcBef>
                <a:spcPts val="5"/>
              </a:spcBef>
            </a:pPr>
            <a:r>
              <a:rPr sz="1400" spc="-10" dirty="0">
                <a:latin typeface="Century Gothic"/>
                <a:cs typeface="Century Gothic"/>
              </a:rPr>
              <a:t>деятельность общественных объединений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6979411" y="2996945"/>
            <a:ext cx="1781810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Century Gothic"/>
                <a:cs typeface="Century Gothic"/>
              </a:rPr>
              <a:t>старшеклассников </a:t>
            </a:r>
            <a:r>
              <a:rPr sz="1400" dirty="0">
                <a:latin typeface="Century Gothic"/>
                <a:cs typeface="Century Gothic"/>
              </a:rPr>
              <a:t>осознают</a:t>
            </a:r>
            <a:r>
              <a:rPr sz="1400" spc="-60" dirty="0">
                <a:latin typeface="Century Gothic"/>
                <a:cs typeface="Century Gothic"/>
              </a:rPr>
              <a:t> </a:t>
            </a:r>
            <a:r>
              <a:rPr sz="1400" spc="-10" dirty="0">
                <a:latin typeface="Century Gothic"/>
                <a:cs typeface="Century Gothic"/>
              </a:rPr>
              <a:t>важность изучения</a:t>
            </a:r>
            <a:endParaRPr sz="14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latin typeface="Century Gothic"/>
                <a:cs typeface="Century Gothic"/>
              </a:rPr>
              <a:t>краеведения</a:t>
            </a:r>
            <a:endParaRPr sz="1400">
              <a:latin typeface="Century Gothic"/>
              <a:cs typeface="Century Gothic"/>
            </a:endParaRPr>
          </a:p>
        </p:txBody>
      </p:sp>
      <p:grpSp>
        <p:nvGrpSpPr>
          <p:cNvPr id="139" name="object 139"/>
          <p:cNvGrpSpPr/>
          <p:nvPr/>
        </p:nvGrpSpPr>
        <p:grpSpPr>
          <a:xfrm>
            <a:off x="7464552" y="5608320"/>
            <a:ext cx="970280" cy="1014730"/>
            <a:chOff x="7464552" y="5608320"/>
            <a:chExt cx="970280" cy="1014730"/>
          </a:xfrm>
        </p:grpSpPr>
        <p:pic>
          <p:nvPicPr>
            <p:cNvPr id="140" name="object 14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7473696" y="5608320"/>
              <a:ext cx="944118" cy="457974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7464552" y="5835396"/>
              <a:ext cx="970026" cy="787146"/>
            </a:xfrm>
            <a:prstGeom prst="rect">
              <a:avLst/>
            </a:prstGeom>
          </p:spPr>
        </p:pic>
      </p:grpSp>
      <p:sp>
        <p:nvSpPr>
          <p:cNvPr id="142" name="object 142"/>
          <p:cNvSpPr txBox="1"/>
          <p:nvPr/>
        </p:nvSpPr>
        <p:spPr>
          <a:xfrm>
            <a:off x="7589901" y="5645145"/>
            <a:ext cx="695325" cy="739140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600" b="1" spc="-10" dirty="0">
                <a:solidFill>
                  <a:srgbClr val="C34857"/>
                </a:solidFill>
                <a:latin typeface="Century Gothic"/>
                <a:cs typeface="Century Gothic"/>
              </a:rPr>
              <a:t>менее</a:t>
            </a:r>
            <a:endParaRPr sz="1600">
              <a:latin typeface="Century Gothic"/>
              <a:cs typeface="Century Gothic"/>
            </a:endParaRPr>
          </a:p>
          <a:p>
            <a:pPr marL="96520">
              <a:lnSpc>
                <a:spcPct val="100000"/>
              </a:lnSpc>
              <a:spcBef>
                <a:spcPts val="215"/>
              </a:spcBef>
            </a:pPr>
            <a:r>
              <a:rPr sz="28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7%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143" name="object 143"/>
          <p:cNvSpPr txBox="1"/>
          <p:nvPr/>
        </p:nvSpPr>
        <p:spPr>
          <a:xfrm>
            <a:off x="9803130" y="2864612"/>
            <a:ext cx="1691639" cy="1093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Century Gothic"/>
                <a:cs typeface="Century Gothic"/>
              </a:rPr>
              <a:t>у</a:t>
            </a:r>
            <a:r>
              <a:rPr sz="1400" spc="-20" dirty="0">
                <a:latin typeface="Century Gothic"/>
                <a:cs typeface="Century Gothic"/>
              </a:rPr>
              <a:t> </a:t>
            </a:r>
            <a:r>
              <a:rPr sz="1400" dirty="0">
                <a:latin typeface="Century Gothic"/>
                <a:cs typeface="Century Gothic"/>
              </a:rPr>
              <a:t>обучающихся</a:t>
            </a:r>
            <a:r>
              <a:rPr sz="1400" spc="-40" dirty="0">
                <a:latin typeface="Century Gothic"/>
                <a:cs typeface="Century Gothic"/>
              </a:rPr>
              <a:t> </a:t>
            </a:r>
            <a:r>
              <a:rPr sz="1400" spc="-25" dirty="0">
                <a:latin typeface="Century Gothic"/>
                <a:cs typeface="Century Gothic"/>
              </a:rPr>
              <a:t>не </a:t>
            </a:r>
            <a:r>
              <a:rPr sz="1400" spc="-10" dirty="0">
                <a:latin typeface="Century Gothic"/>
                <a:cs typeface="Century Gothic"/>
              </a:rPr>
              <a:t>сформированы знания</a:t>
            </a:r>
            <a:endParaRPr sz="1400">
              <a:latin typeface="Century Gothic"/>
              <a:cs typeface="Century Gothic"/>
            </a:endParaRPr>
          </a:p>
          <a:p>
            <a:pPr marL="241300" marR="233679" indent="1270" algn="ctr">
              <a:lnSpc>
                <a:spcPct val="100000"/>
              </a:lnSpc>
            </a:pPr>
            <a:r>
              <a:rPr sz="1400" spc="-10" dirty="0">
                <a:latin typeface="Century Gothic"/>
                <a:cs typeface="Century Gothic"/>
              </a:rPr>
              <a:t>топонимики </a:t>
            </a:r>
            <a:r>
              <a:rPr sz="1400" dirty="0">
                <a:latin typeface="Century Gothic"/>
                <a:cs typeface="Century Gothic"/>
              </a:rPr>
              <a:t>родного</a:t>
            </a:r>
            <a:r>
              <a:rPr sz="1400" spc="-55" dirty="0">
                <a:latin typeface="Century Gothic"/>
                <a:cs typeface="Century Gothic"/>
              </a:rPr>
              <a:t> </a:t>
            </a:r>
            <a:r>
              <a:rPr sz="1400" spc="-20" dirty="0">
                <a:latin typeface="Century Gothic"/>
                <a:cs typeface="Century Gothic"/>
              </a:rPr>
              <a:t>края</a:t>
            </a:r>
            <a:endParaRPr sz="1400">
              <a:latin typeface="Century Gothic"/>
              <a:cs typeface="Century Gothic"/>
            </a:endParaRPr>
          </a:p>
        </p:txBody>
      </p:sp>
      <p:pic>
        <p:nvPicPr>
          <p:cNvPr id="144" name="object 144"/>
          <p:cNvPicPr/>
          <p:nvPr/>
        </p:nvPicPr>
        <p:blipFill>
          <a:blip r:embed="rId50" cstate="print"/>
          <a:stretch>
            <a:fillRect/>
          </a:stretch>
        </p:blipFill>
        <p:spPr>
          <a:xfrm>
            <a:off x="10262616" y="5751576"/>
            <a:ext cx="1093470" cy="733806"/>
          </a:xfrm>
          <a:prstGeom prst="rect">
            <a:avLst/>
          </a:prstGeom>
        </p:spPr>
      </p:pic>
      <p:sp>
        <p:nvSpPr>
          <p:cNvPr id="145" name="object 145"/>
          <p:cNvSpPr txBox="1"/>
          <p:nvPr/>
        </p:nvSpPr>
        <p:spPr>
          <a:xfrm>
            <a:off x="10456926" y="5841898"/>
            <a:ext cx="682625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70%</a:t>
            </a:r>
            <a:endParaRPr sz="2600">
              <a:latin typeface="Century Gothic"/>
              <a:cs typeface="Century Gothic"/>
            </a:endParaRPr>
          </a:p>
        </p:txBody>
      </p:sp>
      <p:sp>
        <p:nvSpPr>
          <p:cNvPr id="149" name="object 149"/>
          <p:cNvSpPr txBox="1">
            <a:spLocks noGrp="1"/>
          </p:cNvSpPr>
          <p:nvPr>
            <p:ph type="title"/>
          </p:nvPr>
        </p:nvSpPr>
        <p:spPr>
          <a:xfrm>
            <a:off x="246251" y="142669"/>
            <a:ext cx="5017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Проект:</a:t>
            </a:r>
            <a:r>
              <a:rPr sz="36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–</a:t>
            </a:r>
            <a:r>
              <a:rPr sz="3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курянин»</a:t>
            </a:r>
            <a:endParaRPr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0" name="object 150"/>
          <p:cNvGrpSpPr/>
          <p:nvPr/>
        </p:nvGrpSpPr>
        <p:grpSpPr>
          <a:xfrm>
            <a:off x="8721852" y="1732788"/>
            <a:ext cx="1168400" cy="984250"/>
            <a:chOff x="8721852" y="1732788"/>
            <a:chExt cx="1168400" cy="984250"/>
          </a:xfrm>
        </p:grpSpPr>
        <p:pic>
          <p:nvPicPr>
            <p:cNvPr id="151" name="object 151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8820912" y="1732788"/>
              <a:ext cx="960881" cy="454913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8721852" y="1929384"/>
              <a:ext cx="1168146" cy="787146"/>
            </a:xfrm>
            <a:prstGeom prst="rect">
              <a:avLst/>
            </a:prstGeom>
          </p:spPr>
        </p:pic>
      </p:grpSp>
      <p:sp>
        <p:nvSpPr>
          <p:cNvPr id="153" name="object 153"/>
          <p:cNvSpPr txBox="1"/>
          <p:nvPr/>
        </p:nvSpPr>
        <p:spPr>
          <a:xfrm>
            <a:off x="8931402" y="1784730"/>
            <a:ext cx="726440" cy="6927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15">
              <a:lnSpc>
                <a:spcPts val="1910"/>
              </a:lnSpc>
              <a:spcBef>
                <a:spcPts val="95"/>
              </a:spcBef>
            </a:pPr>
            <a:r>
              <a:rPr sz="1600" b="1" spc="-10" dirty="0">
                <a:solidFill>
                  <a:srgbClr val="C34857"/>
                </a:solidFill>
                <a:latin typeface="Century Gothic"/>
                <a:cs typeface="Century Gothic"/>
              </a:rPr>
              <a:t>только</a:t>
            </a:r>
            <a:endParaRPr sz="1600">
              <a:latin typeface="Century Gothic"/>
              <a:cs typeface="Century Gothic"/>
            </a:endParaRPr>
          </a:p>
          <a:p>
            <a:pPr marL="12700">
              <a:lnSpc>
                <a:spcPts val="3350"/>
              </a:lnSpc>
            </a:pPr>
            <a:r>
              <a:rPr sz="2800" b="1" spc="-25" dirty="0">
                <a:solidFill>
                  <a:srgbClr val="C34857"/>
                </a:solidFill>
                <a:latin typeface="Century Gothic"/>
                <a:cs typeface="Century Gothic"/>
              </a:rPr>
              <a:t>20%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154" name="object 16"/>
          <p:cNvSpPr/>
          <p:nvPr/>
        </p:nvSpPr>
        <p:spPr>
          <a:xfrm flipV="1">
            <a:off x="761" y="822199"/>
            <a:ext cx="5816347" cy="45719"/>
          </a:xfrm>
          <a:custGeom>
            <a:avLst/>
            <a:gdLst/>
            <a:ahLst/>
            <a:cxnLst/>
            <a:rect l="l" t="t" r="r" b="b"/>
            <a:pathLst>
              <a:path w="9890760" h="2540">
                <a:moveTo>
                  <a:pt x="0" y="2412"/>
                </a:moveTo>
                <a:lnTo>
                  <a:pt x="9890506" y="0"/>
                </a:lnTo>
              </a:path>
            </a:pathLst>
          </a:custGeom>
          <a:ln w="50800">
            <a:solidFill>
              <a:srgbClr val="0099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6251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59E4FA9-F4F9-402B-A060-84A06F5A6373}"/>
              </a:ext>
            </a:extLst>
          </p:cNvPr>
          <p:cNvSpPr/>
          <p:nvPr/>
        </p:nvSpPr>
        <p:spPr>
          <a:xfrm>
            <a:off x="0" y="3073714"/>
            <a:ext cx="12192000" cy="10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F5B796DF-5BB3-4015-9CF1-A8B882610369}"/>
              </a:ext>
            </a:extLst>
          </p:cNvPr>
          <p:cNvSpPr/>
          <p:nvPr/>
        </p:nvSpPr>
        <p:spPr>
          <a:xfrm>
            <a:off x="5532323" y="2705916"/>
            <a:ext cx="936000" cy="93600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2C6A671-2333-4605-B72D-894E9AD0B96E}"/>
              </a:ext>
            </a:extLst>
          </p:cNvPr>
          <p:cNvSpPr/>
          <p:nvPr/>
        </p:nvSpPr>
        <p:spPr>
          <a:xfrm>
            <a:off x="203388" y="3564791"/>
            <a:ext cx="4165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Указ Президента Российской Федерации от 21 июля 2020 года № 474 «О национальных целях развития Российской Федерации на период до 2030 года»</a:t>
            </a:r>
          </a:p>
          <a:p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«…создание условий для воспитания гармонично развитой и социально ответственной личности на основе духовно-нравственных ценностей народов Российской Федерации, исторических и национально-культурных традиций»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4B3486D-044B-4ABC-AC17-AD2E7AAB0D6F}"/>
              </a:ext>
            </a:extLst>
          </p:cNvPr>
          <p:cNvSpPr/>
          <p:nvPr/>
        </p:nvSpPr>
        <p:spPr>
          <a:xfrm>
            <a:off x="4497452" y="3572759"/>
            <a:ext cx="361747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Указ Президента Российской Федерации от 02 июля 2021 года № 400 «О Стратегии национальной безопасности Российской Федерации»</a:t>
            </a:r>
          </a:p>
          <a:p>
            <a:pPr>
              <a:lnSpc>
                <a:spcPct val="60000"/>
              </a:lnSpc>
            </a:pPr>
            <a:endParaRPr lang="ru-RU" sz="16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Один из приоритетов национальной безопасности - «защита традиционных российских духовно-нравственных ценностей, культуры и исторической памяти» </a:t>
            </a:r>
          </a:p>
        </p:txBody>
      </p:sp>
      <p:sp>
        <p:nvSpPr>
          <p:cNvPr id="4" name="Oval 7">
            <a:extLst>
              <a:ext uri="{FF2B5EF4-FFF2-40B4-BE49-F238E27FC236}">
                <a16:creationId xmlns:a16="http://schemas.microsoft.com/office/drawing/2014/main" id="{F867D8BF-3A9E-4C03-BFE9-9F07056C235B}"/>
              </a:ext>
            </a:extLst>
          </p:cNvPr>
          <p:cNvSpPr/>
          <p:nvPr/>
        </p:nvSpPr>
        <p:spPr>
          <a:xfrm>
            <a:off x="1781049" y="2604823"/>
            <a:ext cx="936000" cy="93600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0B72EEAD-734B-4CF6-AD04-6BEB0D68F2F9}"/>
              </a:ext>
            </a:extLst>
          </p:cNvPr>
          <p:cNvSpPr/>
          <p:nvPr/>
        </p:nvSpPr>
        <p:spPr>
          <a:xfrm>
            <a:off x="5799199" y="2957555"/>
            <a:ext cx="456348" cy="37928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0D2693-5A6D-48AB-8264-8E903004F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995" y="78102"/>
            <a:ext cx="10865180" cy="491620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Цель проекта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670760" y="617776"/>
            <a:ext cx="88002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 концу 2024 года обеспечить условия для формирования и защиты базовых национальных ценностей с учетом культурно-исторического наследия региона у обучающихся 85 пилотных образовательных организаций, а к концу 2025 года в 100 % образовательных организаций Курской области</a:t>
            </a:r>
          </a:p>
        </p:txBody>
      </p:sp>
      <p:pic>
        <p:nvPicPr>
          <p:cNvPr id="15" name="Рисунок 14" descr="Диаграмма с подъемом">
            <a:extLst>
              <a:ext uri="{FF2B5EF4-FFF2-40B4-BE49-F238E27FC236}">
                <a16:creationId xmlns:a16="http://schemas.microsoft.com/office/drawing/2014/main" id="{C94973BD-F224-4403-A572-FC5A40B899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44136" y="2884825"/>
            <a:ext cx="484160" cy="437332"/>
          </a:xfrm>
          <a:prstGeom prst="rect">
            <a:avLst/>
          </a:prstGeom>
        </p:spPr>
      </p:pic>
      <p:sp>
        <p:nvSpPr>
          <p:cNvPr id="17" name="Oval 7">
            <a:extLst>
              <a:ext uri="{FF2B5EF4-FFF2-40B4-BE49-F238E27FC236}">
                <a16:creationId xmlns:a16="http://schemas.microsoft.com/office/drawing/2014/main" id="{44CB67F4-0506-459C-999B-98180B9CCD0B}"/>
              </a:ext>
            </a:extLst>
          </p:cNvPr>
          <p:cNvSpPr/>
          <p:nvPr/>
        </p:nvSpPr>
        <p:spPr>
          <a:xfrm>
            <a:off x="10025981" y="2660002"/>
            <a:ext cx="936000" cy="936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Рисунок 17" descr="Голова с шестеренками">
            <a:extLst>
              <a:ext uri="{FF2B5EF4-FFF2-40B4-BE49-F238E27FC236}">
                <a16:creationId xmlns:a16="http://schemas.microsoft.com/office/drawing/2014/main" id="{F7B59A59-4C9F-45F0-91F9-208FF34AA4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806" y="2957555"/>
            <a:ext cx="494112" cy="31721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329615" y="3540823"/>
            <a:ext cx="3862385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 Указа Президента Российской Федерации «Об утверждении Основ государственной политики по сохранению и укреплению традиционных российских духовно-нравственных ценностей</a:t>
            </a:r>
          </a:p>
          <a:p>
            <a:pPr>
              <a:lnSpc>
                <a:spcPct val="60000"/>
              </a:lnSpc>
            </a:pP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Воспитание в духе традиционных ценностей - ключевой элемент государственной культурно-образовательной политики, необходимый для формирования гармонично развитой личности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C8AB94A-B8B3-9F1C-0982-755F1136C5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388" y="401435"/>
            <a:ext cx="1753324" cy="176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2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Курск-2">
      <a:dk1>
        <a:srgbClr val="262626"/>
      </a:dk1>
      <a:lt1>
        <a:srgbClr val="FFFFFF"/>
      </a:lt1>
      <a:dk2>
        <a:srgbClr val="C8C8C8"/>
      </a:dk2>
      <a:lt2>
        <a:srgbClr val="E7E6E6"/>
      </a:lt2>
      <a:accent1>
        <a:srgbClr val="3AADA5"/>
      </a:accent1>
      <a:accent2>
        <a:srgbClr val="0080B6"/>
      </a:accent2>
      <a:accent3>
        <a:srgbClr val="3AADA5"/>
      </a:accent3>
      <a:accent4>
        <a:srgbClr val="00ADEE"/>
      </a:accent4>
      <a:accent5>
        <a:srgbClr val="0080B6"/>
      </a:accent5>
      <a:accent6>
        <a:srgbClr val="3AADA5"/>
      </a:accent6>
      <a:hlink>
        <a:srgbClr val="262626"/>
      </a:hlink>
      <a:folHlink>
        <a:srgbClr val="262626"/>
      </a:folHlink>
    </a:clrScheme>
    <a:fontScheme name="Другая 9">
      <a:majorFont>
        <a:latin typeface="Segoe UI Semibold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19893</TotalTime>
  <Words>2840</Words>
  <Application>Microsoft Office PowerPoint</Application>
  <PresentationFormat>Широкоэкранный</PresentationFormat>
  <Paragraphs>603</Paragraphs>
  <Slides>30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3" baseType="lpstr">
      <vt:lpstr>Arial</vt:lpstr>
      <vt:lpstr>Arial Black</vt:lpstr>
      <vt:lpstr>Arial Unicode MS</vt:lpstr>
      <vt:lpstr>Calibri</vt:lpstr>
      <vt:lpstr>Century Gothic</vt:lpstr>
      <vt:lpstr>Microsoft Sans Serif</vt:lpstr>
      <vt:lpstr>Segoe UI Light</vt:lpstr>
      <vt:lpstr>Segoe UI Semibold</vt:lpstr>
      <vt:lpstr>Segoe UI Semibold (Заголовки)</vt:lpstr>
      <vt:lpstr>Tahoma</vt:lpstr>
      <vt:lpstr>Times New Roman</vt:lpstr>
      <vt:lpstr>Wingdings</vt:lpstr>
      <vt:lpstr>Office Theme</vt:lpstr>
      <vt:lpstr>Организация единого образовательного пространства в контексте общенациональных приоритетов и Стратегии развития образования Курской области до 2030 года. Организации воспитательной работы в ПОО.</vt:lpstr>
      <vt:lpstr>Презентация PowerPoint</vt:lpstr>
      <vt:lpstr>ВНУТРЕННИЕ ВЫЗОВЫ</vt:lpstr>
      <vt:lpstr>Презентация PowerPoint</vt:lpstr>
      <vt:lpstr>Презентация PowerPoint</vt:lpstr>
      <vt:lpstr>7 СТРАТЕГИЧЕСКИХ ПРИОРИТЕТОВ</vt:lpstr>
      <vt:lpstr>Презентация PowerPoint</vt:lpstr>
      <vt:lpstr>Проект: «Я – курянин»</vt:lpstr>
      <vt:lpstr>Цель проекта</vt:lpstr>
      <vt:lpstr>Проект: «Я – курянин»</vt:lpstr>
      <vt:lpstr>Презентация PowerPoint</vt:lpstr>
      <vt:lpstr>Презентация PowerPoint</vt:lpstr>
      <vt:lpstr>Презентация PowerPoint</vt:lpstr>
      <vt:lpstr>Цель проекта</vt:lpstr>
      <vt:lpstr>Презентация PowerPoint</vt:lpstr>
      <vt:lpstr>Презентация PowerPoint</vt:lpstr>
      <vt:lpstr>Презентация PowerPoint</vt:lpstr>
      <vt:lpstr>Проект: «Управленческие команды»</vt:lpstr>
      <vt:lpstr>Презентация PowerPoint</vt:lpstr>
      <vt:lpstr>Проект: «Управленческие команды»</vt:lpstr>
      <vt:lpstr>Презентация PowerPoint</vt:lpstr>
      <vt:lpstr>Презентация PowerPoint</vt:lpstr>
      <vt:lpstr>Результаты реализации стратегии развития образования Курской области до 2030 года</vt:lpstr>
      <vt:lpstr>РАЗГОВОРЫ О ВАЖНОМ ЦИКЛ ВНЕУРОЧНЫХ ЗАНЯТИЙ 2022-2023 УЧЕБНЫЙ ГОД</vt:lpstr>
      <vt:lpstr>ТЕМАТИКА ЗАНЯТИЙ</vt:lpstr>
      <vt:lpstr>РАЗГОВОРЫ О ВАЖНОМ. 1-2, 3-4, 5-7, 8-9, 10-11 (СПО)</vt:lpstr>
      <vt:lpstr>РАЗГОВОРЫ О ВАЖНОМ. 1-2, 3-4, 5-7, 8-9, 10-11 (СПО)</vt:lpstr>
      <vt:lpstr>5 сентября ТЕМА: «МЫ – РОССИЯ. ВОЗМОЖНОСТИ - БУДУЩЕЕ»</vt:lpstr>
      <vt:lpstr>12 сентября  ТЕМА: «НАША СТРАНА - РОССИЯ»</vt:lpstr>
      <vt:lpstr>Благодарю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Ю.В.Вертакова</dc:creator>
  <cp:lastModifiedBy>user</cp:lastModifiedBy>
  <cp:revision>1856</cp:revision>
  <cp:lastPrinted>2022-04-28T12:31:21Z</cp:lastPrinted>
  <dcterms:created xsi:type="dcterms:W3CDTF">2018-08-30T06:48:50Z</dcterms:created>
  <dcterms:modified xsi:type="dcterms:W3CDTF">2022-08-29T06:17:01Z</dcterms:modified>
</cp:coreProperties>
</file>