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469" r:id="rId2"/>
    <p:sldId id="513" r:id="rId3"/>
    <p:sldId id="503" r:id="rId4"/>
    <p:sldId id="517" r:id="rId5"/>
    <p:sldId id="515" r:id="rId6"/>
    <p:sldId id="518" r:id="rId7"/>
    <p:sldId id="516" r:id="rId8"/>
    <p:sldId id="510" r:id="rId9"/>
    <p:sldId id="412" r:id="rId10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8DEA526-84AB-4078-BE64-432CE2A167F1}">
          <p14:sldIdLst>
            <p14:sldId id="469"/>
            <p14:sldId id="513"/>
            <p14:sldId id="503"/>
            <p14:sldId id="517"/>
            <p14:sldId id="515"/>
            <p14:sldId id="518"/>
            <p14:sldId id="516"/>
            <p14:sldId id="510"/>
            <p14:sldId id="412"/>
          </p14:sldIdLst>
        </p14:section>
        <p14:section name="Раздел без заголовка" id="{AD319967-53F9-4F6B-B186-48CCA438E96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1864" autoAdjust="0"/>
  </p:normalViewPr>
  <p:slideViewPr>
    <p:cSldViewPr>
      <p:cViewPr varScale="1">
        <p:scale>
          <a:sx n="88" d="100"/>
          <a:sy n="88" d="100"/>
        </p:scale>
        <p:origin x="134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7" cy="497841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3852" y="0"/>
            <a:ext cx="2972547" cy="497841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fld id="{950D5F68-2B64-44B1-AC01-C276D1C636B1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7844"/>
            <a:ext cx="2972547" cy="497841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3852" y="9447844"/>
            <a:ext cx="2972547" cy="497841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fld id="{7EE0DFC3-A31C-43BF-8814-A0761ED6AA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2972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7363"/>
          </a:xfrm>
          <a:prstGeom prst="rect">
            <a:avLst/>
          </a:prstGeom>
        </p:spPr>
        <p:txBody>
          <a:bodyPr vert="horz" lIns="92574" tIns="46290" rIns="92574" bIns="4629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97363"/>
          </a:xfrm>
          <a:prstGeom prst="rect">
            <a:avLst/>
          </a:prstGeom>
        </p:spPr>
        <p:txBody>
          <a:bodyPr vert="horz" lIns="92574" tIns="46290" rIns="92574" bIns="46290" rtlCol="0"/>
          <a:lstStyle>
            <a:lvl1pPr algn="r">
              <a:defRPr sz="1200"/>
            </a:lvl1pPr>
          </a:lstStyle>
          <a:p>
            <a:fld id="{ECC2C191-0A53-4FF2-B367-31C44C59655B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74" tIns="46290" rIns="92574" bIns="4629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24959"/>
            <a:ext cx="5486400" cy="4476273"/>
          </a:xfrm>
          <a:prstGeom prst="rect">
            <a:avLst/>
          </a:prstGeom>
        </p:spPr>
        <p:txBody>
          <a:bodyPr vert="horz" lIns="92574" tIns="46290" rIns="92574" bIns="4629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8"/>
            <a:ext cx="2971800" cy="497363"/>
          </a:xfrm>
          <a:prstGeom prst="rect">
            <a:avLst/>
          </a:prstGeom>
        </p:spPr>
        <p:txBody>
          <a:bodyPr vert="horz" lIns="92574" tIns="46290" rIns="92574" bIns="4629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48188"/>
            <a:ext cx="2971800" cy="497363"/>
          </a:xfrm>
          <a:prstGeom prst="rect">
            <a:avLst/>
          </a:prstGeom>
        </p:spPr>
        <p:txBody>
          <a:bodyPr vert="horz" lIns="92574" tIns="46290" rIns="92574" bIns="46290" rtlCol="0" anchor="b"/>
          <a:lstStyle>
            <a:lvl1pPr algn="r">
              <a:defRPr sz="1200"/>
            </a:lvl1pPr>
          </a:lstStyle>
          <a:p>
            <a:fld id="{53C1315E-30D4-4106-9907-948A9815A2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30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7A3-4424-44D3-91D7-EC1F83046B96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0ECFC-754E-425E-AC13-3D8F58C11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7A3-4424-44D3-91D7-EC1F83046B96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0ECFC-754E-425E-AC13-3D8F58C11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7A3-4424-44D3-91D7-EC1F83046B96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0ECFC-754E-425E-AC13-3D8F58C11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7A3-4424-44D3-91D7-EC1F83046B96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0ECFC-754E-425E-AC13-3D8F58C11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7A3-4424-44D3-91D7-EC1F83046B96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0ECFC-754E-425E-AC13-3D8F58C11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7A3-4424-44D3-91D7-EC1F83046B96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0ECFC-754E-425E-AC13-3D8F58C11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7A3-4424-44D3-91D7-EC1F83046B96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0ECFC-754E-425E-AC13-3D8F58C11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7A3-4424-44D3-91D7-EC1F83046B96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0ECFC-754E-425E-AC13-3D8F58C11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7A3-4424-44D3-91D7-EC1F83046B96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0ECFC-754E-425E-AC13-3D8F58C11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7A3-4424-44D3-91D7-EC1F83046B96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0ECFC-754E-425E-AC13-3D8F58C11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7A3-4424-44D3-91D7-EC1F83046B96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0ECFC-754E-425E-AC13-3D8F58C11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8000"/>
            <a:lum/>
          </a:blip>
          <a:srcRect/>
          <a:stretch>
            <a:fillRect t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B07A3-4424-44D3-91D7-EC1F83046B96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0ECFC-754E-425E-AC13-3D8F58C11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nekrasova.65@mail.ru" TargetMode="External"/><Relationship Id="rId2" Type="http://schemas.openxmlformats.org/officeDocument/2006/relationships/hyperlink" Target="mailto:lv.nekrasova@kiro46.ru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возможности профессиональных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организаций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формированию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компетенций финансовой грамотности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студентов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Некрасова Лилия Васильевна,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Заведующий Региональной учебной лабораторией   финансовой грамотности, к.э.н., доцент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29 августа  2022 г.  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7"/>
          <p:cNvSpPr/>
          <p:nvPr/>
        </p:nvSpPr>
        <p:spPr>
          <a:xfrm>
            <a:off x="2411760" y="-35743"/>
            <a:ext cx="4001643" cy="20717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Рисунок 5" descr="http://kiro46.ru/images/logokir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0"/>
            <a:ext cx="1908876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235" y="0"/>
            <a:ext cx="1575578" cy="1453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ОК-11 в ФГОС СПО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2018  г. ФГОС СПО включают ОК – 11  «Использовать знания по финансовой грамотности, планировать предпринимательскую деятельность в профессиональной сфере«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ФГОС СПО 2021-2022 включена ОК-3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«Планировать и реализовывать собственное профессиональное и личностное развитие, предпринимательскую деятельность в профессиональной сфере, использовать знания по финансовой грамотности в различных жизненных ситуациях»</a:t>
            </a:r>
          </a:p>
        </p:txBody>
      </p:sp>
    </p:spTree>
    <p:extLst>
      <p:ext uri="{BB962C8B-B14F-4D97-AF65-F5344CB8AC3E}">
        <p14:creationId xmlns:p14="http://schemas.microsoft.com/office/powerpoint/2010/main" val="3855500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финансовой грамотности как обязательная дисциплина Социально-гуманитарного цикла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8850" t="18244" r="19829" b="10604"/>
          <a:stretch/>
        </p:blipFill>
        <p:spPr bwMode="auto">
          <a:xfrm>
            <a:off x="539366" y="1600200"/>
            <a:ext cx="8065267" cy="45259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08628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ПОО Курской области 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конкурсном движении по финансовой грамотности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/>
          <a:srcRect t="5245" b="6955"/>
          <a:stretch/>
        </p:blipFill>
        <p:spPr bwMode="auto">
          <a:xfrm>
            <a:off x="323528" y="1830985"/>
            <a:ext cx="8496944" cy="46223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34571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Кубке  Курской области  по финансовым  боям с 04.11.2022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t="5017" b="6727"/>
          <a:stretch/>
        </p:blipFill>
        <p:spPr bwMode="auto">
          <a:xfrm>
            <a:off x="457200" y="1700808"/>
            <a:ext cx="8147248" cy="47525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47203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возможности для совершенствования профессиональных компетенций с 20.09.2022</a:t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подачи заявок – до 10.09.2022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 rotWithShape="1">
          <a:blip r:embed="rId2"/>
          <a:srcRect l="35276" t="42417" r="37786" b="16533"/>
          <a:stretch/>
        </p:blipFill>
        <p:spPr bwMode="auto">
          <a:xfrm>
            <a:off x="899592" y="1751774"/>
            <a:ext cx="7056783" cy="42228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97234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возможности для совершенствования профессиональных компетенций 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/>
          <a:srcRect t="5245" b="6271"/>
          <a:stretch/>
        </p:blipFill>
        <p:spPr bwMode="auto">
          <a:xfrm>
            <a:off x="457200" y="1815153"/>
            <a:ext cx="8229600" cy="409605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2604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11 ПОО УМК по финансовой грамотности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www.academia-moscow.ru/upload/iblock/c4e/10111972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799"/>
            <a:ext cx="3528392" cy="46186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4065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00438"/>
            <a:ext cx="7643866" cy="10001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Некрасова Лилия Васильевна, к.э.н.,  доцент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заведующий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Региональной учебной лабораторией финансовой грамотности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8 919 274 32 54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8(4712) 70 00 23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smtClean="0">
                <a:latin typeface="Times New Roman" pitchFamily="18" charset="0"/>
                <a:cs typeface="Times New Roman" pitchFamily="18" charset="0"/>
                <a:hlinkClick r:id="rId2"/>
              </a:rPr>
              <a:t>lv.nekrasova@kiro46.ru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smtClean="0">
                <a:latin typeface="Times New Roman" pitchFamily="18" charset="0"/>
                <a:cs typeface="Times New Roman" pitchFamily="18" charset="0"/>
                <a:hlinkClick r:id="rId3"/>
              </a:rPr>
              <a:t>nekrasova.65@mail.ru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4941168"/>
            <a:ext cx="1579001" cy="14509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0415" y="-14915"/>
            <a:ext cx="9144793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38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5154</TotalTime>
  <Words>136</Words>
  <Application>Microsoft Office PowerPoint</Application>
  <PresentationFormat>Экран (4:3)</PresentationFormat>
  <Paragraphs>16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Новые возможности профессиональных образовательных организаций по формированию компетенций финансовой грамотности у студентов</vt:lpstr>
      <vt:lpstr>Наименование ОК-11 в ФГОС СПО </vt:lpstr>
      <vt:lpstr>Основы финансовой грамотности как обязательная дисциплина Социально-гуманитарного цикла</vt:lpstr>
      <vt:lpstr>Участие ПОО Курской области  в конкурсном движении по финансовой грамотности </vt:lpstr>
      <vt:lpstr>Участие в Кубке  Курской области  по финансовым  боям с 04.11.2022</vt:lpstr>
      <vt:lpstr>Новые возможности для совершенствования профессиональных компетенций с 20.09.2022 Срок подачи заявок – до 10.09.2022 </vt:lpstr>
      <vt:lpstr>Новые возможности для совершенствования профессиональных компетенций </vt:lpstr>
      <vt:lpstr>Обеспечение 11 ПОО УМК по финансовой грамотности </vt:lpstr>
      <vt:lpstr>    Спасибо за внимание  Некрасова Лилия Васильевна, к.э.н.,  доцент заведующий Региональной учебной лабораторией финансовой грамотности  8 919 274 32 54 8(4712) 70 00 23 lv.nekrasova@kiro46.ru nekrasova.65@mail.ru  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safanasiev</dc:creator>
  <cp:lastModifiedBy>user</cp:lastModifiedBy>
  <cp:revision>978</cp:revision>
  <cp:lastPrinted>2018-04-04T07:40:16Z</cp:lastPrinted>
  <dcterms:created xsi:type="dcterms:W3CDTF">2015-05-04T09:57:09Z</dcterms:created>
  <dcterms:modified xsi:type="dcterms:W3CDTF">2022-08-29T10:20:19Z</dcterms:modified>
</cp:coreProperties>
</file>