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0" r:id="rId4"/>
    <p:sldId id="258" r:id="rId5"/>
    <p:sldId id="259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29.04.2022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Подготовила: учитель начальных классов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                        МКОУ «Глебовская средняя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                            общеобразовательная школа»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Обухова Г.В.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Презентация к уроку литературного чтения «Писательские реки Е.И.Носова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ФОТО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ЗАРИ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СОВКИ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Галина\Desktop\телефон фото\20201208_1204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633364" y="390972"/>
            <a:ext cx="5373216" cy="7128792"/>
          </a:xfrm>
          <a:prstGeom prst="rect">
            <a:avLst/>
          </a:prstGeom>
          <a:noFill/>
        </p:spPr>
      </p:pic>
      <p:pic>
        <p:nvPicPr>
          <p:cNvPr id="6" name="Рисунок 5" descr="C:\Users\Галина\Desktop\телефон фото\20201024_134859.jpg"/>
          <p:cNvPicPr/>
          <p:nvPr/>
        </p:nvPicPr>
        <p:blipFill>
          <a:blip r:embed="rId3" cstate="print"/>
          <a:srcRect r="26217"/>
          <a:stretch>
            <a:fillRect/>
          </a:stretch>
        </p:blipFill>
        <p:spPr bwMode="auto">
          <a:xfrm rot="5400000">
            <a:off x="1561355" y="534988"/>
            <a:ext cx="5589240" cy="7056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1268759"/>
            <a:ext cx="7056784" cy="5589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shansonline.ru/media/k2/items/cache/ddae04e13cf7fd808e1f4e8d1cf1341d_XL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1268760"/>
            <a:ext cx="7056784" cy="55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IMG_0036.JPG"/>
          <p:cNvPicPr/>
          <p:nvPr/>
        </p:nvPicPr>
        <p:blipFill>
          <a:blip r:embed="rId6" cstate="print"/>
          <a:srcRect l="49302" t="29155"/>
          <a:stretch>
            <a:fillRect/>
          </a:stretch>
        </p:blipFill>
        <p:spPr bwMode="auto">
          <a:xfrm>
            <a:off x="755576" y="1268760"/>
            <a:ext cx="7200800" cy="55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s://kartinkin.net/uploads/posts/2022-03/1646904334_6-kartinkin-net-p-zimnyaya-derevnya-kartinki-6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3568" y="1268760"/>
            <a:ext cx="7272808" cy="55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Биография писателя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4" name="Содержимое 3" descr="Евгений Иванович Носов 1925- 2002 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340768"/>
            <a:ext cx="8208912" cy="551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Евгений Иванович Носов родился 15 января 1925 года в селе Толмачёве под Курск..."/>
          <p:cNvPicPr/>
          <p:nvPr/>
        </p:nvPicPr>
        <p:blipFill>
          <a:blip r:embed="rId3" cstate="print"/>
          <a:srcRect t="60382" r="-43"/>
          <a:stretch>
            <a:fillRect/>
          </a:stretch>
        </p:blipFill>
        <p:spPr bwMode="auto">
          <a:xfrm>
            <a:off x="683568" y="1340768"/>
            <a:ext cx="8208912" cy="551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https://pp.userapi.com/c847122/v847122566/a5036/enQy9d6nVd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1340768"/>
            <a:ext cx="8208912" cy="5517232"/>
          </a:xfrm>
          <a:prstGeom prst="rect">
            <a:avLst/>
          </a:prstGeom>
          <a:noFill/>
        </p:spPr>
      </p:pic>
      <p:pic>
        <p:nvPicPr>
          <p:cNvPr id="7" name="Рисунок 6" descr="Война нарушила его планы. Пережив тяготы фашистской оккупации на родной земл..."/>
          <p:cNvPicPr/>
          <p:nvPr/>
        </p:nvPicPr>
        <p:blipFill>
          <a:blip r:embed="rId5" cstate="print"/>
          <a:srcRect l="5398" t="56563" r="5848"/>
          <a:stretch>
            <a:fillRect/>
          </a:stretch>
        </p:blipFill>
        <p:spPr bwMode="auto">
          <a:xfrm>
            <a:off x="683568" y="1412776"/>
            <a:ext cx="8208912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https://sun9-22.userapi.com/impg/KX1uSg-ErWoW7t5xjJsJ_QRO0VcP8Fj72K3few/yqgU25xzCBE.jpg?size=1280x853&amp;quality=96&amp;sign=7d1e5db2770758fd7ed4331948338e35&amp;c_uniq_tag=oxJkOdBQIpfFB16VBRC6aukhgJKQz7bCu_OjyuglNww&amp;type=album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568" y="1484784"/>
            <a:ext cx="8136904" cy="5373216"/>
          </a:xfrm>
          <a:prstGeom prst="rect">
            <a:avLst/>
          </a:prstGeom>
          <a:noFill/>
        </p:spPr>
      </p:pic>
      <p:pic>
        <p:nvPicPr>
          <p:cNvPr id="4102" name="Picture 6" descr="https://50.img.avito.st/640x480/322944355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1560" y="1412776"/>
            <a:ext cx="8280920" cy="5454606"/>
          </a:xfrm>
          <a:prstGeom prst="rect">
            <a:avLst/>
          </a:prstGeom>
          <a:noFill/>
        </p:spPr>
      </p:pic>
      <p:pic>
        <p:nvPicPr>
          <p:cNvPr id="4104" name="Picture 8" descr="https://fsd.multiurok.ru/html/2018/03/02/s_5a99812519125/img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1560" y="1412776"/>
            <a:ext cx="8352928" cy="5454606"/>
          </a:xfrm>
          <a:prstGeom prst="rect">
            <a:avLst/>
          </a:prstGeom>
          <a:noFill/>
        </p:spPr>
      </p:pic>
      <p:pic>
        <p:nvPicPr>
          <p:cNvPr id="4106" name="Picture 10" descr="https://outdoors.ru/foto/album/22764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9552" y="1406372"/>
            <a:ext cx="8352928" cy="5451628"/>
          </a:xfrm>
          <a:prstGeom prst="rect">
            <a:avLst/>
          </a:prstGeom>
          <a:noFill/>
        </p:spPr>
      </p:pic>
      <p:pic>
        <p:nvPicPr>
          <p:cNvPr id="12" name="Рисунок 11" descr="https://avatars.mds.yandex.net/get-altay/1909414/2a0000016a6599200e2aab1a7d523fd72e2f/XXL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11560" y="1268760"/>
            <a:ext cx="8280920" cy="55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56320"/>
          </a:xfrm>
        </p:spPr>
        <p:txBody>
          <a:bodyPr/>
          <a:lstStyle/>
          <a:p>
            <a:pPr algn="ctr"/>
            <a:r>
              <a:rPr lang="ru-RU" i="1" dirty="0" smtClean="0">
                <a:solidFill>
                  <a:schemeClr val="bg1"/>
                </a:solidFill>
              </a:rPr>
              <a:t>Мини-проект</a:t>
            </a:r>
            <a:endParaRPr lang="ru-RU" i="1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49542" r="-399"/>
          <a:stretch>
            <a:fillRect/>
          </a:stretch>
        </p:blipFill>
        <p:spPr bwMode="auto">
          <a:xfrm>
            <a:off x="0" y="836712"/>
            <a:ext cx="4176464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 l="4325" t="54061" r="7026"/>
          <a:stretch>
            <a:fillRect/>
          </a:stretch>
        </p:blipFill>
        <p:spPr bwMode="auto">
          <a:xfrm>
            <a:off x="4211960" y="908720"/>
            <a:ext cx="4427984" cy="3059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 t="21624" r="1970" b="43919"/>
          <a:stretch>
            <a:fillRect/>
          </a:stretch>
        </p:blipFill>
        <p:spPr bwMode="auto">
          <a:xfrm>
            <a:off x="1835696" y="3429000"/>
            <a:ext cx="4896544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8431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err="1" smtClean="0">
                <a:solidFill>
                  <a:srgbClr val="C00000"/>
                </a:solidFill>
              </a:rPr>
              <a:t>Цве</a:t>
            </a:r>
            <a:r>
              <a:rPr lang="ru-RU" dirty="0" err="1" smtClean="0">
                <a:solidFill>
                  <a:srgbClr val="FFC000"/>
                </a:solidFill>
              </a:rPr>
              <a:t>топ</a:t>
            </a:r>
            <a:r>
              <a:rPr lang="ru-RU" dirty="0" err="1" smtClean="0">
                <a:solidFill>
                  <a:srgbClr val="FF0000"/>
                </a:solidFill>
              </a:rPr>
              <a:t>ись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B050"/>
                </a:solidFill>
              </a:rPr>
              <a:t>нас</a:t>
            </a:r>
            <a:r>
              <a:rPr lang="ru-RU" dirty="0" smtClean="0">
                <a:solidFill>
                  <a:srgbClr val="0070C0"/>
                </a:solidFill>
              </a:rPr>
              <a:t>тро</a:t>
            </a:r>
            <a:r>
              <a:rPr lang="ru-RU" dirty="0" smtClean="0">
                <a:solidFill>
                  <a:srgbClr val="92D050"/>
                </a:solidFill>
              </a:rPr>
              <a:t>ени</a:t>
            </a:r>
            <a:r>
              <a:rPr lang="ru-RU" dirty="0" smtClean="0">
                <a:solidFill>
                  <a:srgbClr val="7030A0"/>
                </a:solidFill>
              </a:rPr>
              <a:t>я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9257" t="20828" r="3727" b="48624"/>
          <a:stretch>
            <a:fillRect/>
          </a:stretch>
        </p:blipFill>
        <p:spPr bwMode="auto">
          <a:xfrm>
            <a:off x="323528" y="836712"/>
            <a:ext cx="3888432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 l="9257" t="51376" r="1875" b="15298"/>
          <a:stretch>
            <a:fillRect/>
          </a:stretch>
        </p:blipFill>
        <p:spPr bwMode="auto">
          <a:xfrm>
            <a:off x="4427984" y="764704"/>
            <a:ext cx="4104456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 l="16000" t="54257" r="3000" b="16148"/>
          <a:stretch>
            <a:fillRect/>
          </a:stretch>
        </p:blipFill>
        <p:spPr bwMode="auto">
          <a:xfrm>
            <a:off x="4427984" y="3861048"/>
            <a:ext cx="4176464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print"/>
          <a:srcRect l="17000" t="26306" r="5000" b="45743"/>
          <a:stretch>
            <a:fillRect/>
          </a:stretch>
        </p:blipFill>
        <p:spPr bwMode="auto">
          <a:xfrm>
            <a:off x="179512" y="3861048"/>
            <a:ext cx="4104456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Спасибо за работу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6294" t="3867" r="6294"/>
          <a:stretch>
            <a:fillRect/>
          </a:stretch>
        </p:blipFill>
        <p:spPr bwMode="auto">
          <a:xfrm>
            <a:off x="899592" y="1268760"/>
            <a:ext cx="7632848" cy="55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72</TotalTime>
  <Words>35</Words>
  <Application>Microsoft Office PowerPoint</Application>
  <PresentationFormat>Экран (4:3)</PresentationFormat>
  <Paragraphs>10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Бумажная</vt:lpstr>
      <vt:lpstr>Презентация к уроку литературного чтения «Писательские реки Е.И.Носова</vt:lpstr>
      <vt:lpstr>ФОТОЗАРИСОВКИ</vt:lpstr>
      <vt:lpstr>Биография писателя</vt:lpstr>
      <vt:lpstr>Мини-проект</vt:lpstr>
      <vt:lpstr>Цветопись настроения</vt:lpstr>
      <vt:lpstr>Спасибо за работу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к уроку литературного чтения «Писательские реки Е.И.Носова</dc:title>
  <dc:creator>Галина</dc:creator>
  <cp:lastModifiedBy>Галина</cp:lastModifiedBy>
  <cp:revision>11</cp:revision>
  <dcterms:created xsi:type="dcterms:W3CDTF">2022-04-29T17:04:56Z</dcterms:created>
  <dcterms:modified xsi:type="dcterms:W3CDTF">2022-04-29T18:28:24Z</dcterms:modified>
</cp:coreProperties>
</file>