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56" r:id="rId2"/>
    <p:sldId id="287" r:id="rId3"/>
    <p:sldId id="288" r:id="rId4"/>
    <p:sldId id="289" r:id="rId5"/>
    <p:sldId id="290" r:id="rId6"/>
    <p:sldId id="291" r:id="rId7"/>
    <p:sldId id="292" r:id="rId8"/>
    <p:sldId id="293" r:id="rId9"/>
    <p:sldId id="294" r:id="rId10"/>
    <p:sldId id="295" r:id="rId11"/>
    <p:sldId id="296" r:id="rId12"/>
    <p:sldId id="297" r:id="rId13"/>
    <p:sldId id="298" r:id="rId14"/>
    <p:sldId id="300" r:id="rId15"/>
    <p:sldId id="299" r:id="rId16"/>
    <p:sldId id="301" r:id="rId17"/>
    <p:sldId id="302" r:id="rId18"/>
    <p:sldId id="303" r:id="rId19"/>
    <p:sldId id="304" r:id="rId20"/>
    <p:sldId id="286" r:id="rId21"/>
  </p:sldIdLst>
  <p:sldSz cx="9144000" cy="6858000" type="screen4x3"/>
  <p:notesSz cx="6858000" cy="9144000"/>
  <p:custDataLst>
    <p:tags r:id="rId24"/>
  </p:custDataLst>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000099"/>
    <a:srgbClr val="04374A"/>
    <a:srgbClr val="3399FF"/>
    <a:srgbClr val="666699"/>
    <a:srgbClr val="E5907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15620" autoAdjust="0"/>
    <p:restoredTop sz="84583" autoAdjust="0"/>
  </p:normalViewPr>
  <p:slideViewPr>
    <p:cSldViewPr>
      <p:cViewPr varScale="1">
        <p:scale>
          <a:sx n="46" d="100"/>
          <a:sy n="46" d="100"/>
        </p:scale>
        <p:origin x="-523" y="-77"/>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8" d="100"/>
          <a:sy n="68" d="100"/>
        </p:scale>
        <p:origin x="-349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92D83891-34CF-471C-89B9-73DDBAA99F74}" type="datetimeFigureOut">
              <a:rPr lang="ru-RU"/>
              <a:pPr>
                <a:defRPr/>
              </a:pPr>
              <a:t>10.04.2022</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2E105C3-B228-4A27-93B6-7CFABD0D7188}" type="slidenum">
              <a:rPr lang="ru-RU"/>
              <a:pPr>
                <a:defRPr/>
              </a:pPr>
              <a:t>‹#›</a:t>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C7982B6D-6123-47D6-AAEB-06DD43602320}" type="datetimeFigureOut">
              <a:rPr lang="ru-RU"/>
              <a:pPr>
                <a:defRPr/>
              </a:pPr>
              <a:t>10.04.2022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D8B8490-DCE5-4E97-A0A5-36CF5921378B}"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presentation-creation.ru/powerpoint-templates.html"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Образ слайда 1"/>
          <p:cNvSpPr>
            <a:spLocks noGrp="1" noRot="1" noChangeAspect="1"/>
          </p:cNvSpPr>
          <p:nvPr>
            <p:ph type="sldImg"/>
          </p:nvPr>
        </p:nvSpPr>
        <p:spPr bwMode="auto">
          <a:noFill/>
          <a:ln>
            <a:solidFill>
              <a:srgbClr val="000000"/>
            </a:solidFill>
            <a:miter lim="800000"/>
            <a:headEnd/>
            <a:tailEnd/>
          </a:ln>
        </p:spPr>
      </p:sp>
      <p:sp>
        <p:nvSpPr>
          <p:cNvPr id="16386"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mtClean="0"/>
              <a:t>Оригинальные шаблоны для презентаций: </a:t>
            </a:r>
            <a:r>
              <a:rPr lang="ru-RU" smtClean="0">
                <a:hlinkClick r:id="rId3"/>
              </a:rPr>
              <a:t>https://presentation-creation.ru/powerpoint-templates.html</a:t>
            </a:r>
            <a:r>
              <a:rPr lang="en-US" smtClean="0"/>
              <a:t> </a:t>
            </a:r>
            <a:endParaRPr lang="ru-RU" smtClean="0"/>
          </a:p>
          <a:p>
            <a:pPr eaLnBrk="1" hangingPunct="1">
              <a:spcBef>
                <a:spcPct val="0"/>
              </a:spcBef>
            </a:pPr>
            <a:r>
              <a:rPr lang="ru-RU" smtClean="0"/>
              <a:t>Бесплатно и без регистрации.</a:t>
            </a:r>
          </a:p>
          <a:p>
            <a:pPr eaLnBrk="1" hangingPunct="1">
              <a:spcBef>
                <a:spcPct val="0"/>
              </a:spcBef>
            </a:pPr>
            <a:endParaRPr lang="ru-RU" smtClean="0"/>
          </a:p>
        </p:txBody>
      </p:sp>
      <p:sp>
        <p:nvSpPr>
          <p:cNvPr id="16387"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234D531-2DD9-4272-8B9A-0551ABAC8BF9}" type="slidenum">
              <a:rPr lang="ru-RU">
                <a:cs typeface="Arial" charset="0"/>
              </a:rPr>
              <a:pPr fontAlgn="base">
                <a:spcBef>
                  <a:spcPct val="0"/>
                </a:spcBef>
                <a:spcAft>
                  <a:spcPct val="0"/>
                </a:spcAft>
                <a:defRPr/>
              </a:pPr>
              <a:t>1</a:t>
            </a:fld>
            <a:endParaRPr lang="ru-RU">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31640" y="2381537"/>
            <a:ext cx="6480720" cy="1080120"/>
          </a:xfrm>
        </p:spPr>
        <p:txBody>
          <a:bodyPr/>
          <a:lstStyle>
            <a:lvl1pPr>
              <a:defRPr b="1">
                <a:solidFill>
                  <a:schemeClr val="bg2">
                    <a:lumMod val="50000"/>
                  </a:schemeClr>
                </a:solidFill>
                <a:effectLst>
                  <a:outerShdw blurRad="38100" dist="38100" dir="2700000" algn="tl">
                    <a:srgbClr val="000000">
                      <a:alpha val="43137"/>
                    </a:srgbClr>
                  </a:outerShdw>
                </a:effectLst>
              </a:defRPr>
            </a:lvl1pPr>
          </a:lstStyle>
          <a:p>
            <a:r>
              <a:rPr lang="ru-RU" dirty="0" smtClean="0"/>
              <a:t>Образец</a:t>
            </a:r>
            <a:r>
              <a:rPr lang="en-US" dirty="0" smtClean="0"/>
              <a:t> </a:t>
            </a:r>
            <a:r>
              <a:rPr lang="ru-RU" dirty="0" smtClean="0"/>
              <a:t>заголовка</a:t>
            </a:r>
            <a:endParaRPr lang="ru-RU" dirty="0"/>
          </a:p>
        </p:txBody>
      </p:sp>
      <p:sp>
        <p:nvSpPr>
          <p:cNvPr id="3" name="Дата 3"/>
          <p:cNvSpPr>
            <a:spLocks noGrp="1"/>
          </p:cNvSpPr>
          <p:nvPr>
            <p:ph type="dt" sz="half" idx="10"/>
          </p:nvPr>
        </p:nvSpPr>
        <p:spPr/>
        <p:txBody>
          <a:bodyPr/>
          <a:lstStyle>
            <a:lvl1pPr>
              <a:defRPr>
                <a:solidFill>
                  <a:schemeClr val="bg2">
                    <a:lumMod val="50000"/>
                  </a:schemeClr>
                </a:solidFill>
              </a:defRPr>
            </a:lvl1pPr>
          </a:lstStyle>
          <a:p>
            <a:pPr>
              <a:defRPr/>
            </a:pPr>
            <a:fld id="{7EDABC50-6E60-49A8-B121-FA8BD24FCD1F}" type="datetimeFigureOut">
              <a:rPr lang="ru-RU"/>
              <a:pPr>
                <a:defRPr/>
              </a:pPr>
              <a:t>10.04.2022</a:t>
            </a:fld>
            <a:endParaRPr lang="ru-RU"/>
          </a:p>
        </p:txBody>
      </p:sp>
      <p:sp>
        <p:nvSpPr>
          <p:cNvPr id="4" name="Нижний колонтитул 4"/>
          <p:cNvSpPr>
            <a:spLocks noGrp="1"/>
          </p:cNvSpPr>
          <p:nvPr>
            <p:ph type="ftr" sz="quarter" idx="11"/>
          </p:nvPr>
        </p:nvSpPr>
        <p:spPr/>
        <p:txBody>
          <a:bodyPr/>
          <a:lstStyle>
            <a:lvl1pPr>
              <a:defRPr>
                <a:solidFill>
                  <a:schemeClr val="bg2">
                    <a:lumMod val="50000"/>
                  </a:schemeClr>
                </a:solidFill>
              </a:defRPr>
            </a:lvl1pPr>
          </a:lstStyle>
          <a:p>
            <a:pPr>
              <a:defRPr/>
            </a:pPr>
            <a:endParaRPr lang="ru-RU"/>
          </a:p>
        </p:txBody>
      </p:sp>
      <p:sp>
        <p:nvSpPr>
          <p:cNvPr id="5" name="Номер слайда 5"/>
          <p:cNvSpPr>
            <a:spLocks noGrp="1"/>
          </p:cNvSpPr>
          <p:nvPr>
            <p:ph type="sldNum" sz="quarter" idx="12"/>
          </p:nvPr>
        </p:nvSpPr>
        <p:spPr/>
        <p:txBody>
          <a:bodyPr/>
          <a:lstStyle>
            <a:lvl1pPr>
              <a:defRPr>
                <a:solidFill>
                  <a:schemeClr val="bg2">
                    <a:lumMod val="50000"/>
                  </a:schemeClr>
                </a:solidFill>
              </a:defRPr>
            </a:lvl1pPr>
          </a:lstStyle>
          <a:p>
            <a:pPr>
              <a:defRPr/>
            </a:pPr>
            <a:fld id="{7CEF28AF-76AA-497C-AB59-7B57B4686D6E}" type="slidenum">
              <a:rPr lang="ru-RU"/>
              <a:pPr>
                <a:defRPr/>
              </a:pPr>
              <a:t>‹#›</a:t>
            </a:fld>
            <a:endParaRPr lang="ru-RU"/>
          </a:p>
        </p:txBody>
      </p:sp>
    </p:spTree>
  </p:cSld>
  <p:clrMapOvr>
    <a:masterClrMapping/>
  </p:clrMapOvr>
  <p:transition spd="slow">
    <p:pull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1">
                    <a:lumMod val="50000"/>
                  </a:schemeClr>
                </a:solidFill>
              </a:defRPr>
            </a:lvl1pPr>
          </a:lstStyle>
          <a:p>
            <a:r>
              <a:rPr lang="ru-RU" dirty="0" smtClean="0"/>
              <a:t>Образец заголовка</a:t>
            </a:r>
            <a:endParaRPr lang="ru-RU" dirty="0"/>
          </a:p>
        </p:txBody>
      </p:sp>
      <p:sp>
        <p:nvSpPr>
          <p:cNvPr id="3" name="Вертикальный текст 2"/>
          <p:cNvSpPr>
            <a:spLocks noGrp="1"/>
          </p:cNvSpPr>
          <p:nvPr>
            <p:ph type="body" orient="vert" idx="1"/>
          </p:nvPr>
        </p:nvSpPr>
        <p:spPr/>
        <p:txBody>
          <a:bodyPr vert="eaVert"/>
          <a:lstStyle>
            <a:lvl1pPr>
              <a:defRPr>
                <a:solidFill>
                  <a:schemeClr val="accent6">
                    <a:lumMod val="60000"/>
                    <a:lumOff val="40000"/>
                  </a:schemeClr>
                </a:solidFill>
              </a:defRPr>
            </a:lvl1pPr>
            <a:lvl2pPr>
              <a:defRPr>
                <a:solidFill>
                  <a:schemeClr val="accent6">
                    <a:lumMod val="60000"/>
                    <a:lumOff val="40000"/>
                  </a:schemeClr>
                </a:solidFill>
              </a:defRPr>
            </a:lvl2pPr>
            <a:lvl3pPr>
              <a:defRPr>
                <a:solidFill>
                  <a:schemeClr val="accent6">
                    <a:lumMod val="60000"/>
                    <a:lumOff val="40000"/>
                  </a:schemeClr>
                </a:solidFill>
              </a:defRPr>
            </a:lvl3pPr>
            <a:lvl4pPr>
              <a:defRPr>
                <a:solidFill>
                  <a:schemeClr val="accent6">
                    <a:lumMod val="60000"/>
                    <a:lumOff val="40000"/>
                  </a:schemeClr>
                </a:solidFill>
              </a:defRPr>
            </a:lvl4pPr>
            <a:lvl5pPr>
              <a:defRPr>
                <a:solidFill>
                  <a:schemeClr val="accent6">
                    <a:lumMod val="60000"/>
                    <a:lumOff val="40000"/>
                  </a:schemeClr>
                </a:solidFill>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10"/>
          </p:nvPr>
        </p:nvSpPr>
        <p:spPr/>
        <p:txBody>
          <a:bodyPr/>
          <a:lstStyle>
            <a:lvl1pPr>
              <a:defRPr>
                <a:solidFill>
                  <a:schemeClr val="accent6">
                    <a:lumMod val="60000"/>
                    <a:lumOff val="40000"/>
                  </a:schemeClr>
                </a:solidFill>
              </a:defRPr>
            </a:lvl1pPr>
          </a:lstStyle>
          <a:p>
            <a:pPr>
              <a:defRPr/>
            </a:pPr>
            <a:fld id="{F6C48DCE-9F9C-4704-AC83-F13A13C1A9DD}" type="datetimeFigureOut">
              <a:rPr lang="ru-RU"/>
              <a:pPr>
                <a:defRPr/>
              </a:pPr>
              <a:t>10.04.2022</a:t>
            </a:fld>
            <a:endParaRPr lang="ru-RU"/>
          </a:p>
        </p:txBody>
      </p:sp>
      <p:sp>
        <p:nvSpPr>
          <p:cNvPr id="5" name="Нижний колонтитул 4"/>
          <p:cNvSpPr>
            <a:spLocks noGrp="1"/>
          </p:cNvSpPr>
          <p:nvPr>
            <p:ph type="ftr" sz="quarter" idx="11"/>
          </p:nvPr>
        </p:nvSpPr>
        <p:spPr/>
        <p:txBody>
          <a:bodyPr/>
          <a:lstStyle>
            <a:lvl1pPr>
              <a:defRPr>
                <a:solidFill>
                  <a:schemeClr val="accent6">
                    <a:lumMod val="60000"/>
                    <a:lumOff val="40000"/>
                  </a:schemeClr>
                </a:solidFill>
              </a:defRPr>
            </a:lvl1pPr>
          </a:lstStyle>
          <a:p>
            <a:pPr>
              <a:defRPr/>
            </a:pPr>
            <a:endParaRPr lang="ru-RU"/>
          </a:p>
        </p:txBody>
      </p:sp>
      <p:sp>
        <p:nvSpPr>
          <p:cNvPr id="6" name="Номер слайда 5"/>
          <p:cNvSpPr>
            <a:spLocks noGrp="1"/>
          </p:cNvSpPr>
          <p:nvPr>
            <p:ph type="sldNum" sz="quarter" idx="12"/>
          </p:nvPr>
        </p:nvSpPr>
        <p:spPr/>
        <p:txBody>
          <a:bodyPr/>
          <a:lstStyle>
            <a:lvl1pPr>
              <a:defRPr>
                <a:solidFill>
                  <a:schemeClr val="accent6">
                    <a:lumMod val="60000"/>
                    <a:lumOff val="40000"/>
                  </a:schemeClr>
                </a:solidFill>
              </a:defRPr>
            </a:lvl1pPr>
          </a:lstStyle>
          <a:p>
            <a:pPr>
              <a:defRPr/>
            </a:pPr>
            <a:fld id="{5F2291BF-026B-4754-B817-976FC27EAB0B}" type="slidenum">
              <a:rPr lang="ru-RU"/>
              <a:pPr>
                <a:defRPr/>
              </a:pPr>
              <a:t>‹#›</a:t>
            </a:fld>
            <a:endParaRPr lang="ru-RU"/>
          </a:p>
        </p:txBody>
      </p:sp>
    </p:spTree>
  </p:cSld>
  <p:clrMapOvr>
    <a:masterClrMapping/>
  </p:clrMapOvr>
  <p:transition spd="slow">
    <p:pull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defRPr>
                <a:solidFill>
                  <a:schemeClr val="accent6">
                    <a:lumMod val="60000"/>
                    <a:lumOff val="40000"/>
                  </a:schemeClr>
                </a:solidFill>
              </a:defRPr>
            </a:lvl1p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lvl1pPr>
              <a:defRPr>
                <a:solidFill>
                  <a:schemeClr val="accent6">
                    <a:lumMod val="60000"/>
                    <a:lumOff val="40000"/>
                  </a:schemeClr>
                </a:solidFill>
              </a:defRPr>
            </a:lvl1pPr>
            <a:lvl2pPr>
              <a:defRPr>
                <a:solidFill>
                  <a:schemeClr val="accent6">
                    <a:lumMod val="60000"/>
                    <a:lumOff val="40000"/>
                  </a:schemeClr>
                </a:solidFill>
              </a:defRPr>
            </a:lvl2pPr>
            <a:lvl3pPr>
              <a:defRPr>
                <a:solidFill>
                  <a:schemeClr val="accent6">
                    <a:lumMod val="60000"/>
                    <a:lumOff val="40000"/>
                  </a:schemeClr>
                </a:solidFill>
              </a:defRPr>
            </a:lvl3pPr>
            <a:lvl4pPr>
              <a:defRPr>
                <a:solidFill>
                  <a:schemeClr val="accent6">
                    <a:lumMod val="60000"/>
                    <a:lumOff val="40000"/>
                  </a:schemeClr>
                </a:solidFill>
              </a:defRPr>
            </a:lvl4pPr>
            <a:lvl5pPr>
              <a:defRPr>
                <a:solidFill>
                  <a:schemeClr val="accent6">
                    <a:lumMod val="60000"/>
                    <a:lumOff val="40000"/>
                  </a:schemeClr>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solidFill>
                  <a:schemeClr val="accent6">
                    <a:lumMod val="60000"/>
                    <a:lumOff val="40000"/>
                  </a:schemeClr>
                </a:solidFill>
              </a:defRPr>
            </a:lvl1pPr>
          </a:lstStyle>
          <a:p>
            <a:pPr>
              <a:defRPr/>
            </a:pPr>
            <a:fld id="{8B0AFC0C-5C3B-41D9-85CF-1403A657ACA1}" type="datetimeFigureOut">
              <a:rPr lang="ru-RU"/>
              <a:pPr>
                <a:defRPr/>
              </a:pPr>
              <a:t>10.04.2022</a:t>
            </a:fld>
            <a:endParaRPr lang="ru-RU"/>
          </a:p>
        </p:txBody>
      </p:sp>
      <p:sp>
        <p:nvSpPr>
          <p:cNvPr id="5" name="Нижний колонтитул 4"/>
          <p:cNvSpPr>
            <a:spLocks noGrp="1"/>
          </p:cNvSpPr>
          <p:nvPr>
            <p:ph type="ftr" sz="quarter" idx="11"/>
          </p:nvPr>
        </p:nvSpPr>
        <p:spPr/>
        <p:txBody>
          <a:bodyPr/>
          <a:lstStyle>
            <a:lvl1pPr>
              <a:defRPr>
                <a:solidFill>
                  <a:schemeClr val="accent6">
                    <a:lumMod val="60000"/>
                    <a:lumOff val="40000"/>
                  </a:schemeClr>
                </a:solidFill>
              </a:defRPr>
            </a:lvl1pPr>
          </a:lstStyle>
          <a:p>
            <a:pPr>
              <a:defRPr/>
            </a:pPr>
            <a:endParaRPr lang="ru-RU"/>
          </a:p>
        </p:txBody>
      </p:sp>
      <p:sp>
        <p:nvSpPr>
          <p:cNvPr id="6" name="Номер слайда 5"/>
          <p:cNvSpPr>
            <a:spLocks noGrp="1"/>
          </p:cNvSpPr>
          <p:nvPr>
            <p:ph type="sldNum" sz="quarter" idx="12"/>
          </p:nvPr>
        </p:nvSpPr>
        <p:spPr/>
        <p:txBody>
          <a:bodyPr/>
          <a:lstStyle>
            <a:lvl1pPr>
              <a:defRPr>
                <a:solidFill>
                  <a:schemeClr val="accent6">
                    <a:lumMod val="60000"/>
                    <a:lumOff val="40000"/>
                  </a:schemeClr>
                </a:solidFill>
              </a:defRPr>
            </a:lvl1pPr>
          </a:lstStyle>
          <a:p>
            <a:pPr>
              <a:defRPr/>
            </a:pPr>
            <a:fld id="{84D3D275-D03F-4FAA-AA30-923610C26FAF}" type="slidenum">
              <a:rPr lang="ru-RU"/>
              <a:pPr>
                <a:defRPr/>
              </a:pPr>
              <a:t>‹#›</a:t>
            </a:fld>
            <a:endParaRPr lang="ru-RU"/>
          </a:p>
        </p:txBody>
      </p:sp>
    </p:spTree>
  </p:cSld>
  <p:clrMapOvr>
    <a:masterClrMapping/>
  </p:clrMapOvr>
  <p:transition spd="slow">
    <p:pull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4" name="Номер слайда 5"/>
          <p:cNvSpPr txBox="1">
            <a:spLocks/>
          </p:cNvSpPr>
          <p:nvPr userDrawn="1"/>
        </p:nvSpPr>
        <p:spPr>
          <a:xfrm>
            <a:off x="6705600" y="6508750"/>
            <a:ext cx="2133600" cy="365125"/>
          </a:xfrm>
          <a:prstGeom prst="rect">
            <a:avLst/>
          </a:prstGeom>
        </p:spPr>
        <p:txBody>
          <a:bodyPr anchor="ctr"/>
          <a:lstStyle>
            <a:defPPr>
              <a:defRPr lang="ru-RU"/>
            </a:defPPr>
            <a:lvl1pPr marL="0" algn="r" defTabSz="914400" rtl="0" eaLnBrk="1" latinLnBrk="0" hangingPunct="1">
              <a:defRPr sz="1200" kern="1200">
                <a:solidFill>
                  <a:srgbClr val="3399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ru-RU" dirty="0">
              <a:solidFill>
                <a:schemeClr val="bg2">
                  <a:lumMod val="50000"/>
                </a:schemeClr>
              </a:solidFill>
            </a:endParaRPr>
          </a:p>
        </p:txBody>
      </p:sp>
      <p:sp>
        <p:nvSpPr>
          <p:cNvPr id="8" name="Заголовок 1"/>
          <p:cNvSpPr>
            <a:spLocks noGrp="1"/>
          </p:cNvSpPr>
          <p:nvPr>
            <p:ph type="title"/>
          </p:nvPr>
        </p:nvSpPr>
        <p:spPr>
          <a:xfrm>
            <a:off x="251520" y="191549"/>
            <a:ext cx="7344816" cy="1224136"/>
          </a:xfrm>
          <a:prstGeom prst="rect">
            <a:avLst/>
          </a:prstGeom>
        </p:spPr>
        <p:txBody>
          <a:bodyPr/>
          <a:lstStyle/>
          <a:p>
            <a:r>
              <a:rPr lang="ru-RU" dirty="0" smtClean="0"/>
              <a:t>Образец заголовка</a:t>
            </a:r>
            <a:endParaRPr lang="ru-RU" dirty="0"/>
          </a:p>
        </p:txBody>
      </p:sp>
      <p:sp>
        <p:nvSpPr>
          <p:cNvPr id="10" name="Текст 2"/>
          <p:cNvSpPr>
            <a:spLocks noGrp="1"/>
          </p:cNvSpPr>
          <p:nvPr>
            <p:ph idx="1"/>
          </p:nvPr>
        </p:nvSpPr>
        <p:spPr>
          <a:xfrm>
            <a:off x="971600" y="1556792"/>
            <a:ext cx="7344816" cy="4680520"/>
          </a:xfrm>
          <a:prstGeom prst="rect">
            <a:avLst/>
          </a:prstGeom>
        </p:spPr>
        <p:txBody>
          <a:bodyPr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Дата 3"/>
          <p:cNvSpPr>
            <a:spLocks noGrp="1"/>
          </p:cNvSpPr>
          <p:nvPr>
            <p:ph type="dt" sz="half" idx="10"/>
          </p:nvPr>
        </p:nvSpPr>
        <p:spPr/>
        <p:txBody>
          <a:bodyPr/>
          <a:lstStyle>
            <a:lvl1pPr>
              <a:defRPr>
                <a:solidFill>
                  <a:schemeClr val="bg2">
                    <a:lumMod val="50000"/>
                  </a:schemeClr>
                </a:solidFill>
              </a:defRPr>
            </a:lvl1pPr>
          </a:lstStyle>
          <a:p>
            <a:pPr>
              <a:defRPr/>
            </a:pPr>
            <a:fld id="{15C69097-9272-4D25-8C5F-8FC2145AA63A}" type="datetimeFigureOut">
              <a:rPr lang="ru-RU"/>
              <a:pPr>
                <a:defRPr/>
              </a:pPr>
              <a:t>10.04.2022</a:t>
            </a:fld>
            <a:endParaRPr lang="ru-RU"/>
          </a:p>
        </p:txBody>
      </p:sp>
      <p:sp>
        <p:nvSpPr>
          <p:cNvPr id="6" name="Нижний колонтитул 4"/>
          <p:cNvSpPr>
            <a:spLocks noGrp="1"/>
          </p:cNvSpPr>
          <p:nvPr>
            <p:ph type="ftr" sz="quarter" idx="11"/>
          </p:nvPr>
        </p:nvSpPr>
        <p:spPr/>
        <p:txBody>
          <a:bodyPr/>
          <a:lstStyle>
            <a:lvl1pPr>
              <a:defRPr>
                <a:solidFill>
                  <a:schemeClr val="bg2">
                    <a:lumMod val="50000"/>
                  </a:schemeClr>
                </a:solidFill>
              </a:defRPr>
            </a:lvl1pPr>
          </a:lstStyle>
          <a:p>
            <a:pPr>
              <a:defRPr/>
            </a:pPr>
            <a:endParaRPr lang="ru-RU"/>
          </a:p>
        </p:txBody>
      </p:sp>
      <p:sp>
        <p:nvSpPr>
          <p:cNvPr id="7" name="Номер слайда 5"/>
          <p:cNvSpPr>
            <a:spLocks noGrp="1"/>
          </p:cNvSpPr>
          <p:nvPr>
            <p:ph type="sldNum" sz="quarter" idx="12"/>
          </p:nvPr>
        </p:nvSpPr>
        <p:spPr/>
        <p:txBody>
          <a:bodyPr/>
          <a:lstStyle>
            <a:lvl1pPr>
              <a:defRPr>
                <a:solidFill>
                  <a:schemeClr val="bg2">
                    <a:lumMod val="50000"/>
                  </a:schemeClr>
                </a:solidFill>
              </a:defRPr>
            </a:lvl1pPr>
          </a:lstStyle>
          <a:p>
            <a:pPr>
              <a:defRPr/>
            </a:pPr>
            <a:fld id="{51F2ECCC-D0DC-493F-96BB-6309601A3F70}" type="slidenum">
              <a:rPr lang="ru-RU"/>
              <a:pPr>
                <a:defRPr/>
              </a:pPr>
              <a:t>‹#›</a:t>
            </a:fld>
            <a:endParaRPr lang="ru-RU"/>
          </a:p>
        </p:txBody>
      </p:sp>
    </p:spTree>
  </p:cSld>
  <p:clrMapOvr>
    <a:masterClrMapping/>
  </p:clrMapOvr>
  <p:transition spd="slow">
    <p:pull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71799" y="4406900"/>
            <a:ext cx="5722913" cy="1362075"/>
          </a:xfrm>
        </p:spPr>
        <p:txBody>
          <a:bodyPr anchor="t"/>
          <a:lstStyle>
            <a:lvl1pPr algn="l">
              <a:defRPr sz="4000" b="1" cap="all">
                <a:solidFill>
                  <a:schemeClr val="accent2">
                    <a:lumMod val="50000"/>
                  </a:schemeClr>
                </a:solidFill>
              </a:defRPr>
            </a:lvl1pPr>
          </a:lstStyle>
          <a:p>
            <a:r>
              <a:rPr lang="ru-RU" dirty="0" smtClean="0"/>
              <a:t>Образец заголовка</a:t>
            </a:r>
            <a:endParaRPr lang="ru-RU" dirty="0"/>
          </a:p>
        </p:txBody>
      </p:sp>
      <p:sp>
        <p:nvSpPr>
          <p:cNvPr id="3" name="Текст 2"/>
          <p:cNvSpPr>
            <a:spLocks noGrp="1"/>
          </p:cNvSpPr>
          <p:nvPr>
            <p:ph type="body" idx="1"/>
          </p:nvPr>
        </p:nvSpPr>
        <p:spPr>
          <a:xfrm>
            <a:off x="2771799" y="2906713"/>
            <a:ext cx="5722913" cy="1500187"/>
          </a:xfrm>
        </p:spPr>
        <p:txBody>
          <a:bodyPr anchor="b"/>
          <a:lstStyle>
            <a:lvl1pPr marL="0" indent="0">
              <a:buNone/>
              <a:defRPr sz="2000">
                <a:solidFill>
                  <a:schemeClr val="accent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smtClean="0"/>
              <a:t>Образец текста</a:t>
            </a:r>
          </a:p>
        </p:txBody>
      </p:sp>
      <p:sp>
        <p:nvSpPr>
          <p:cNvPr id="4" name="Дата 3"/>
          <p:cNvSpPr>
            <a:spLocks noGrp="1"/>
          </p:cNvSpPr>
          <p:nvPr>
            <p:ph type="dt" sz="half" idx="10"/>
          </p:nvPr>
        </p:nvSpPr>
        <p:spPr/>
        <p:txBody>
          <a:bodyPr/>
          <a:lstStyle>
            <a:lvl1pPr>
              <a:defRPr>
                <a:solidFill>
                  <a:schemeClr val="accent2">
                    <a:lumMod val="50000"/>
                  </a:schemeClr>
                </a:solidFill>
              </a:defRPr>
            </a:lvl1pPr>
          </a:lstStyle>
          <a:p>
            <a:pPr>
              <a:defRPr/>
            </a:pPr>
            <a:fld id="{AB11CD98-0596-4EB9-BBDE-3E99CF21431D}" type="datetimeFigureOut">
              <a:rPr lang="ru-RU"/>
              <a:pPr>
                <a:defRPr/>
              </a:pPr>
              <a:t>10.04.2022</a:t>
            </a:fld>
            <a:endParaRPr lang="ru-RU"/>
          </a:p>
        </p:txBody>
      </p:sp>
      <p:sp>
        <p:nvSpPr>
          <p:cNvPr id="5" name="Нижний колонтитул 4"/>
          <p:cNvSpPr>
            <a:spLocks noGrp="1"/>
          </p:cNvSpPr>
          <p:nvPr>
            <p:ph type="ftr" sz="quarter" idx="11"/>
          </p:nvPr>
        </p:nvSpPr>
        <p:spPr/>
        <p:txBody>
          <a:bodyPr/>
          <a:lstStyle>
            <a:lvl1pPr>
              <a:defRPr>
                <a:solidFill>
                  <a:schemeClr val="accent2">
                    <a:lumMod val="50000"/>
                  </a:schemeClr>
                </a:solidFill>
              </a:defRPr>
            </a:lvl1pPr>
          </a:lstStyle>
          <a:p>
            <a:pPr>
              <a:defRPr/>
            </a:pPr>
            <a:endParaRPr lang="ru-RU"/>
          </a:p>
        </p:txBody>
      </p:sp>
      <p:sp>
        <p:nvSpPr>
          <p:cNvPr id="6" name="Номер слайда 5"/>
          <p:cNvSpPr>
            <a:spLocks noGrp="1"/>
          </p:cNvSpPr>
          <p:nvPr>
            <p:ph type="sldNum" sz="quarter" idx="12"/>
          </p:nvPr>
        </p:nvSpPr>
        <p:spPr/>
        <p:txBody>
          <a:bodyPr/>
          <a:lstStyle>
            <a:lvl1pPr>
              <a:defRPr>
                <a:solidFill>
                  <a:schemeClr val="accent2">
                    <a:lumMod val="50000"/>
                  </a:schemeClr>
                </a:solidFill>
              </a:defRPr>
            </a:lvl1pPr>
          </a:lstStyle>
          <a:p>
            <a:pPr>
              <a:defRPr/>
            </a:pPr>
            <a:fld id="{C6EA39D6-C50C-48E0-B424-6206A576A3CC}" type="slidenum">
              <a:rPr lang="ru-RU"/>
              <a:pPr>
                <a:defRPr/>
              </a:pPr>
              <a:t>‹#›</a:t>
            </a:fld>
            <a:endParaRPr lang="ru-RU"/>
          </a:p>
        </p:txBody>
      </p:sp>
    </p:spTree>
  </p:cSld>
  <p:clrMapOvr>
    <a:masterClrMapping/>
  </p:clrMapOvr>
  <p:transition spd="slow">
    <p:pull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bg1">
                    <a:lumMod val="95000"/>
                  </a:schemeClr>
                </a:solidFill>
              </a:defRPr>
            </a:lvl1pPr>
          </a:lstStyle>
          <a:p>
            <a:r>
              <a:rPr lang="ru-RU" dirty="0" smtClean="0"/>
              <a:t>Образец заголовка</a:t>
            </a:r>
            <a:endParaRPr lang="ru-RU" dirty="0"/>
          </a:p>
        </p:txBody>
      </p:sp>
      <p:sp>
        <p:nvSpPr>
          <p:cNvPr id="3" name="Объект 2"/>
          <p:cNvSpPr>
            <a:spLocks noGrp="1"/>
          </p:cNvSpPr>
          <p:nvPr>
            <p:ph sz="half" idx="1"/>
          </p:nvPr>
        </p:nvSpPr>
        <p:spPr>
          <a:xfrm>
            <a:off x="179512" y="2060848"/>
            <a:ext cx="4320480" cy="4093915"/>
          </a:xfrm>
        </p:spPr>
        <p:txBody>
          <a:bodyPr/>
          <a:lstStyle>
            <a:lvl1pPr>
              <a:defRPr sz="2800">
                <a:solidFill>
                  <a:schemeClr val="bg1">
                    <a:lumMod val="95000"/>
                  </a:schemeClr>
                </a:solidFill>
              </a:defRPr>
            </a:lvl1pPr>
            <a:lvl2pPr>
              <a:defRPr sz="2400">
                <a:solidFill>
                  <a:schemeClr val="bg1">
                    <a:lumMod val="95000"/>
                  </a:schemeClr>
                </a:solidFill>
              </a:defRPr>
            </a:lvl2pPr>
            <a:lvl3pPr>
              <a:defRPr sz="2000">
                <a:solidFill>
                  <a:schemeClr val="bg1">
                    <a:lumMod val="95000"/>
                  </a:schemeClr>
                </a:solidFill>
              </a:defRPr>
            </a:lvl3pPr>
            <a:lvl4pPr>
              <a:defRPr sz="1800">
                <a:solidFill>
                  <a:schemeClr val="bg1">
                    <a:lumMod val="95000"/>
                  </a:schemeClr>
                </a:solidFill>
              </a:defRPr>
            </a:lvl4pPr>
            <a:lvl5pPr>
              <a:defRPr sz="1800">
                <a:solidFill>
                  <a:schemeClr val="bg1">
                    <a:lumMod val="95000"/>
                  </a:schemeClr>
                </a:solidFill>
              </a:defRPr>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Объект 3"/>
          <p:cNvSpPr>
            <a:spLocks noGrp="1"/>
          </p:cNvSpPr>
          <p:nvPr>
            <p:ph sz="half" idx="2"/>
          </p:nvPr>
        </p:nvSpPr>
        <p:spPr>
          <a:xfrm>
            <a:off x="4644008" y="2071389"/>
            <a:ext cx="4320480" cy="4093915"/>
          </a:xfrm>
        </p:spPr>
        <p:txBody>
          <a:bodyPr/>
          <a:lstStyle>
            <a:lvl1pPr>
              <a:defRPr sz="2800">
                <a:solidFill>
                  <a:schemeClr val="bg1">
                    <a:lumMod val="95000"/>
                  </a:schemeClr>
                </a:solidFill>
              </a:defRPr>
            </a:lvl1pPr>
            <a:lvl2pPr>
              <a:defRPr sz="2400">
                <a:solidFill>
                  <a:schemeClr val="bg1">
                    <a:lumMod val="95000"/>
                  </a:schemeClr>
                </a:solidFill>
              </a:defRPr>
            </a:lvl2pPr>
            <a:lvl3pPr>
              <a:defRPr sz="2000">
                <a:solidFill>
                  <a:schemeClr val="bg1">
                    <a:lumMod val="95000"/>
                  </a:schemeClr>
                </a:solidFill>
              </a:defRPr>
            </a:lvl3pPr>
            <a:lvl4pPr>
              <a:defRPr sz="1800">
                <a:solidFill>
                  <a:schemeClr val="bg1">
                    <a:lumMod val="95000"/>
                  </a:schemeClr>
                </a:solidFill>
              </a:defRPr>
            </a:lvl4pPr>
            <a:lvl5pPr>
              <a:defRPr sz="1800">
                <a:solidFill>
                  <a:schemeClr val="bg1">
                    <a:lumMod val="95000"/>
                  </a:schemeClr>
                </a:solidFill>
              </a:defRPr>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Дата 4"/>
          <p:cNvSpPr>
            <a:spLocks noGrp="1"/>
          </p:cNvSpPr>
          <p:nvPr>
            <p:ph type="dt" sz="half" idx="10"/>
          </p:nvPr>
        </p:nvSpPr>
        <p:spPr/>
        <p:txBody>
          <a:bodyPr/>
          <a:lstStyle>
            <a:lvl1pPr>
              <a:defRPr>
                <a:solidFill>
                  <a:schemeClr val="bg1">
                    <a:lumMod val="95000"/>
                  </a:schemeClr>
                </a:solidFill>
              </a:defRPr>
            </a:lvl1pPr>
          </a:lstStyle>
          <a:p>
            <a:pPr>
              <a:defRPr/>
            </a:pPr>
            <a:fld id="{9ED8C21C-966A-4C1A-A4FF-CAAE8654BC2B}" type="datetimeFigureOut">
              <a:rPr lang="ru-RU"/>
              <a:pPr>
                <a:defRPr/>
              </a:pPr>
              <a:t>10.04.2022</a:t>
            </a:fld>
            <a:endParaRPr lang="ru-RU"/>
          </a:p>
        </p:txBody>
      </p:sp>
      <p:sp>
        <p:nvSpPr>
          <p:cNvPr id="6" name="Нижний колонтитул 5"/>
          <p:cNvSpPr>
            <a:spLocks noGrp="1"/>
          </p:cNvSpPr>
          <p:nvPr>
            <p:ph type="ftr" sz="quarter" idx="11"/>
          </p:nvPr>
        </p:nvSpPr>
        <p:spPr/>
        <p:txBody>
          <a:bodyPr/>
          <a:lstStyle>
            <a:lvl1pPr>
              <a:defRPr>
                <a:solidFill>
                  <a:schemeClr val="bg1">
                    <a:lumMod val="95000"/>
                  </a:schemeClr>
                </a:solidFill>
              </a:defRPr>
            </a:lvl1pPr>
          </a:lstStyle>
          <a:p>
            <a:pPr>
              <a:defRPr/>
            </a:pPr>
            <a:endParaRPr lang="ru-RU"/>
          </a:p>
        </p:txBody>
      </p:sp>
      <p:sp>
        <p:nvSpPr>
          <p:cNvPr id="7" name="Номер слайда 6"/>
          <p:cNvSpPr>
            <a:spLocks noGrp="1"/>
          </p:cNvSpPr>
          <p:nvPr>
            <p:ph type="sldNum" sz="quarter" idx="12"/>
          </p:nvPr>
        </p:nvSpPr>
        <p:spPr/>
        <p:txBody>
          <a:bodyPr/>
          <a:lstStyle>
            <a:lvl1pPr>
              <a:defRPr>
                <a:solidFill>
                  <a:schemeClr val="bg1">
                    <a:lumMod val="95000"/>
                  </a:schemeClr>
                </a:solidFill>
              </a:defRPr>
            </a:lvl1pPr>
          </a:lstStyle>
          <a:p>
            <a:pPr>
              <a:defRPr/>
            </a:pPr>
            <a:fld id="{1A7B6BA6-5BC9-475D-BEF1-2EF47F8CE730}" type="slidenum">
              <a:rPr lang="ru-RU"/>
              <a:pPr>
                <a:defRPr/>
              </a:pPr>
              <a:t>‹#›</a:t>
            </a:fld>
            <a:endParaRPr lang="ru-RU"/>
          </a:p>
        </p:txBody>
      </p:sp>
    </p:spTree>
  </p:cSld>
  <p:clrMapOvr>
    <a:masterClrMapping/>
  </p:clrMapOvr>
  <p:transition spd="slow">
    <p:pull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1">
                    <a:lumMod val="50000"/>
                  </a:schemeClr>
                </a:solidFill>
              </a:defRPr>
            </a:lvl1pPr>
          </a:lstStyle>
          <a:p>
            <a:r>
              <a:rPr lang="ru-RU" dirty="0" smtClean="0"/>
              <a:t>Образец заголовка</a:t>
            </a:r>
            <a:endParaRPr lang="ru-RU" dirty="0"/>
          </a:p>
        </p:txBody>
      </p:sp>
      <p:sp>
        <p:nvSpPr>
          <p:cNvPr id="3" name="Текст 2"/>
          <p:cNvSpPr>
            <a:spLocks noGrp="1"/>
          </p:cNvSpPr>
          <p:nvPr>
            <p:ph type="body" idx="1"/>
          </p:nvPr>
        </p:nvSpPr>
        <p:spPr>
          <a:xfrm>
            <a:off x="251520" y="1916832"/>
            <a:ext cx="4176464" cy="639762"/>
          </a:xfrm>
        </p:spPr>
        <p:txBody>
          <a:bodyPr anchor="b"/>
          <a:lstStyle>
            <a:lvl1pPr marL="0" indent="0">
              <a:buNone/>
              <a:defRPr sz="2400" b="1">
                <a:solidFill>
                  <a:schemeClr val="accent6">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smtClean="0"/>
              <a:t>Образец текста</a:t>
            </a:r>
          </a:p>
        </p:txBody>
      </p:sp>
      <p:sp>
        <p:nvSpPr>
          <p:cNvPr id="4" name="Объект 3"/>
          <p:cNvSpPr>
            <a:spLocks noGrp="1"/>
          </p:cNvSpPr>
          <p:nvPr>
            <p:ph sz="half" idx="2"/>
          </p:nvPr>
        </p:nvSpPr>
        <p:spPr>
          <a:xfrm>
            <a:off x="251520" y="2556594"/>
            <a:ext cx="4176464" cy="3951288"/>
          </a:xfrm>
        </p:spPr>
        <p:txBody>
          <a:bodyPr/>
          <a:lstStyle>
            <a:lvl1pPr>
              <a:defRPr sz="2400">
                <a:solidFill>
                  <a:schemeClr val="accent6">
                    <a:lumMod val="60000"/>
                    <a:lumOff val="40000"/>
                  </a:schemeClr>
                </a:solidFill>
              </a:defRPr>
            </a:lvl1pPr>
            <a:lvl2pPr>
              <a:defRPr sz="2000">
                <a:solidFill>
                  <a:schemeClr val="accent6">
                    <a:lumMod val="60000"/>
                    <a:lumOff val="40000"/>
                  </a:schemeClr>
                </a:solidFill>
              </a:defRPr>
            </a:lvl2pPr>
            <a:lvl3pPr>
              <a:defRPr sz="1800">
                <a:solidFill>
                  <a:schemeClr val="accent6">
                    <a:lumMod val="60000"/>
                    <a:lumOff val="40000"/>
                  </a:schemeClr>
                </a:solidFill>
              </a:defRPr>
            </a:lvl3pPr>
            <a:lvl4pPr>
              <a:defRPr sz="1600">
                <a:solidFill>
                  <a:schemeClr val="accent6">
                    <a:lumMod val="60000"/>
                    <a:lumOff val="40000"/>
                  </a:schemeClr>
                </a:solidFill>
              </a:defRPr>
            </a:lvl4pPr>
            <a:lvl5pPr>
              <a:defRPr sz="1600">
                <a:solidFill>
                  <a:schemeClr val="accent6">
                    <a:lumMod val="60000"/>
                    <a:lumOff val="40000"/>
                  </a:schemeClr>
                </a:solidFill>
              </a:defRPr>
            </a:lvl5pPr>
            <a:lvl6pPr>
              <a:defRPr sz="1600"/>
            </a:lvl6pPr>
            <a:lvl7pPr>
              <a:defRPr sz="1600"/>
            </a:lvl7pPr>
            <a:lvl8pPr>
              <a:defRPr sz="1600"/>
            </a:lvl8pPr>
            <a:lvl9pPr>
              <a:defRPr sz="16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Текст 4"/>
          <p:cNvSpPr>
            <a:spLocks noGrp="1"/>
          </p:cNvSpPr>
          <p:nvPr>
            <p:ph type="body" sz="quarter" idx="3"/>
          </p:nvPr>
        </p:nvSpPr>
        <p:spPr>
          <a:xfrm>
            <a:off x="4716016" y="1934294"/>
            <a:ext cx="4248472" cy="639762"/>
          </a:xfrm>
        </p:spPr>
        <p:txBody>
          <a:bodyPr anchor="b"/>
          <a:lstStyle>
            <a:lvl1pPr marL="0" indent="0">
              <a:buNone/>
              <a:defRPr sz="2400" b="1">
                <a:solidFill>
                  <a:schemeClr val="accent6">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smtClean="0"/>
              <a:t>Образец текста</a:t>
            </a:r>
          </a:p>
        </p:txBody>
      </p:sp>
      <p:sp>
        <p:nvSpPr>
          <p:cNvPr id="6" name="Объект 5"/>
          <p:cNvSpPr>
            <a:spLocks noGrp="1"/>
          </p:cNvSpPr>
          <p:nvPr>
            <p:ph sz="quarter" idx="4"/>
          </p:nvPr>
        </p:nvSpPr>
        <p:spPr>
          <a:xfrm>
            <a:off x="4716016" y="2574056"/>
            <a:ext cx="4248472" cy="3951288"/>
          </a:xfrm>
        </p:spPr>
        <p:txBody>
          <a:bodyPr/>
          <a:lstStyle>
            <a:lvl1pPr>
              <a:defRPr sz="2400">
                <a:solidFill>
                  <a:schemeClr val="accent6">
                    <a:lumMod val="60000"/>
                    <a:lumOff val="40000"/>
                  </a:schemeClr>
                </a:solidFill>
              </a:defRPr>
            </a:lvl1pPr>
            <a:lvl2pPr>
              <a:defRPr sz="2000">
                <a:solidFill>
                  <a:schemeClr val="accent6">
                    <a:lumMod val="60000"/>
                    <a:lumOff val="40000"/>
                  </a:schemeClr>
                </a:solidFill>
              </a:defRPr>
            </a:lvl2pPr>
            <a:lvl3pPr>
              <a:defRPr sz="1800">
                <a:solidFill>
                  <a:schemeClr val="accent6">
                    <a:lumMod val="60000"/>
                    <a:lumOff val="40000"/>
                  </a:schemeClr>
                </a:solidFill>
              </a:defRPr>
            </a:lvl3pPr>
            <a:lvl4pPr>
              <a:defRPr sz="1600">
                <a:solidFill>
                  <a:schemeClr val="accent6">
                    <a:lumMod val="60000"/>
                    <a:lumOff val="40000"/>
                  </a:schemeClr>
                </a:solidFill>
              </a:defRPr>
            </a:lvl4pPr>
            <a:lvl5pPr>
              <a:defRPr sz="1600">
                <a:solidFill>
                  <a:schemeClr val="accent6">
                    <a:lumMod val="60000"/>
                    <a:lumOff val="40000"/>
                  </a:schemeClr>
                </a:solidFill>
              </a:defRPr>
            </a:lvl5pPr>
            <a:lvl6pPr>
              <a:defRPr sz="1600"/>
            </a:lvl6pPr>
            <a:lvl7pPr>
              <a:defRPr sz="1600"/>
            </a:lvl7pPr>
            <a:lvl8pPr>
              <a:defRPr sz="1600"/>
            </a:lvl8pPr>
            <a:lvl9pPr>
              <a:defRPr sz="16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Дата 6"/>
          <p:cNvSpPr>
            <a:spLocks noGrp="1"/>
          </p:cNvSpPr>
          <p:nvPr>
            <p:ph type="dt" sz="half" idx="10"/>
          </p:nvPr>
        </p:nvSpPr>
        <p:spPr>
          <a:xfrm>
            <a:off x="1374775" y="6410325"/>
            <a:ext cx="1216025" cy="365125"/>
          </a:xfrm>
        </p:spPr>
        <p:txBody>
          <a:bodyPr/>
          <a:lstStyle>
            <a:lvl1pPr>
              <a:defRPr>
                <a:solidFill>
                  <a:schemeClr val="accent6">
                    <a:lumMod val="60000"/>
                    <a:lumOff val="40000"/>
                  </a:schemeClr>
                </a:solidFill>
              </a:defRPr>
            </a:lvl1pPr>
          </a:lstStyle>
          <a:p>
            <a:pPr>
              <a:defRPr/>
            </a:pPr>
            <a:fld id="{28EBE183-CE7D-4D3B-9FFC-AB87EBB3E9B2}" type="datetimeFigureOut">
              <a:rPr lang="ru-RU"/>
              <a:pPr>
                <a:defRPr/>
              </a:pPr>
              <a:t>10.04.2022</a:t>
            </a:fld>
            <a:endParaRPr lang="ru-RU"/>
          </a:p>
        </p:txBody>
      </p:sp>
      <p:sp>
        <p:nvSpPr>
          <p:cNvPr id="8" name="Нижний колонтитул 7"/>
          <p:cNvSpPr>
            <a:spLocks noGrp="1"/>
          </p:cNvSpPr>
          <p:nvPr>
            <p:ph type="ftr" sz="quarter" idx="11"/>
          </p:nvPr>
        </p:nvSpPr>
        <p:spPr>
          <a:xfrm>
            <a:off x="4154488" y="6356350"/>
            <a:ext cx="1649412" cy="365125"/>
          </a:xfrm>
        </p:spPr>
        <p:txBody>
          <a:bodyPr/>
          <a:lstStyle>
            <a:lvl1pPr>
              <a:defRPr>
                <a:solidFill>
                  <a:schemeClr val="accent6">
                    <a:lumMod val="60000"/>
                    <a:lumOff val="40000"/>
                  </a:schemeClr>
                </a:solidFill>
              </a:defRPr>
            </a:lvl1pPr>
          </a:lstStyle>
          <a:p>
            <a:pPr>
              <a:defRPr/>
            </a:pPr>
            <a:endParaRPr lang="ru-RU"/>
          </a:p>
        </p:txBody>
      </p:sp>
      <p:sp>
        <p:nvSpPr>
          <p:cNvPr id="9" name="Номер слайда 8"/>
          <p:cNvSpPr>
            <a:spLocks noGrp="1"/>
          </p:cNvSpPr>
          <p:nvPr>
            <p:ph type="sldNum" sz="quarter" idx="12"/>
          </p:nvPr>
        </p:nvSpPr>
        <p:spPr>
          <a:xfrm>
            <a:off x="7470775" y="6356350"/>
            <a:ext cx="1216025" cy="365125"/>
          </a:xfrm>
        </p:spPr>
        <p:txBody>
          <a:bodyPr/>
          <a:lstStyle>
            <a:lvl1pPr>
              <a:defRPr>
                <a:solidFill>
                  <a:schemeClr val="accent6">
                    <a:lumMod val="60000"/>
                    <a:lumOff val="40000"/>
                  </a:schemeClr>
                </a:solidFill>
              </a:defRPr>
            </a:lvl1pPr>
          </a:lstStyle>
          <a:p>
            <a:pPr>
              <a:defRPr/>
            </a:pPr>
            <a:fld id="{16EA7275-4BD6-4EFC-8945-ACFD5BEF2E21}" type="slidenum">
              <a:rPr lang="ru-RU"/>
              <a:pPr>
                <a:defRPr/>
              </a:pPr>
              <a:t>‹#›</a:t>
            </a:fld>
            <a:endParaRPr lang="ru-RU"/>
          </a:p>
        </p:txBody>
      </p:sp>
    </p:spTree>
  </p:cSld>
  <p:clrMapOvr>
    <a:masterClrMapping/>
  </p:clrMapOvr>
  <p:transition spd="slow">
    <p:pull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1">
                    <a:lumMod val="50000"/>
                  </a:schemeClr>
                </a:solidFill>
              </a:defRPr>
            </a:lvl1pPr>
          </a:lstStyle>
          <a:p>
            <a:r>
              <a:rPr lang="ru-RU" dirty="0" smtClean="0"/>
              <a:t>Образец заголовка</a:t>
            </a:r>
            <a:endParaRPr lang="ru-RU" dirty="0"/>
          </a:p>
        </p:txBody>
      </p:sp>
      <p:sp>
        <p:nvSpPr>
          <p:cNvPr id="3" name="Дата 2"/>
          <p:cNvSpPr>
            <a:spLocks noGrp="1"/>
          </p:cNvSpPr>
          <p:nvPr>
            <p:ph type="dt" sz="half" idx="10"/>
          </p:nvPr>
        </p:nvSpPr>
        <p:spPr/>
        <p:txBody>
          <a:bodyPr/>
          <a:lstStyle>
            <a:lvl1pPr>
              <a:defRPr>
                <a:solidFill>
                  <a:schemeClr val="accent6">
                    <a:lumMod val="60000"/>
                    <a:lumOff val="40000"/>
                  </a:schemeClr>
                </a:solidFill>
              </a:defRPr>
            </a:lvl1pPr>
          </a:lstStyle>
          <a:p>
            <a:pPr>
              <a:defRPr/>
            </a:pPr>
            <a:fld id="{D06D5D65-89C2-489C-94F1-AA97A497D192}" type="datetimeFigureOut">
              <a:rPr lang="ru-RU"/>
              <a:pPr>
                <a:defRPr/>
              </a:pPr>
              <a:t>10.04.2022</a:t>
            </a:fld>
            <a:endParaRPr lang="ru-RU"/>
          </a:p>
        </p:txBody>
      </p:sp>
      <p:sp>
        <p:nvSpPr>
          <p:cNvPr id="4" name="Нижний колонтитул 3"/>
          <p:cNvSpPr>
            <a:spLocks noGrp="1"/>
          </p:cNvSpPr>
          <p:nvPr>
            <p:ph type="ftr" sz="quarter" idx="11"/>
          </p:nvPr>
        </p:nvSpPr>
        <p:spPr/>
        <p:txBody>
          <a:bodyPr/>
          <a:lstStyle>
            <a:lvl1pPr>
              <a:defRPr>
                <a:solidFill>
                  <a:schemeClr val="accent6">
                    <a:lumMod val="60000"/>
                    <a:lumOff val="40000"/>
                  </a:schemeClr>
                </a:solidFill>
              </a:defRPr>
            </a:lvl1pPr>
          </a:lstStyle>
          <a:p>
            <a:pPr>
              <a:defRPr/>
            </a:pPr>
            <a:endParaRPr lang="ru-RU"/>
          </a:p>
        </p:txBody>
      </p:sp>
      <p:sp>
        <p:nvSpPr>
          <p:cNvPr id="5" name="Номер слайда 4"/>
          <p:cNvSpPr>
            <a:spLocks noGrp="1"/>
          </p:cNvSpPr>
          <p:nvPr>
            <p:ph type="sldNum" sz="quarter" idx="12"/>
          </p:nvPr>
        </p:nvSpPr>
        <p:spPr/>
        <p:txBody>
          <a:bodyPr/>
          <a:lstStyle>
            <a:lvl1pPr>
              <a:defRPr>
                <a:solidFill>
                  <a:schemeClr val="accent6">
                    <a:lumMod val="60000"/>
                    <a:lumOff val="40000"/>
                  </a:schemeClr>
                </a:solidFill>
              </a:defRPr>
            </a:lvl1pPr>
          </a:lstStyle>
          <a:p>
            <a:pPr>
              <a:defRPr/>
            </a:pPr>
            <a:fld id="{43F54632-F03D-4968-8C37-09D620657086}" type="slidenum">
              <a:rPr lang="ru-RU"/>
              <a:pPr>
                <a:defRPr/>
              </a:pPr>
              <a:t>‹#›</a:t>
            </a:fld>
            <a:endParaRPr lang="ru-RU"/>
          </a:p>
        </p:txBody>
      </p:sp>
    </p:spTree>
  </p:cSld>
  <p:clrMapOvr>
    <a:masterClrMapping/>
  </p:clrMapOvr>
  <p:transition spd="slow">
    <p:pull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accent6">
                    <a:lumMod val="60000"/>
                    <a:lumOff val="40000"/>
                  </a:schemeClr>
                </a:solidFill>
              </a:defRPr>
            </a:lvl1pPr>
          </a:lstStyle>
          <a:p>
            <a:pPr>
              <a:defRPr/>
            </a:pPr>
            <a:fld id="{A098B694-E28D-4F1C-8476-A74B2A8D895B}" type="datetimeFigureOut">
              <a:rPr lang="ru-RU"/>
              <a:pPr>
                <a:defRPr/>
              </a:pPr>
              <a:t>10.04.2022</a:t>
            </a:fld>
            <a:endParaRPr lang="ru-RU"/>
          </a:p>
        </p:txBody>
      </p:sp>
      <p:sp>
        <p:nvSpPr>
          <p:cNvPr id="3" name="Нижний колонтитул 2"/>
          <p:cNvSpPr>
            <a:spLocks noGrp="1"/>
          </p:cNvSpPr>
          <p:nvPr>
            <p:ph type="ftr" sz="quarter" idx="11"/>
          </p:nvPr>
        </p:nvSpPr>
        <p:spPr/>
        <p:txBody>
          <a:bodyPr/>
          <a:lstStyle>
            <a:lvl1pPr>
              <a:defRPr>
                <a:solidFill>
                  <a:schemeClr val="accent6">
                    <a:lumMod val="60000"/>
                    <a:lumOff val="40000"/>
                  </a:schemeClr>
                </a:solidFill>
              </a:defRPr>
            </a:lvl1pPr>
          </a:lstStyle>
          <a:p>
            <a:pPr>
              <a:defRPr/>
            </a:pPr>
            <a:endParaRPr lang="ru-RU"/>
          </a:p>
        </p:txBody>
      </p:sp>
      <p:sp>
        <p:nvSpPr>
          <p:cNvPr id="4" name="Номер слайда 3"/>
          <p:cNvSpPr>
            <a:spLocks noGrp="1"/>
          </p:cNvSpPr>
          <p:nvPr>
            <p:ph type="sldNum" sz="quarter" idx="12"/>
          </p:nvPr>
        </p:nvSpPr>
        <p:spPr/>
        <p:txBody>
          <a:bodyPr/>
          <a:lstStyle>
            <a:lvl1pPr>
              <a:defRPr>
                <a:solidFill>
                  <a:schemeClr val="accent6">
                    <a:lumMod val="60000"/>
                    <a:lumOff val="40000"/>
                  </a:schemeClr>
                </a:solidFill>
              </a:defRPr>
            </a:lvl1pPr>
          </a:lstStyle>
          <a:p>
            <a:pPr>
              <a:defRPr/>
            </a:pPr>
            <a:fld id="{8C1F0F55-C48C-4A26-BED2-C570785A712D}" type="slidenum">
              <a:rPr lang="ru-RU"/>
              <a:pPr>
                <a:defRPr/>
              </a:pPr>
              <a:t>‹#›</a:t>
            </a:fld>
            <a:endParaRPr lang="ru-RU"/>
          </a:p>
        </p:txBody>
      </p:sp>
    </p:spTree>
  </p:cSld>
  <p:clrMapOvr>
    <a:masterClrMapping/>
  </p:clrMapOvr>
  <p:transition spd="slow">
    <p:pull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3622"/>
            <a:ext cx="3008313" cy="921478"/>
          </a:xfrm>
        </p:spPr>
        <p:txBody>
          <a:bodyPr anchor="b"/>
          <a:lstStyle>
            <a:lvl1pPr algn="l">
              <a:defRPr sz="2000" b="1">
                <a:solidFill>
                  <a:schemeClr val="accent6">
                    <a:lumMod val="60000"/>
                    <a:lumOff val="40000"/>
                  </a:schemeClr>
                </a:solidFill>
              </a:defRPr>
            </a:lvl1pPr>
          </a:lstStyle>
          <a:p>
            <a:r>
              <a:rPr lang="ru-RU" dirty="0" smtClean="0"/>
              <a:t>Образец заголовка</a:t>
            </a:r>
            <a:endParaRPr lang="ru-RU" dirty="0"/>
          </a:p>
        </p:txBody>
      </p:sp>
      <p:sp>
        <p:nvSpPr>
          <p:cNvPr id="3" name="Объект 2"/>
          <p:cNvSpPr>
            <a:spLocks noGrp="1"/>
          </p:cNvSpPr>
          <p:nvPr>
            <p:ph idx="1"/>
          </p:nvPr>
        </p:nvSpPr>
        <p:spPr>
          <a:xfrm>
            <a:off x="3563888" y="1916832"/>
            <a:ext cx="5111750" cy="4353347"/>
          </a:xfrm>
        </p:spPr>
        <p:txBody>
          <a:bodyPr/>
          <a:lstStyle>
            <a:lvl1pPr>
              <a:defRPr sz="3200">
                <a:solidFill>
                  <a:schemeClr val="accent6">
                    <a:lumMod val="60000"/>
                    <a:lumOff val="40000"/>
                  </a:schemeClr>
                </a:solidFill>
              </a:defRPr>
            </a:lvl1pPr>
            <a:lvl2pPr>
              <a:defRPr sz="2800">
                <a:solidFill>
                  <a:schemeClr val="accent6">
                    <a:lumMod val="60000"/>
                    <a:lumOff val="40000"/>
                  </a:schemeClr>
                </a:solidFill>
              </a:defRPr>
            </a:lvl2pPr>
            <a:lvl3pPr>
              <a:defRPr sz="2400">
                <a:solidFill>
                  <a:schemeClr val="accent6">
                    <a:lumMod val="60000"/>
                    <a:lumOff val="40000"/>
                  </a:schemeClr>
                </a:solidFill>
              </a:defRPr>
            </a:lvl3pPr>
            <a:lvl4pPr>
              <a:defRPr sz="2000">
                <a:solidFill>
                  <a:schemeClr val="accent6">
                    <a:lumMod val="60000"/>
                    <a:lumOff val="40000"/>
                  </a:schemeClr>
                </a:solidFill>
              </a:defRPr>
            </a:lvl4pPr>
            <a:lvl5pPr>
              <a:defRPr sz="2000">
                <a:solidFill>
                  <a:schemeClr val="accent6">
                    <a:lumMod val="60000"/>
                    <a:lumOff val="40000"/>
                  </a:schemeClr>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solidFill>
                  <a:schemeClr val="accent6">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solidFill>
                  <a:schemeClr val="accent6">
                    <a:lumMod val="60000"/>
                    <a:lumOff val="40000"/>
                  </a:schemeClr>
                </a:solidFill>
              </a:defRPr>
            </a:lvl1pPr>
          </a:lstStyle>
          <a:p>
            <a:pPr>
              <a:defRPr/>
            </a:pPr>
            <a:fld id="{4B56E256-169E-4619-8E2A-D4B9E7872D24}" type="datetimeFigureOut">
              <a:rPr lang="ru-RU"/>
              <a:pPr>
                <a:defRPr/>
              </a:pPr>
              <a:t>10.04.2022</a:t>
            </a:fld>
            <a:endParaRPr lang="ru-RU"/>
          </a:p>
        </p:txBody>
      </p:sp>
      <p:sp>
        <p:nvSpPr>
          <p:cNvPr id="6" name="Нижний колонтитул 5"/>
          <p:cNvSpPr>
            <a:spLocks noGrp="1"/>
          </p:cNvSpPr>
          <p:nvPr>
            <p:ph type="ftr" sz="quarter" idx="11"/>
          </p:nvPr>
        </p:nvSpPr>
        <p:spPr/>
        <p:txBody>
          <a:bodyPr/>
          <a:lstStyle>
            <a:lvl1pPr>
              <a:defRPr>
                <a:solidFill>
                  <a:schemeClr val="accent6">
                    <a:lumMod val="60000"/>
                    <a:lumOff val="40000"/>
                  </a:schemeClr>
                </a:solidFill>
              </a:defRPr>
            </a:lvl1pPr>
          </a:lstStyle>
          <a:p>
            <a:pPr>
              <a:defRPr/>
            </a:pPr>
            <a:endParaRPr lang="ru-RU"/>
          </a:p>
        </p:txBody>
      </p:sp>
      <p:sp>
        <p:nvSpPr>
          <p:cNvPr id="7" name="Номер слайда 6"/>
          <p:cNvSpPr>
            <a:spLocks noGrp="1"/>
          </p:cNvSpPr>
          <p:nvPr>
            <p:ph type="sldNum" sz="quarter" idx="12"/>
          </p:nvPr>
        </p:nvSpPr>
        <p:spPr/>
        <p:txBody>
          <a:bodyPr/>
          <a:lstStyle>
            <a:lvl1pPr>
              <a:defRPr>
                <a:solidFill>
                  <a:schemeClr val="accent6">
                    <a:lumMod val="60000"/>
                    <a:lumOff val="40000"/>
                  </a:schemeClr>
                </a:solidFill>
              </a:defRPr>
            </a:lvl1pPr>
          </a:lstStyle>
          <a:p>
            <a:pPr>
              <a:defRPr/>
            </a:pPr>
            <a:fld id="{A24CFC23-E4F8-4741-A094-9C46E172BC03}" type="slidenum">
              <a:rPr lang="ru-RU"/>
              <a:pPr>
                <a:defRPr/>
              </a:pPr>
              <a:t>‹#›</a:t>
            </a:fld>
            <a:endParaRPr lang="ru-RU"/>
          </a:p>
        </p:txBody>
      </p:sp>
    </p:spTree>
  </p:cSld>
  <p:clrMapOvr>
    <a:masterClrMapping/>
  </p:clrMapOvr>
  <p:transition spd="slow">
    <p:pull dir="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solidFill>
                  <a:schemeClr val="accent6">
                    <a:lumMod val="60000"/>
                    <a:lumOff val="40000"/>
                  </a:schemeClr>
                </a:solidFill>
              </a:defRPr>
            </a:lvl1pPr>
          </a:lstStyle>
          <a:p>
            <a:r>
              <a:rPr lang="ru-RU" dirty="0" smtClean="0"/>
              <a:t>Образец заголовка</a:t>
            </a:r>
            <a:endParaRPr lang="ru-RU" dirty="0"/>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solidFill>
                  <a:schemeClr val="accent6">
                    <a:lumMod val="60000"/>
                    <a:lumOff val="4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solidFill>
                  <a:schemeClr val="accent6">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solidFill>
                  <a:schemeClr val="accent6">
                    <a:lumMod val="60000"/>
                    <a:lumOff val="40000"/>
                  </a:schemeClr>
                </a:solidFill>
              </a:defRPr>
            </a:lvl1pPr>
          </a:lstStyle>
          <a:p>
            <a:pPr>
              <a:defRPr/>
            </a:pPr>
            <a:fld id="{012B7DDE-6828-4DB2-8EDE-11AA171B26BA}" type="datetimeFigureOut">
              <a:rPr lang="ru-RU"/>
              <a:pPr>
                <a:defRPr/>
              </a:pPr>
              <a:t>10.04.2022</a:t>
            </a:fld>
            <a:endParaRPr lang="ru-RU"/>
          </a:p>
        </p:txBody>
      </p:sp>
      <p:sp>
        <p:nvSpPr>
          <p:cNvPr id="6" name="Нижний колонтитул 5"/>
          <p:cNvSpPr>
            <a:spLocks noGrp="1"/>
          </p:cNvSpPr>
          <p:nvPr>
            <p:ph type="ftr" sz="quarter" idx="11"/>
          </p:nvPr>
        </p:nvSpPr>
        <p:spPr/>
        <p:txBody>
          <a:bodyPr/>
          <a:lstStyle>
            <a:lvl1pPr>
              <a:defRPr>
                <a:solidFill>
                  <a:schemeClr val="accent6">
                    <a:lumMod val="60000"/>
                    <a:lumOff val="40000"/>
                  </a:schemeClr>
                </a:solidFill>
              </a:defRPr>
            </a:lvl1pPr>
          </a:lstStyle>
          <a:p>
            <a:pPr>
              <a:defRPr/>
            </a:pPr>
            <a:endParaRPr lang="ru-RU"/>
          </a:p>
        </p:txBody>
      </p:sp>
      <p:sp>
        <p:nvSpPr>
          <p:cNvPr id="7" name="Номер слайда 6"/>
          <p:cNvSpPr>
            <a:spLocks noGrp="1"/>
          </p:cNvSpPr>
          <p:nvPr>
            <p:ph type="sldNum" sz="quarter" idx="12"/>
          </p:nvPr>
        </p:nvSpPr>
        <p:spPr/>
        <p:txBody>
          <a:bodyPr/>
          <a:lstStyle>
            <a:lvl1pPr>
              <a:defRPr>
                <a:solidFill>
                  <a:schemeClr val="accent6">
                    <a:lumMod val="60000"/>
                    <a:lumOff val="40000"/>
                  </a:schemeClr>
                </a:solidFill>
              </a:defRPr>
            </a:lvl1pPr>
          </a:lstStyle>
          <a:p>
            <a:pPr>
              <a:defRPr/>
            </a:pPr>
            <a:fld id="{9BBBF7F8-E732-4C39-B17E-C5860CE1F894}" type="slidenum">
              <a:rPr lang="ru-RU"/>
              <a:pPr>
                <a:defRPr/>
              </a:pPr>
              <a:t>‹#›</a:t>
            </a:fld>
            <a:endParaRPr lang="ru-RU"/>
          </a:p>
        </p:txBody>
      </p:sp>
    </p:spTree>
  </p:cSld>
  <p:clrMapOvr>
    <a:masterClrMapping/>
  </p:clrMapOvr>
  <p:transition spd="slow">
    <p:pull dir="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s://presentation-creation.ru/"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0825" y="192088"/>
            <a:ext cx="7345363" cy="1223962"/>
          </a:xfrm>
          <a:prstGeom prst="rect">
            <a:avLst/>
          </a:prstGeom>
        </p:spPr>
        <p:txBody>
          <a:bodyPr vert="horz" lIns="91440" tIns="45720" rIns="91440" bIns="45720" rtlCol="0" anchor="ctr">
            <a:normAutofit/>
          </a:bodyPr>
          <a:lstStyle/>
          <a:p>
            <a:r>
              <a:rPr lang="ru-RU" dirty="0" smtClean="0"/>
              <a:t>Образец заголовка</a:t>
            </a:r>
            <a:endParaRPr lang="ru-RU" dirty="0"/>
          </a:p>
        </p:txBody>
      </p:sp>
      <p:sp>
        <p:nvSpPr>
          <p:cNvPr id="1027" name="Текст 2"/>
          <p:cNvSpPr>
            <a:spLocks noGrp="1"/>
          </p:cNvSpPr>
          <p:nvPr>
            <p:ph type="body" idx="1"/>
          </p:nvPr>
        </p:nvSpPr>
        <p:spPr bwMode="auto">
          <a:xfrm>
            <a:off x="971550" y="1557338"/>
            <a:ext cx="7345363" cy="4679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bg2">
                    <a:lumMod val="50000"/>
                  </a:schemeClr>
                </a:solidFill>
                <a:latin typeface="+mn-lt"/>
                <a:cs typeface="+mn-cs"/>
              </a:defRPr>
            </a:lvl1pPr>
          </a:lstStyle>
          <a:p>
            <a:pPr>
              <a:defRPr/>
            </a:pPr>
            <a:fld id="{46282305-EB02-445D-B06B-5A3D53CC5796}" type="datetimeFigureOut">
              <a:rPr lang="ru-RU"/>
              <a:pPr>
                <a:defRPr/>
              </a:pPr>
              <a:t>10.04.2022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bg2">
                    <a:lumMod val="50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bg2">
                    <a:lumMod val="50000"/>
                  </a:schemeClr>
                </a:solidFill>
                <a:latin typeface="+mn-lt"/>
                <a:cs typeface="+mn-cs"/>
              </a:defRPr>
            </a:lvl1pPr>
          </a:lstStyle>
          <a:p>
            <a:pPr>
              <a:defRPr/>
            </a:pPr>
            <a:fld id="{C93FA56D-BCCF-4739-A59B-B6AB11EF65A3}" type="slidenum">
              <a:rPr lang="ru-RU"/>
              <a:pPr>
                <a:defRPr/>
              </a:pPr>
              <a:t>‹#›</a:t>
            </a:fld>
            <a:endParaRPr lang="ru-RU"/>
          </a:p>
        </p:txBody>
      </p:sp>
      <p:pic>
        <p:nvPicPr>
          <p:cNvPr id="1031" name="Рисунок 6">
            <a:hlinkClick r:id="rId14"/>
          </p:cNvPr>
          <p:cNvPicPr>
            <a:picLocks noChangeAspect="1"/>
          </p:cNvPicPr>
          <p:nvPr userDrawn="1"/>
        </p:nvPicPr>
        <p:blipFill>
          <a:blip r:embed="rId15"/>
          <a:srcRect/>
          <a:stretch>
            <a:fillRect/>
          </a:stretch>
        </p:blipFill>
        <p:spPr bwMode="auto">
          <a:xfrm>
            <a:off x="-1620838" y="46038"/>
            <a:ext cx="757238" cy="75723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spd="slow">
    <p:pull dir="rd"/>
  </p:transition>
  <p:timing>
    <p:tnLst>
      <p:par>
        <p:cTn id="1" dur="indefinite" restart="never" nodeType="tmRoot"/>
      </p:par>
    </p:tnLst>
  </p:timing>
  <p:txStyles>
    <p:titleStyle>
      <a:lvl1pPr algn="ctr" rtl="0" eaLnBrk="0" fontAlgn="base" hangingPunct="0">
        <a:spcBef>
          <a:spcPct val="0"/>
        </a:spcBef>
        <a:spcAft>
          <a:spcPct val="0"/>
        </a:spcAft>
        <a:defRPr sz="4400" kern="1200">
          <a:solidFill>
            <a:srgbClr val="0E58C4"/>
          </a:solidFill>
          <a:effectLst>
            <a:outerShdw blurRad="38100" dist="38100" dir="2700000" algn="tl">
              <a:srgbClr val="000000">
                <a:alpha val="43137"/>
              </a:srgbClr>
            </a:outerShdw>
          </a:effectLst>
          <a:latin typeface="+mj-lt"/>
          <a:ea typeface="+mj-ea"/>
          <a:cs typeface="+mj-cs"/>
        </a:defRPr>
      </a:lvl1pPr>
      <a:lvl2pPr algn="ctr" rtl="0" eaLnBrk="0" fontAlgn="base" hangingPunct="0">
        <a:spcBef>
          <a:spcPct val="0"/>
        </a:spcBef>
        <a:spcAft>
          <a:spcPct val="0"/>
        </a:spcAft>
        <a:defRPr sz="4400">
          <a:solidFill>
            <a:srgbClr val="0E58C4"/>
          </a:solidFill>
          <a:latin typeface="Calibri" pitchFamily="34" charset="0"/>
        </a:defRPr>
      </a:lvl2pPr>
      <a:lvl3pPr algn="ctr" rtl="0" eaLnBrk="0" fontAlgn="base" hangingPunct="0">
        <a:spcBef>
          <a:spcPct val="0"/>
        </a:spcBef>
        <a:spcAft>
          <a:spcPct val="0"/>
        </a:spcAft>
        <a:defRPr sz="4400">
          <a:solidFill>
            <a:srgbClr val="0E58C4"/>
          </a:solidFill>
          <a:latin typeface="Calibri" pitchFamily="34" charset="0"/>
        </a:defRPr>
      </a:lvl3pPr>
      <a:lvl4pPr algn="ctr" rtl="0" eaLnBrk="0" fontAlgn="base" hangingPunct="0">
        <a:spcBef>
          <a:spcPct val="0"/>
        </a:spcBef>
        <a:spcAft>
          <a:spcPct val="0"/>
        </a:spcAft>
        <a:defRPr sz="4400">
          <a:solidFill>
            <a:srgbClr val="0E58C4"/>
          </a:solidFill>
          <a:latin typeface="Calibri" pitchFamily="34" charset="0"/>
        </a:defRPr>
      </a:lvl4pPr>
      <a:lvl5pPr algn="ctr" rtl="0" eaLnBrk="0" fontAlgn="base" hangingPunct="0">
        <a:spcBef>
          <a:spcPct val="0"/>
        </a:spcBef>
        <a:spcAft>
          <a:spcPct val="0"/>
        </a:spcAft>
        <a:defRPr sz="4400">
          <a:solidFill>
            <a:srgbClr val="0E58C4"/>
          </a:solidFill>
          <a:latin typeface="Calibri" pitchFamily="34" charset="0"/>
        </a:defRPr>
      </a:lvl5pPr>
      <a:lvl6pPr marL="457200" algn="ctr" rtl="0" fontAlgn="base">
        <a:spcBef>
          <a:spcPct val="0"/>
        </a:spcBef>
        <a:spcAft>
          <a:spcPct val="0"/>
        </a:spcAft>
        <a:defRPr sz="4400">
          <a:solidFill>
            <a:srgbClr val="0E58C4"/>
          </a:solidFill>
          <a:latin typeface="Calibri" pitchFamily="34" charset="0"/>
        </a:defRPr>
      </a:lvl6pPr>
      <a:lvl7pPr marL="914400" algn="ctr" rtl="0" fontAlgn="base">
        <a:spcBef>
          <a:spcPct val="0"/>
        </a:spcBef>
        <a:spcAft>
          <a:spcPct val="0"/>
        </a:spcAft>
        <a:defRPr sz="4400">
          <a:solidFill>
            <a:srgbClr val="0E58C4"/>
          </a:solidFill>
          <a:latin typeface="Calibri" pitchFamily="34" charset="0"/>
        </a:defRPr>
      </a:lvl7pPr>
      <a:lvl8pPr marL="1371600" algn="ctr" rtl="0" fontAlgn="base">
        <a:spcBef>
          <a:spcPct val="0"/>
        </a:spcBef>
        <a:spcAft>
          <a:spcPct val="0"/>
        </a:spcAft>
        <a:defRPr sz="4400">
          <a:solidFill>
            <a:srgbClr val="0E58C4"/>
          </a:solidFill>
          <a:latin typeface="Calibri" pitchFamily="34" charset="0"/>
        </a:defRPr>
      </a:lvl8pPr>
      <a:lvl9pPr marL="1828800" algn="ctr" rtl="0" fontAlgn="base">
        <a:spcBef>
          <a:spcPct val="0"/>
        </a:spcBef>
        <a:spcAft>
          <a:spcPct val="0"/>
        </a:spcAft>
        <a:defRPr sz="4400">
          <a:solidFill>
            <a:srgbClr val="0E58C4"/>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rgbClr val="0E58C4"/>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rgbClr val="0E58C4"/>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rgbClr val="0E58C4"/>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rgbClr val="0E58C4"/>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rgbClr val="0E58C4"/>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mailto:kurskkonkurs@mail.ru"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hyperlink" Target="https://metodist.natlang.ru/"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2381250"/>
            <a:ext cx="8604250" cy="1081088"/>
          </a:xfrm>
        </p:spPr>
        <p:txBody>
          <a:bodyPr wrap="square" numCol="1" anchorCtr="0" compatLnSpc="1">
            <a:prstTxWarp prst="textNoShape">
              <a:avLst/>
            </a:prstTxWarp>
            <a:noAutofit/>
          </a:bodyPr>
          <a:lstStyle/>
          <a:p>
            <a:pPr eaLnBrk="1" hangingPunct="1">
              <a:defRPr/>
            </a:pPr>
            <a:r>
              <a:rPr lang="ru-RU" sz="4800" dirty="0" smtClean="0">
                <a:solidFill>
                  <a:schemeClr val="accent1"/>
                </a:solidFill>
                <a:effectLst>
                  <a:outerShdw blurRad="38100" dist="38100" dir="2700000" algn="tl">
                    <a:srgbClr val="C0C0C0"/>
                  </a:outerShdw>
                </a:effectLst>
                <a:latin typeface="Times New Roman" pitchFamily="18" charset="0"/>
              </a:rPr>
              <a:t/>
            </a:r>
            <a:br>
              <a:rPr lang="ru-RU" sz="4800" dirty="0" smtClean="0">
                <a:solidFill>
                  <a:schemeClr val="accent1"/>
                </a:solidFill>
                <a:effectLst>
                  <a:outerShdw blurRad="38100" dist="38100" dir="2700000" algn="tl">
                    <a:srgbClr val="C0C0C0"/>
                  </a:outerShdw>
                </a:effectLst>
                <a:latin typeface="Times New Roman" pitchFamily="18" charset="0"/>
              </a:rPr>
            </a:br>
            <a:r>
              <a:rPr lang="ru-RU" sz="4800" dirty="0" smtClean="0">
                <a:solidFill>
                  <a:srgbClr val="CC3300"/>
                </a:solidFill>
                <a:effectLst>
                  <a:outerShdw blurRad="38100" dist="38100" dir="2700000" algn="tl">
                    <a:srgbClr val="C0C0C0"/>
                  </a:outerShdw>
                </a:effectLst>
                <a:latin typeface="Times New Roman" pitchFamily="18" charset="0"/>
              </a:rPr>
              <a:t>О </a:t>
            </a:r>
            <a:r>
              <a:rPr lang="ru-RU" dirty="0" smtClean="0">
                <a:solidFill>
                  <a:srgbClr val="CC3300"/>
                </a:solidFill>
                <a:effectLst>
                  <a:outerShdw blurRad="38100" dist="38100" dir="2700000" algn="tl">
                    <a:srgbClr val="C0C0C0"/>
                  </a:outerShdw>
                </a:effectLst>
                <a:latin typeface="Times New Roman" pitchFamily="18" charset="0"/>
              </a:rPr>
              <a:t>Всероссийском конкурсе методических разработок для преподавателей русского государственного и родных языков народов Российской Федерации</a:t>
            </a:r>
            <a:r>
              <a:rPr lang="ru-RU" b="0" dirty="0" smtClean="0">
                <a:solidFill>
                  <a:srgbClr val="0E58C4"/>
                </a:solidFill>
                <a:effectLst/>
              </a:rPr>
              <a:t> </a:t>
            </a:r>
            <a:r>
              <a:rPr lang="ru-RU" sz="4000" dirty="0" smtClean="0">
                <a:solidFill>
                  <a:srgbClr val="0E58C4"/>
                </a:solidFill>
                <a:effectLst>
                  <a:outerShdw blurRad="38100" dist="38100" dir="2700000" algn="tl">
                    <a:srgbClr val="C0C0C0"/>
                  </a:outerShdw>
                </a:effectLst>
              </a:rPr>
              <a:t>                         </a:t>
            </a:r>
            <a:br>
              <a:rPr lang="ru-RU" sz="4000" dirty="0" smtClean="0">
                <a:solidFill>
                  <a:srgbClr val="0E58C4"/>
                </a:solidFill>
                <a:effectLst>
                  <a:outerShdw blurRad="38100" dist="38100" dir="2700000" algn="tl">
                    <a:srgbClr val="C0C0C0"/>
                  </a:outerShdw>
                </a:effectLst>
              </a:rPr>
            </a:br>
            <a:r>
              <a:rPr lang="ru-RU" sz="4000" dirty="0" smtClean="0">
                <a:solidFill>
                  <a:srgbClr val="0E58C4"/>
                </a:solidFill>
                <a:effectLst>
                  <a:outerShdw blurRad="38100" dist="38100" dir="2700000" algn="tl">
                    <a:srgbClr val="C0C0C0"/>
                  </a:outerShdw>
                </a:effectLst>
              </a:rPr>
              <a:t>                          </a:t>
            </a:r>
            <a:r>
              <a:rPr lang="ru-RU" sz="3200" b="0" i="1" dirty="0" err="1" smtClean="0">
                <a:solidFill>
                  <a:schemeClr val="tx1"/>
                </a:solidFill>
                <a:effectLst>
                  <a:outerShdw blurRad="38100" dist="38100" dir="2700000" algn="tl">
                    <a:srgbClr val="C0C0C0"/>
                  </a:outerShdw>
                </a:effectLst>
                <a:latin typeface="Times New Roman" pitchFamily="18" charset="0"/>
              </a:rPr>
              <a:t>Зимнева</a:t>
            </a:r>
            <a:r>
              <a:rPr lang="ru-RU" sz="3200" b="0" i="1" dirty="0" smtClean="0">
                <a:solidFill>
                  <a:schemeClr val="tx1"/>
                </a:solidFill>
                <a:effectLst>
                  <a:outerShdw blurRad="38100" dist="38100" dir="2700000" algn="tl">
                    <a:srgbClr val="C0C0C0"/>
                  </a:outerShdw>
                </a:effectLst>
                <a:latin typeface="Times New Roman" pitchFamily="18" charset="0"/>
              </a:rPr>
              <a:t> Ольга Николаевна,</a:t>
            </a:r>
            <a:br>
              <a:rPr lang="ru-RU" sz="3200" b="0" i="1" dirty="0" smtClean="0">
                <a:solidFill>
                  <a:schemeClr val="tx1"/>
                </a:solidFill>
                <a:effectLst>
                  <a:outerShdw blurRad="38100" dist="38100" dir="2700000" algn="tl">
                    <a:srgbClr val="C0C0C0"/>
                  </a:outerShdw>
                </a:effectLst>
                <a:latin typeface="Times New Roman" pitchFamily="18" charset="0"/>
              </a:rPr>
            </a:br>
            <a:r>
              <a:rPr lang="ru-RU" sz="3200" b="0" i="1" dirty="0" smtClean="0">
                <a:solidFill>
                  <a:schemeClr val="tx1"/>
                </a:solidFill>
                <a:effectLst>
                  <a:outerShdw blurRad="38100" dist="38100" dir="2700000" algn="tl">
                    <a:srgbClr val="C0C0C0"/>
                  </a:outerShdw>
                </a:effectLst>
                <a:latin typeface="Times New Roman" pitchFamily="18" charset="0"/>
              </a:rPr>
              <a:t>                     доцент кафедры СГО </a:t>
            </a:r>
            <a:br>
              <a:rPr lang="ru-RU" sz="3200" b="0" i="1" dirty="0" smtClean="0">
                <a:solidFill>
                  <a:schemeClr val="tx1"/>
                </a:solidFill>
                <a:effectLst>
                  <a:outerShdw blurRad="38100" dist="38100" dir="2700000" algn="tl">
                    <a:srgbClr val="C0C0C0"/>
                  </a:outerShdw>
                </a:effectLst>
                <a:latin typeface="Times New Roman" pitchFamily="18" charset="0"/>
              </a:rPr>
            </a:br>
            <a:r>
              <a:rPr lang="ru-RU" sz="3200" b="0" i="1" dirty="0" smtClean="0">
                <a:solidFill>
                  <a:schemeClr val="tx1"/>
                </a:solidFill>
                <a:effectLst>
                  <a:outerShdw blurRad="38100" dist="38100" dir="2700000" algn="tl">
                    <a:srgbClr val="C0C0C0"/>
                  </a:outerShdw>
                </a:effectLst>
                <a:latin typeface="Times New Roman" pitchFamily="18" charset="0"/>
              </a:rPr>
              <a:t>                          ОГБУ ДПО КИРО, к.ф.н.</a:t>
            </a:r>
          </a:p>
        </p:txBody>
      </p:sp>
    </p:spTree>
  </p:cSld>
  <p:clrMapOvr>
    <a:masterClrMapping/>
  </p:clrMapOvr>
  <p:transition spd="slow">
    <p:pull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idx="4294967295"/>
          </p:nvPr>
        </p:nvSpPr>
        <p:spPr bwMode="auto">
          <a:noFill/>
        </p:spPr>
        <p:txBody>
          <a:bodyPr wrap="square" numCol="1" anchorCtr="0" compatLnSpc="1">
            <a:prstTxWarp prst="textNoShape">
              <a:avLst/>
            </a:prstTxWarp>
          </a:bodyPr>
          <a:lstStyle/>
          <a:p>
            <a:r>
              <a:rPr lang="ru-RU" sz="4800" b="1" smtClean="0">
                <a:solidFill>
                  <a:srgbClr val="CC3300"/>
                </a:solidFill>
                <a:effectLst/>
                <a:latin typeface="Times New Roman" pitchFamily="18" charset="0"/>
              </a:rPr>
              <a:t>ВАЖНО!</a:t>
            </a:r>
          </a:p>
        </p:txBody>
      </p:sp>
      <p:sp>
        <p:nvSpPr>
          <p:cNvPr id="25602" name="Rectangle 3"/>
          <p:cNvSpPr>
            <a:spLocks noGrp="1"/>
          </p:cNvSpPr>
          <p:nvPr>
            <p:ph type="body" idx="4294967295"/>
          </p:nvPr>
        </p:nvSpPr>
        <p:spPr/>
        <p:txBody>
          <a:bodyPr/>
          <a:lstStyle/>
          <a:p>
            <a:r>
              <a:rPr lang="ru-RU" sz="3600" b="1" smtClean="0">
                <a:solidFill>
                  <a:schemeClr val="tx1"/>
                </a:solidFill>
                <a:latin typeface="Times New Roman" pitchFamily="18" charset="0"/>
              </a:rPr>
              <a:t>Выбор номинации</a:t>
            </a:r>
            <a:r>
              <a:rPr lang="ru-RU" sz="3600" smtClean="0">
                <a:solidFill>
                  <a:schemeClr val="tx1"/>
                </a:solidFill>
                <a:latin typeface="Times New Roman" pitchFamily="18" charset="0"/>
              </a:rPr>
              <a:t> осуществляет участник Конкурса. </a:t>
            </a:r>
          </a:p>
          <a:p>
            <a:r>
              <a:rPr lang="ru-RU" sz="3600" b="1" smtClean="0">
                <a:solidFill>
                  <a:schemeClr val="tx1"/>
                </a:solidFill>
                <a:latin typeface="Times New Roman" pitchFamily="18" charset="0"/>
              </a:rPr>
              <a:t>Тему конкурсной работы</a:t>
            </a:r>
            <a:r>
              <a:rPr lang="ru-RU" sz="3600" smtClean="0">
                <a:solidFill>
                  <a:schemeClr val="tx1"/>
                </a:solidFill>
                <a:latin typeface="Times New Roman" pitchFamily="18" charset="0"/>
              </a:rPr>
              <a:t> участник Конкурса формулирует </a:t>
            </a:r>
            <a:r>
              <a:rPr lang="ru-RU" sz="3600" b="1" smtClean="0">
                <a:solidFill>
                  <a:schemeClr val="tx1"/>
                </a:solidFill>
                <a:latin typeface="Times New Roman" pitchFamily="18" charset="0"/>
              </a:rPr>
              <a:t>самостоятельно в рамках </a:t>
            </a:r>
            <a:r>
              <a:rPr lang="ru-RU" sz="3600" smtClean="0">
                <a:solidFill>
                  <a:schemeClr val="tx1"/>
                </a:solidFill>
                <a:latin typeface="Times New Roman" pitchFamily="18" charset="0"/>
              </a:rPr>
              <a:t>выбранной им</a:t>
            </a:r>
            <a:r>
              <a:rPr lang="ru-RU" sz="3600" b="1" smtClean="0">
                <a:solidFill>
                  <a:schemeClr val="tx1"/>
                </a:solidFill>
                <a:latin typeface="Times New Roman" pitchFamily="18" charset="0"/>
              </a:rPr>
              <a:t> номинации</a:t>
            </a:r>
            <a:r>
              <a:rPr lang="ru-RU" sz="3600" smtClean="0">
                <a:solidFill>
                  <a:schemeClr val="tx1"/>
                </a:solidFill>
                <a:latin typeface="Times New Roman" pitchFamily="18" charset="0"/>
              </a:rPr>
              <a:t>. </a:t>
            </a:r>
          </a:p>
        </p:txBody>
      </p:sp>
    </p:spTree>
  </p:cSld>
  <p:clrMapOvr>
    <a:masterClrMapping/>
  </p:clrMapOvr>
  <p:transition spd="slow">
    <p:pull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p:cNvSpPr>
          <p:nvPr>
            <p:ph type="title" idx="4294967295"/>
          </p:nvPr>
        </p:nvSpPr>
        <p:spPr bwMode="auto">
          <a:xfrm>
            <a:off x="250825" y="0"/>
            <a:ext cx="7345363" cy="1223963"/>
          </a:xfrm>
          <a:noFill/>
        </p:spPr>
        <p:txBody>
          <a:bodyPr wrap="square" numCol="1" anchorCtr="0" compatLnSpc="1">
            <a:prstTxWarp prst="textNoShape">
              <a:avLst/>
            </a:prstTxWarp>
          </a:bodyPr>
          <a:lstStyle/>
          <a:p>
            <a:r>
              <a:rPr lang="ru-RU" sz="4000" b="1" smtClean="0">
                <a:solidFill>
                  <a:srgbClr val="CC3300"/>
                </a:solidFill>
                <a:effectLst/>
                <a:latin typeface="Times New Roman" pitchFamily="18" charset="0"/>
              </a:rPr>
              <a:t>Конкурсная работа включает</a:t>
            </a:r>
            <a:r>
              <a:rPr lang="ru-RU" sz="4000" smtClean="0">
                <a:effectLst/>
              </a:rPr>
              <a:t> </a:t>
            </a:r>
          </a:p>
        </p:txBody>
      </p:sp>
      <p:sp>
        <p:nvSpPr>
          <p:cNvPr id="26626" name="Rectangle 3"/>
          <p:cNvSpPr>
            <a:spLocks noGrp="1"/>
          </p:cNvSpPr>
          <p:nvPr>
            <p:ph type="body" idx="4294967295"/>
          </p:nvPr>
        </p:nvSpPr>
        <p:spPr>
          <a:xfrm>
            <a:off x="0" y="1196975"/>
            <a:ext cx="9144000" cy="5661025"/>
          </a:xfrm>
        </p:spPr>
        <p:txBody>
          <a:bodyPr/>
          <a:lstStyle/>
          <a:p>
            <a:r>
              <a:rPr lang="ru-RU" sz="3600" b="1" smtClean="0">
                <a:solidFill>
                  <a:schemeClr val="tx1"/>
                </a:solidFill>
                <a:latin typeface="Times New Roman" pitchFamily="18" charset="0"/>
              </a:rPr>
              <a:t>педагогическое эссе</a:t>
            </a:r>
            <a:r>
              <a:rPr lang="ru-RU" sz="3600" smtClean="0">
                <a:solidFill>
                  <a:schemeClr val="tx1"/>
                </a:solidFill>
                <a:latin typeface="Times New Roman" pitchFamily="18" charset="0"/>
              </a:rPr>
              <a:t> «Мои методические находки» (не более 3-х стр.);</a:t>
            </a:r>
          </a:p>
          <a:p>
            <a:r>
              <a:rPr lang="ru-RU" sz="3600" smtClean="0">
                <a:solidFill>
                  <a:schemeClr val="tx1"/>
                </a:solidFill>
                <a:latin typeface="Times New Roman" pitchFamily="18" charset="0"/>
              </a:rPr>
              <a:t>методические </a:t>
            </a:r>
            <a:r>
              <a:rPr lang="ru-RU" sz="3600" b="1" smtClean="0">
                <a:solidFill>
                  <a:schemeClr val="tx1"/>
                </a:solidFill>
                <a:latin typeface="Times New Roman" pitchFamily="18" charset="0"/>
              </a:rPr>
              <a:t>разработки уроков</a:t>
            </a:r>
            <a:r>
              <a:rPr lang="ru-RU" sz="3600" smtClean="0">
                <a:solidFill>
                  <a:schemeClr val="tx1"/>
                </a:solidFill>
                <a:latin typeface="Times New Roman" pitchFamily="18" charset="0"/>
              </a:rPr>
              <a:t> согласно выбранной номинации </a:t>
            </a:r>
            <a:r>
              <a:rPr lang="ru-RU" sz="3600" b="1" smtClean="0">
                <a:solidFill>
                  <a:schemeClr val="tx1"/>
                </a:solidFill>
                <a:latin typeface="Times New Roman" pitchFamily="18" charset="0"/>
              </a:rPr>
              <a:t>(не более 2-х);</a:t>
            </a:r>
          </a:p>
          <a:p>
            <a:r>
              <a:rPr lang="ru-RU" sz="3600" b="1" smtClean="0">
                <a:solidFill>
                  <a:schemeClr val="tx1"/>
                </a:solidFill>
                <a:latin typeface="Times New Roman" pitchFamily="18" charset="0"/>
              </a:rPr>
              <a:t>ссылку на видеозапись урока</a:t>
            </a:r>
            <a:r>
              <a:rPr lang="ru-RU" sz="3600" smtClean="0">
                <a:solidFill>
                  <a:schemeClr val="tx1"/>
                </a:solidFill>
                <a:latin typeface="Times New Roman" pitchFamily="18" charset="0"/>
              </a:rPr>
              <a:t> согласно выбранной номинации;</a:t>
            </a:r>
          </a:p>
          <a:p>
            <a:r>
              <a:rPr lang="ru-RU" sz="3600" smtClean="0">
                <a:solidFill>
                  <a:schemeClr val="tx1"/>
                </a:solidFill>
                <a:latin typeface="Times New Roman" pitchFamily="18" charset="0"/>
              </a:rPr>
              <a:t>ссылки на публикации, авторские программы, учебники, УМК </a:t>
            </a:r>
            <a:r>
              <a:rPr lang="ru-RU" sz="3600" b="1" smtClean="0">
                <a:solidFill>
                  <a:schemeClr val="tx1"/>
                </a:solidFill>
                <a:latin typeface="Times New Roman" pitchFamily="18" charset="0"/>
              </a:rPr>
              <a:t>(при наличии).</a:t>
            </a:r>
          </a:p>
        </p:txBody>
      </p:sp>
    </p:spTree>
  </p:cSld>
  <p:clrMapOvr>
    <a:masterClrMapping/>
  </p:clrMapOvr>
  <p:transition spd="slow">
    <p:pull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idx="4294967295"/>
          </p:nvPr>
        </p:nvSpPr>
        <p:spPr bwMode="auto">
          <a:xfrm>
            <a:off x="0" y="192088"/>
            <a:ext cx="8675688" cy="1223962"/>
          </a:xfrm>
          <a:noFill/>
        </p:spPr>
        <p:txBody>
          <a:bodyPr wrap="square" numCol="1" anchorCtr="0" compatLnSpc="1">
            <a:prstTxWarp prst="textNoShape">
              <a:avLst/>
            </a:prstTxWarp>
          </a:bodyPr>
          <a:lstStyle/>
          <a:p>
            <a:r>
              <a:rPr lang="ru-RU" b="1" smtClean="0">
                <a:solidFill>
                  <a:srgbClr val="CC3300"/>
                </a:solidFill>
                <a:effectLst/>
                <a:latin typeface="Times New Roman" pitchFamily="18" charset="0"/>
              </a:rPr>
              <a:t>Документы участника Конкурса:</a:t>
            </a:r>
          </a:p>
        </p:txBody>
      </p:sp>
      <p:sp>
        <p:nvSpPr>
          <p:cNvPr id="27650" name="Rectangle 3"/>
          <p:cNvSpPr>
            <a:spLocks noGrp="1"/>
          </p:cNvSpPr>
          <p:nvPr>
            <p:ph type="body" idx="4294967295"/>
          </p:nvPr>
        </p:nvSpPr>
        <p:spPr>
          <a:xfrm>
            <a:off x="468313" y="1196975"/>
            <a:ext cx="8675687" cy="5327650"/>
          </a:xfrm>
        </p:spPr>
        <p:txBody>
          <a:bodyPr/>
          <a:lstStyle/>
          <a:p>
            <a:pPr>
              <a:buFont typeface="Arial" charset="0"/>
              <a:buNone/>
            </a:pPr>
            <a:r>
              <a:rPr lang="ru-RU" smtClean="0">
                <a:solidFill>
                  <a:schemeClr val="tx1"/>
                </a:solidFill>
                <a:latin typeface="Times New Roman" pitchFamily="18" charset="0"/>
              </a:rPr>
              <a:t>1. </a:t>
            </a:r>
            <a:r>
              <a:rPr lang="ru-RU" sz="2800" smtClean="0">
                <a:solidFill>
                  <a:schemeClr val="tx1"/>
                </a:solidFill>
                <a:latin typeface="Times New Roman" pitchFamily="18" charset="0"/>
              </a:rPr>
              <a:t>Заявка на участие в федеральном этапе Конкурса.</a:t>
            </a:r>
          </a:p>
          <a:p>
            <a:pPr>
              <a:buFont typeface="Arial" charset="0"/>
              <a:buNone/>
            </a:pPr>
            <a:r>
              <a:rPr lang="ru-RU" sz="2800" smtClean="0">
                <a:solidFill>
                  <a:schemeClr val="tx1"/>
                </a:solidFill>
                <a:latin typeface="Times New Roman" pitchFamily="18" charset="0"/>
              </a:rPr>
              <a:t>2. Сканированная копия педагогического эссе, выполненная на бланке Конкурса. </a:t>
            </a:r>
            <a:r>
              <a:rPr lang="ru-RU" sz="2800" b="1" smtClean="0">
                <a:solidFill>
                  <a:schemeClr val="tx1"/>
                </a:solidFill>
                <a:latin typeface="Times New Roman" pitchFamily="18" charset="0"/>
              </a:rPr>
              <a:t>Данная копия должна представлять собою один файл</a:t>
            </a:r>
            <a:r>
              <a:rPr lang="ru-RU" b="1" smtClean="0">
                <a:solidFill>
                  <a:schemeClr val="tx1"/>
                </a:solidFill>
                <a:latin typeface="Times New Roman" pitchFamily="18" charset="0"/>
              </a:rPr>
              <a:t>. </a:t>
            </a:r>
          </a:p>
          <a:p>
            <a:pPr>
              <a:buFont typeface="Arial" charset="0"/>
              <a:buNone/>
            </a:pPr>
            <a:r>
              <a:rPr lang="ru-RU" smtClean="0">
                <a:solidFill>
                  <a:schemeClr val="tx1"/>
                </a:solidFill>
                <a:latin typeface="Times New Roman" pitchFamily="18" charset="0"/>
              </a:rPr>
              <a:t>3. </a:t>
            </a:r>
            <a:r>
              <a:rPr lang="ru-RU" sz="2800" smtClean="0">
                <a:solidFill>
                  <a:schemeClr val="tx1"/>
                </a:solidFill>
                <a:latin typeface="Times New Roman" pitchFamily="18" charset="0"/>
                <a:cs typeface="Times New Roman" pitchFamily="18" charset="0"/>
              </a:rPr>
              <a:t>Сканированные копии методических разработок уроков согласно выбранной номинации. Требования: верхнее поле – 2 см, нижнее – 2 см, правое – 1,5 см, левое – 3 см; полуторный интервал; выравнивание по ширине; основной шрифт Times New Roman, размер шрифта 14.</a:t>
            </a:r>
            <a:r>
              <a:rPr lang="ru-RU" sz="2800" smtClean="0">
                <a:latin typeface="Times New Roman" pitchFamily="18" charset="0"/>
                <a:cs typeface="Times New Roman" pitchFamily="18" charset="0"/>
              </a:rPr>
              <a:t> </a:t>
            </a:r>
            <a:r>
              <a:rPr lang="ru-RU" sz="2800" b="1" smtClean="0">
                <a:solidFill>
                  <a:schemeClr val="tx1"/>
                </a:solidFill>
                <a:latin typeface="Times New Roman" pitchFamily="18" charset="0"/>
                <a:cs typeface="Times New Roman" pitchFamily="18" charset="0"/>
              </a:rPr>
              <a:t>Объем работы не должен превышать 10 страниц, включая титульную страницу.</a:t>
            </a:r>
          </a:p>
        </p:txBody>
      </p:sp>
    </p:spTree>
  </p:cSld>
  <p:clrMapOvr>
    <a:masterClrMapping/>
  </p:clrMapOvr>
  <p:transition spd="slow">
    <p:pull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idx="4294967295"/>
          </p:nvPr>
        </p:nvSpPr>
        <p:spPr bwMode="auto">
          <a:noFill/>
        </p:spPr>
        <p:txBody>
          <a:bodyPr wrap="square" numCol="1" anchorCtr="0" compatLnSpc="1">
            <a:prstTxWarp prst="textNoShape">
              <a:avLst/>
            </a:prstTxWarp>
          </a:bodyPr>
          <a:lstStyle/>
          <a:p>
            <a:endParaRPr lang="ru-RU" smtClean="0">
              <a:effectLst/>
            </a:endParaRPr>
          </a:p>
        </p:txBody>
      </p:sp>
      <p:sp>
        <p:nvSpPr>
          <p:cNvPr id="28674" name="Rectangle 3"/>
          <p:cNvSpPr>
            <a:spLocks noGrp="1"/>
          </p:cNvSpPr>
          <p:nvPr>
            <p:ph type="body" idx="4294967295"/>
          </p:nvPr>
        </p:nvSpPr>
        <p:spPr>
          <a:xfrm>
            <a:off x="395288" y="404813"/>
            <a:ext cx="8353425" cy="6192837"/>
          </a:xfrm>
        </p:spPr>
        <p:txBody>
          <a:bodyPr/>
          <a:lstStyle/>
          <a:p>
            <a:pPr>
              <a:lnSpc>
                <a:spcPct val="90000"/>
              </a:lnSpc>
              <a:buFont typeface="Arial" charset="0"/>
              <a:buNone/>
            </a:pPr>
            <a:r>
              <a:rPr lang="ru-RU" sz="3600" smtClean="0">
                <a:solidFill>
                  <a:schemeClr val="tx1"/>
                </a:solidFill>
                <a:latin typeface="Times New Roman" pitchFamily="18" charset="0"/>
              </a:rPr>
              <a:t>4. Ссылка на видеозапись урока, оформленная отдельным вложением. Видеозапись урока не является иллюстрацией приложенных методических разработок уроков (</a:t>
            </a:r>
            <a:r>
              <a:rPr lang="ru-RU" sz="3600" b="1" smtClean="0">
                <a:solidFill>
                  <a:schemeClr val="tx1"/>
                </a:solidFill>
                <a:latin typeface="Times New Roman" pitchFamily="18" charset="0"/>
              </a:rPr>
              <a:t>т.е. урок другой, нежели в п.3).</a:t>
            </a:r>
          </a:p>
          <a:p>
            <a:pPr>
              <a:lnSpc>
                <a:spcPct val="90000"/>
              </a:lnSpc>
              <a:buFont typeface="Arial" charset="0"/>
              <a:buNone/>
            </a:pPr>
            <a:r>
              <a:rPr lang="ru-RU" sz="3600" smtClean="0">
                <a:solidFill>
                  <a:schemeClr val="tx1"/>
                </a:solidFill>
                <a:latin typeface="Times New Roman" pitchFamily="18" charset="0"/>
              </a:rPr>
              <a:t>5. Согласие на обработку персональных данных.</a:t>
            </a:r>
          </a:p>
          <a:p>
            <a:pPr>
              <a:lnSpc>
                <a:spcPct val="90000"/>
              </a:lnSpc>
              <a:buFont typeface="Arial" charset="0"/>
              <a:buNone/>
            </a:pPr>
            <a:r>
              <a:rPr lang="ru-RU" sz="3600" smtClean="0">
                <a:solidFill>
                  <a:schemeClr val="tx1"/>
                </a:solidFill>
                <a:latin typeface="Times New Roman" pitchFamily="18" charset="0"/>
              </a:rPr>
              <a:t>6. Ссылки на публикации, авторские программы, учебники, УМК (</a:t>
            </a:r>
            <a:r>
              <a:rPr lang="ru-RU" sz="3600" b="1" smtClean="0">
                <a:solidFill>
                  <a:schemeClr val="tx1"/>
                </a:solidFill>
                <a:latin typeface="Times New Roman" pitchFamily="18" charset="0"/>
              </a:rPr>
              <a:t>при наличии</a:t>
            </a:r>
            <a:r>
              <a:rPr lang="ru-RU" sz="3600" smtClean="0">
                <a:solidFill>
                  <a:schemeClr val="tx1"/>
                </a:solidFill>
                <a:latin typeface="Times New Roman" pitchFamily="18" charset="0"/>
              </a:rPr>
              <a:t>).</a:t>
            </a:r>
            <a:r>
              <a:rPr lang="ru-RU" smtClean="0"/>
              <a:t> </a:t>
            </a:r>
          </a:p>
        </p:txBody>
      </p:sp>
    </p:spTree>
  </p:cSld>
  <p:clrMapOvr>
    <a:masterClrMapping/>
  </p:clrMapOvr>
  <p:transition spd="slow">
    <p:pull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p:cNvSpPr>
          <p:nvPr>
            <p:ph type="title" idx="4294967295"/>
          </p:nvPr>
        </p:nvSpPr>
        <p:spPr bwMode="auto"/>
        <p:txBody>
          <a:bodyPr wrap="square" numCol="1" anchorCtr="0" compatLnSpc="1">
            <a:prstTxWarp prst="textNoShape">
              <a:avLst/>
            </a:prstTxWarp>
            <a:normAutofit fontScale="90000"/>
          </a:bodyPr>
          <a:lstStyle/>
          <a:p>
            <a:pPr>
              <a:defRPr/>
            </a:pPr>
            <a:r>
              <a:rPr lang="ru-RU" b="1" dirty="0" smtClean="0">
                <a:solidFill>
                  <a:srgbClr val="FF0000"/>
                </a:solidFill>
                <a:effectLst/>
                <a:latin typeface="Times New Roman" panose="02020603050405020304" pitchFamily="18" charset="0"/>
                <a:cs typeface="Times New Roman" panose="02020603050405020304" pitchFamily="18" charset="0"/>
              </a:rPr>
              <a:t>Критерии </a:t>
            </a:r>
            <a:r>
              <a:rPr lang="ru-RU" b="1" dirty="0">
                <a:solidFill>
                  <a:srgbClr val="FF0000"/>
                </a:solidFill>
                <a:effectLst/>
                <a:latin typeface="Times New Roman" panose="02020603050405020304" pitchFamily="18" charset="0"/>
                <a:cs typeface="Times New Roman" panose="02020603050405020304" pitchFamily="18" charset="0"/>
              </a:rPr>
              <a:t>оценки педагогического эссе «Мои методические находки</a:t>
            </a:r>
            <a:r>
              <a:rPr lang="ru-RU" b="1" dirty="0" smtClean="0">
                <a:solidFill>
                  <a:srgbClr val="FF0000"/>
                </a:solidFill>
                <a:effectLst/>
                <a:latin typeface="Times New Roman" panose="02020603050405020304" pitchFamily="18" charset="0"/>
                <a:cs typeface="Times New Roman" panose="02020603050405020304" pitchFamily="18" charset="0"/>
              </a:rPr>
              <a:t>»</a:t>
            </a:r>
          </a:p>
        </p:txBody>
      </p:sp>
      <p:sp>
        <p:nvSpPr>
          <p:cNvPr id="62467" name="Rectangle 3"/>
          <p:cNvSpPr>
            <a:spLocks noGrp="1"/>
          </p:cNvSpPr>
          <p:nvPr>
            <p:ph type="body" idx="4294967295"/>
          </p:nvPr>
        </p:nvSpPr>
        <p:spPr>
          <a:xfrm>
            <a:off x="827088" y="1557338"/>
            <a:ext cx="7777162" cy="5184775"/>
          </a:xfrm>
        </p:spPr>
        <p:txBody>
          <a:bodyPr/>
          <a:lstStyle/>
          <a:p>
            <a:pPr marL="0" indent="0">
              <a:buFont typeface="Arial" charset="0"/>
              <a:buNone/>
              <a:defRPr/>
            </a:pPr>
            <a:r>
              <a:rPr lang="ru-RU" dirty="0">
                <a:solidFill>
                  <a:schemeClr val="tx1"/>
                </a:solidFill>
                <a:latin typeface="Times New Roman" panose="02020603050405020304" pitchFamily="18" charset="0"/>
                <a:cs typeface="Times New Roman" panose="02020603050405020304" pitchFamily="18" charset="0"/>
              </a:rPr>
              <a:t>– </a:t>
            </a:r>
            <a:r>
              <a:rPr lang="ru-RU" sz="3600" b="1" dirty="0">
                <a:solidFill>
                  <a:schemeClr val="tx1"/>
                </a:solidFill>
                <a:latin typeface="Times New Roman" panose="02020603050405020304" pitchFamily="18" charset="0"/>
                <a:cs typeface="Times New Roman" panose="02020603050405020304" pitchFamily="18" charset="0"/>
              </a:rPr>
              <a:t>соответствие целям </a:t>
            </a:r>
            <a:r>
              <a:rPr lang="ru-RU" sz="3600" dirty="0">
                <a:solidFill>
                  <a:schemeClr val="tx1"/>
                </a:solidFill>
                <a:latin typeface="Times New Roman" panose="02020603050405020304" pitchFamily="18" charset="0"/>
                <a:cs typeface="Times New Roman" panose="02020603050405020304" pitchFamily="18" charset="0"/>
              </a:rPr>
              <a:t>и задачам Конкурса;</a:t>
            </a:r>
          </a:p>
          <a:p>
            <a:pPr marL="0" indent="0">
              <a:buFont typeface="Arial" charset="0"/>
              <a:buNone/>
              <a:defRPr/>
            </a:pPr>
            <a:r>
              <a:rPr lang="ru-RU" sz="3600" dirty="0">
                <a:solidFill>
                  <a:schemeClr val="tx1"/>
                </a:solidFill>
                <a:latin typeface="Times New Roman" panose="02020603050405020304" pitchFamily="18" charset="0"/>
                <a:cs typeface="Times New Roman" panose="02020603050405020304" pitchFamily="18" charset="0"/>
              </a:rPr>
              <a:t>– </a:t>
            </a:r>
            <a:r>
              <a:rPr lang="ru-RU" sz="3600" b="1" dirty="0">
                <a:solidFill>
                  <a:schemeClr val="tx1"/>
                </a:solidFill>
                <a:latin typeface="Times New Roman" panose="02020603050405020304" pitchFamily="18" charset="0"/>
                <a:cs typeface="Times New Roman" panose="02020603050405020304" pitchFamily="18" charset="0"/>
              </a:rPr>
              <a:t>новизна и оригинальность </a:t>
            </a:r>
            <a:r>
              <a:rPr lang="ru-RU" sz="3600" dirty="0">
                <a:solidFill>
                  <a:schemeClr val="tx1"/>
                </a:solidFill>
                <a:latin typeface="Times New Roman" panose="02020603050405020304" pitchFamily="18" charset="0"/>
                <a:cs typeface="Times New Roman" panose="02020603050405020304" pitchFamily="18" charset="0"/>
              </a:rPr>
              <a:t>методических решений;</a:t>
            </a:r>
          </a:p>
          <a:p>
            <a:pPr marL="0" indent="0">
              <a:buFont typeface="Arial" charset="0"/>
              <a:buNone/>
              <a:defRPr/>
            </a:pPr>
            <a:r>
              <a:rPr lang="ru-RU" sz="3600" dirty="0">
                <a:solidFill>
                  <a:schemeClr val="tx1"/>
                </a:solidFill>
                <a:latin typeface="Times New Roman" panose="02020603050405020304" pitchFamily="18" charset="0"/>
                <a:cs typeface="Times New Roman" panose="02020603050405020304" pitchFamily="18" charset="0"/>
              </a:rPr>
              <a:t>– </a:t>
            </a:r>
            <a:r>
              <a:rPr lang="ru-RU" sz="3600" b="1" dirty="0">
                <a:solidFill>
                  <a:schemeClr val="tx1"/>
                </a:solidFill>
                <a:latin typeface="Times New Roman" panose="02020603050405020304" pitchFamily="18" charset="0"/>
                <a:cs typeface="Times New Roman" panose="02020603050405020304" pitchFamily="18" charset="0"/>
              </a:rPr>
              <a:t>концептуальность и аргументированность </a:t>
            </a:r>
            <a:r>
              <a:rPr lang="ru-RU" sz="3600" dirty="0">
                <a:solidFill>
                  <a:schemeClr val="tx1"/>
                </a:solidFill>
                <a:latin typeface="Times New Roman" panose="02020603050405020304" pitchFamily="18" charset="0"/>
                <a:cs typeface="Times New Roman" panose="02020603050405020304" pitchFamily="18" charset="0"/>
              </a:rPr>
              <a:t>положений эссе;</a:t>
            </a:r>
          </a:p>
          <a:p>
            <a:pPr marL="0" indent="0">
              <a:buFont typeface="Arial" charset="0"/>
              <a:buNone/>
              <a:defRPr/>
            </a:pPr>
            <a:r>
              <a:rPr lang="ru-RU" sz="3600" dirty="0">
                <a:solidFill>
                  <a:schemeClr val="tx1"/>
                </a:solidFill>
                <a:latin typeface="Times New Roman" panose="02020603050405020304" pitchFamily="18" charset="0"/>
                <a:cs typeface="Times New Roman" panose="02020603050405020304" pitchFamily="18" charset="0"/>
              </a:rPr>
              <a:t>– </a:t>
            </a:r>
            <a:r>
              <a:rPr lang="ru-RU" sz="3600" b="1" dirty="0">
                <a:solidFill>
                  <a:schemeClr val="tx1"/>
                </a:solidFill>
                <a:latin typeface="Times New Roman" panose="02020603050405020304" pitchFamily="18" charset="0"/>
                <a:cs typeface="Times New Roman" panose="02020603050405020304" pitchFamily="18" charset="0"/>
              </a:rPr>
              <a:t>мастерство изложения </a:t>
            </a:r>
            <a:r>
              <a:rPr lang="ru-RU" sz="3600" dirty="0">
                <a:solidFill>
                  <a:schemeClr val="tx1"/>
                </a:solidFill>
                <a:latin typeface="Times New Roman" panose="02020603050405020304" pitchFamily="18" charset="0"/>
                <a:cs typeface="Times New Roman" panose="02020603050405020304" pitchFamily="18" charset="0"/>
              </a:rPr>
              <a:t>материала (логичность, четкость, культура речи</a:t>
            </a:r>
            <a:r>
              <a:rPr lang="ru-RU" sz="3600" dirty="0" smtClean="0">
                <a:solidFill>
                  <a:schemeClr val="tx1"/>
                </a:solidFill>
                <a:latin typeface="Times New Roman" panose="02020603050405020304" pitchFamily="18" charset="0"/>
                <a:cs typeface="Times New Roman" panose="02020603050405020304" pitchFamily="18" charset="0"/>
              </a:rPr>
              <a:t>).</a:t>
            </a:r>
            <a:endParaRPr lang="ru-RU" sz="3600" dirty="0">
              <a:solidFill>
                <a:schemeClr val="tx1"/>
              </a:solidFill>
              <a:latin typeface="Times New Roman" panose="02020603050405020304" pitchFamily="18" charset="0"/>
              <a:cs typeface="Times New Roman" panose="02020603050405020304" pitchFamily="18" charset="0"/>
            </a:endParaRPr>
          </a:p>
          <a:p>
            <a:pPr>
              <a:defRPr/>
            </a:pPr>
            <a:endParaRPr lang="ru-RU" dirty="0" smtClean="0"/>
          </a:p>
        </p:txBody>
      </p:sp>
    </p:spTree>
  </p:cSld>
  <p:clrMapOvr>
    <a:masterClrMapping/>
  </p:clrMapOvr>
  <p:transition spd="slow">
    <p:pull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p:cNvSpPr>
          <p:nvPr>
            <p:ph type="title" idx="4294967295"/>
          </p:nvPr>
        </p:nvSpPr>
        <p:spPr bwMode="auto"/>
        <p:txBody>
          <a:bodyPr wrap="square" numCol="1" anchorCtr="0" compatLnSpc="1">
            <a:prstTxWarp prst="textNoShape">
              <a:avLst/>
            </a:prstTxWarp>
            <a:normAutofit fontScale="90000"/>
          </a:bodyPr>
          <a:lstStyle/>
          <a:p>
            <a:pPr>
              <a:defRPr/>
            </a:pPr>
            <a:r>
              <a:rPr lang="ru-RU" b="1" dirty="0" smtClean="0">
                <a:solidFill>
                  <a:srgbClr val="FF0000"/>
                </a:solidFill>
                <a:effectLst/>
                <a:latin typeface="Times New Roman" panose="02020603050405020304" pitchFamily="18" charset="0"/>
                <a:cs typeface="Times New Roman" panose="02020603050405020304" pitchFamily="18" charset="0"/>
              </a:rPr>
              <a:t>Критерии </a:t>
            </a:r>
            <a:r>
              <a:rPr lang="ru-RU" b="1" dirty="0">
                <a:solidFill>
                  <a:srgbClr val="FF0000"/>
                </a:solidFill>
                <a:effectLst/>
                <a:latin typeface="Times New Roman" panose="02020603050405020304" pitchFamily="18" charset="0"/>
                <a:cs typeface="Times New Roman" panose="02020603050405020304" pitchFamily="18" charset="0"/>
              </a:rPr>
              <a:t>оценки методических разработок</a:t>
            </a:r>
            <a:endParaRPr lang="ru-RU" b="1" dirty="0" smtClean="0">
              <a:solidFill>
                <a:srgbClr val="FF0000"/>
              </a:solidFill>
              <a:effectLst/>
              <a:latin typeface="Times New Roman" panose="02020603050405020304" pitchFamily="18" charset="0"/>
              <a:cs typeface="Times New Roman" panose="02020603050405020304" pitchFamily="18" charset="0"/>
            </a:endParaRPr>
          </a:p>
        </p:txBody>
      </p:sp>
      <p:sp>
        <p:nvSpPr>
          <p:cNvPr id="30722" name="Rectangle 3"/>
          <p:cNvSpPr>
            <a:spLocks noGrp="1"/>
          </p:cNvSpPr>
          <p:nvPr>
            <p:ph type="body" idx="4294967295"/>
          </p:nvPr>
        </p:nvSpPr>
        <p:spPr>
          <a:xfrm>
            <a:off x="611188" y="1557338"/>
            <a:ext cx="8424862" cy="4824412"/>
          </a:xfrm>
        </p:spPr>
        <p:txBody>
          <a:bodyPr/>
          <a:lstStyle/>
          <a:p>
            <a:pPr marL="0" indent="0">
              <a:buFont typeface="Arial" charset="0"/>
              <a:buNone/>
            </a:pPr>
            <a:r>
              <a:rPr lang="ru-RU" smtClean="0">
                <a:solidFill>
                  <a:schemeClr val="tx1"/>
                </a:solidFill>
                <a:latin typeface="Times New Roman" pitchFamily="18" charset="0"/>
                <a:cs typeface="Times New Roman" pitchFamily="18" charset="0"/>
              </a:rPr>
              <a:t>– </a:t>
            </a:r>
            <a:r>
              <a:rPr lang="ru-RU" b="1" smtClean="0">
                <a:solidFill>
                  <a:schemeClr val="tx1"/>
                </a:solidFill>
                <a:latin typeface="Times New Roman" pitchFamily="18" charset="0"/>
                <a:cs typeface="Times New Roman" pitchFamily="18" charset="0"/>
              </a:rPr>
              <a:t>соответствие</a:t>
            </a:r>
            <a:r>
              <a:rPr lang="ru-RU" smtClean="0">
                <a:solidFill>
                  <a:schemeClr val="tx1"/>
                </a:solidFill>
                <a:latin typeface="Times New Roman" pitchFamily="18" charset="0"/>
                <a:cs typeface="Times New Roman" pitchFamily="18" charset="0"/>
              </a:rPr>
              <a:t> современным целям и задачам образования;</a:t>
            </a:r>
          </a:p>
          <a:p>
            <a:pPr marL="0" indent="0">
              <a:buFont typeface="Arial" charset="0"/>
              <a:buNone/>
            </a:pPr>
            <a:r>
              <a:rPr lang="ru-RU" smtClean="0">
                <a:solidFill>
                  <a:schemeClr val="tx1"/>
                </a:solidFill>
                <a:latin typeface="Times New Roman" pitchFamily="18" charset="0"/>
                <a:cs typeface="Times New Roman" pitchFamily="18" charset="0"/>
              </a:rPr>
              <a:t>– наличие новых </a:t>
            </a:r>
            <a:r>
              <a:rPr lang="ru-RU" b="1" smtClean="0">
                <a:solidFill>
                  <a:schemeClr val="tx1"/>
                </a:solidFill>
                <a:latin typeface="Times New Roman" pitchFamily="18" charset="0"/>
                <a:cs typeface="Times New Roman" pitchFamily="18" charset="0"/>
              </a:rPr>
              <a:t>оригинальных подходов </a:t>
            </a:r>
            <a:r>
              <a:rPr lang="ru-RU" smtClean="0">
                <a:solidFill>
                  <a:schemeClr val="tx1"/>
                </a:solidFill>
                <a:latin typeface="Times New Roman" pitchFamily="18" charset="0"/>
                <a:cs typeface="Times New Roman" pitchFamily="18" charset="0"/>
              </a:rPr>
              <a:t>к обучению; </a:t>
            </a:r>
          </a:p>
          <a:p>
            <a:pPr marL="0" indent="0">
              <a:buFont typeface="Arial" charset="0"/>
              <a:buNone/>
            </a:pPr>
            <a:r>
              <a:rPr lang="ru-RU" smtClean="0">
                <a:solidFill>
                  <a:schemeClr val="tx1"/>
                </a:solidFill>
                <a:latin typeface="Times New Roman" pitchFamily="18" charset="0"/>
                <a:cs typeface="Times New Roman" pitchFamily="18" charset="0"/>
              </a:rPr>
              <a:t>– степень </a:t>
            </a:r>
            <a:r>
              <a:rPr lang="ru-RU" b="1" smtClean="0">
                <a:solidFill>
                  <a:schemeClr val="tx1"/>
                </a:solidFill>
                <a:latin typeface="Times New Roman" pitchFamily="18" charset="0"/>
                <a:cs typeface="Times New Roman" pitchFamily="18" charset="0"/>
              </a:rPr>
              <a:t>использования диалога культур </a:t>
            </a:r>
            <a:r>
              <a:rPr lang="ru-RU" smtClean="0">
                <a:solidFill>
                  <a:schemeClr val="tx1"/>
                </a:solidFill>
                <a:latin typeface="Times New Roman" pitchFamily="18" charset="0"/>
                <a:cs typeface="Times New Roman" pitchFamily="18" charset="0"/>
              </a:rPr>
              <a:t>и культурологической составляющей содержания обучения;</a:t>
            </a:r>
          </a:p>
          <a:p>
            <a:pPr marL="0" indent="0">
              <a:buFont typeface="Arial" charset="0"/>
              <a:buNone/>
            </a:pPr>
            <a:r>
              <a:rPr lang="ru-RU" smtClean="0">
                <a:solidFill>
                  <a:schemeClr val="tx1"/>
                </a:solidFill>
                <a:latin typeface="Times New Roman" pitchFamily="18" charset="0"/>
                <a:cs typeface="Times New Roman" pitchFamily="18" charset="0"/>
              </a:rPr>
              <a:t>– наличие дидактического материала, пригодного для </a:t>
            </a:r>
            <a:r>
              <a:rPr lang="ru-RU" b="1" smtClean="0">
                <a:solidFill>
                  <a:schemeClr val="tx1"/>
                </a:solidFill>
                <a:latin typeface="Times New Roman" pitchFamily="18" charset="0"/>
                <a:cs typeface="Times New Roman" pitchFamily="18" charset="0"/>
              </a:rPr>
              <a:t>тиражирования опыта </a:t>
            </a:r>
            <a:r>
              <a:rPr lang="ru-RU" smtClean="0">
                <a:solidFill>
                  <a:schemeClr val="tx1"/>
                </a:solidFill>
                <a:latin typeface="Times New Roman" pitchFamily="18" charset="0"/>
                <a:cs typeface="Times New Roman" pitchFamily="18" charset="0"/>
              </a:rPr>
              <a:t>(карточки-задания, схемы, тесты и др.)</a:t>
            </a:r>
          </a:p>
        </p:txBody>
      </p:sp>
    </p:spTree>
  </p:cSld>
  <p:clrMapOvr>
    <a:masterClrMapping/>
  </p:clrMapOvr>
  <p:transition spd="slow">
    <p:pull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92088"/>
            <a:ext cx="8172450" cy="1223962"/>
          </a:xfrm>
        </p:spPr>
        <p:txBody>
          <a:bodyPr>
            <a:normAutofit fontScale="90000"/>
          </a:bodyPr>
          <a:lstStyle/>
          <a:p>
            <a:pPr>
              <a:defRPr/>
            </a:pPr>
            <a:r>
              <a:rPr lang="ru-RU" b="1" dirty="0" smtClean="0">
                <a:solidFill>
                  <a:srgbClr val="FF0000"/>
                </a:solidFill>
                <a:effectLst/>
                <a:latin typeface="Times New Roman" panose="02020603050405020304" pitchFamily="18" charset="0"/>
                <a:cs typeface="Times New Roman" panose="02020603050405020304" pitchFamily="18" charset="0"/>
              </a:rPr>
              <a:t>Критерии </a:t>
            </a:r>
            <a:r>
              <a:rPr lang="ru-RU" b="1" dirty="0">
                <a:solidFill>
                  <a:srgbClr val="FF0000"/>
                </a:solidFill>
                <a:effectLst/>
                <a:latin typeface="Times New Roman" panose="02020603050405020304" pitchFamily="18" charset="0"/>
                <a:cs typeface="Times New Roman" panose="02020603050405020304" pitchFamily="18" charset="0"/>
              </a:rPr>
              <a:t>оценки видеозаписи урока</a:t>
            </a:r>
            <a:endParaRPr lang="ru-RU" b="1" dirty="0">
              <a:solidFill>
                <a:srgbClr val="FF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0" y="1557338"/>
            <a:ext cx="9036050" cy="5300662"/>
          </a:xfrm>
        </p:spPr>
        <p:txBody>
          <a:bodyPr>
            <a:normAutofit fontScale="92500" lnSpcReduction="20000"/>
          </a:bodyPr>
          <a:lstStyle/>
          <a:p>
            <a:pPr marL="0" indent="0">
              <a:buFont typeface="Arial" charset="0"/>
              <a:buNone/>
              <a:defRPr/>
            </a:pPr>
            <a:r>
              <a:rPr lang="ru-RU" dirty="0">
                <a:solidFill>
                  <a:schemeClr val="tx1"/>
                </a:solidFill>
                <a:latin typeface="Times New Roman" panose="02020603050405020304" pitchFamily="18" charset="0"/>
                <a:cs typeface="Times New Roman" panose="02020603050405020304" pitchFamily="18" charset="0"/>
              </a:rPr>
              <a:t>− </a:t>
            </a:r>
            <a:r>
              <a:rPr lang="ru-RU" b="1" dirty="0">
                <a:solidFill>
                  <a:schemeClr val="tx1"/>
                </a:solidFill>
                <a:latin typeface="Times New Roman" panose="02020603050405020304" pitchFamily="18" charset="0"/>
                <a:cs typeface="Times New Roman" panose="02020603050405020304" pitchFamily="18" charset="0"/>
              </a:rPr>
              <a:t>методическое мастерство </a:t>
            </a:r>
            <a:r>
              <a:rPr lang="ru-RU" dirty="0">
                <a:solidFill>
                  <a:schemeClr val="tx1"/>
                </a:solidFill>
                <a:latin typeface="Times New Roman" panose="02020603050405020304" pitchFamily="18" charset="0"/>
                <a:cs typeface="Times New Roman" panose="02020603050405020304" pitchFamily="18" charset="0"/>
              </a:rPr>
              <a:t>(методы и приемы адекватны задачам урока; сочетание методов и приемов оптимально стимулирует интерес обучающихся к изучению </a:t>
            </a:r>
            <a:r>
              <a:rPr lang="ru-RU" dirty="0" smtClean="0">
                <a:solidFill>
                  <a:schemeClr val="tx1"/>
                </a:solidFill>
                <a:latin typeface="Times New Roman" panose="02020603050405020304" pitchFamily="18" charset="0"/>
                <a:cs typeface="Times New Roman" panose="02020603050405020304" pitchFamily="18" charset="0"/>
              </a:rPr>
              <a:t>предмета; </a:t>
            </a:r>
            <a:r>
              <a:rPr lang="ru-RU" dirty="0">
                <a:solidFill>
                  <a:schemeClr val="tx1"/>
                </a:solidFill>
                <a:latin typeface="Times New Roman" panose="02020603050405020304" pitchFamily="18" charset="0"/>
                <a:cs typeface="Times New Roman" panose="02020603050405020304" pitchFamily="18" charset="0"/>
              </a:rPr>
              <a:t>отражается своеобразие методической концепции преподавателя, представленной в других конкурсных материалах);</a:t>
            </a:r>
          </a:p>
          <a:p>
            <a:pPr marL="0" indent="0">
              <a:buFont typeface="Arial" charset="0"/>
              <a:buNone/>
              <a:defRPr/>
            </a:pPr>
            <a:r>
              <a:rPr lang="ru-RU" dirty="0">
                <a:solidFill>
                  <a:schemeClr val="tx1"/>
                </a:solidFill>
                <a:latin typeface="Times New Roman" panose="02020603050405020304" pitchFamily="18" charset="0"/>
                <a:cs typeface="Times New Roman" panose="02020603050405020304" pitchFamily="18" charset="0"/>
              </a:rPr>
              <a:t>− наличие новых </a:t>
            </a:r>
            <a:r>
              <a:rPr lang="ru-RU" b="1" dirty="0">
                <a:solidFill>
                  <a:schemeClr val="tx1"/>
                </a:solidFill>
                <a:latin typeface="Times New Roman" panose="02020603050405020304" pitchFamily="18" charset="0"/>
                <a:cs typeface="Times New Roman" panose="02020603050405020304" pitchFamily="18" charset="0"/>
              </a:rPr>
              <a:t>оригинальных подходов </a:t>
            </a:r>
            <a:r>
              <a:rPr lang="ru-RU" dirty="0">
                <a:solidFill>
                  <a:schemeClr val="tx1"/>
                </a:solidFill>
                <a:latin typeface="Times New Roman" panose="02020603050405020304" pitchFamily="18" charset="0"/>
                <a:cs typeface="Times New Roman" panose="02020603050405020304" pitchFamily="18" charset="0"/>
              </a:rPr>
              <a:t>к обучению;</a:t>
            </a:r>
          </a:p>
          <a:p>
            <a:pPr marL="0" indent="0">
              <a:buFont typeface="Arial" charset="0"/>
              <a:buNone/>
              <a:defRPr/>
            </a:pPr>
            <a:r>
              <a:rPr lang="ru-RU" dirty="0">
                <a:solidFill>
                  <a:schemeClr val="tx1"/>
                </a:solidFill>
                <a:latin typeface="Times New Roman" panose="02020603050405020304" pitchFamily="18" charset="0"/>
                <a:cs typeface="Times New Roman" panose="02020603050405020304" pitchFamily="18" charset="0"/>
              </a:rPr>
              <a:t>− наличие </a:t>
            </a:r>
            <a:r>
              <a:rPr lang="ru-RU" b="1" dirty="0">
                <a:solidFill>
                  <a:schemeClr val="tx1"/>
                </a:solidFill>
                <a:latin typeface="Times New Roman" panose="02020603050405020304" pitchFamily="18" charset="0"/>
                <a:cs typeface="Times New Roman" panose="02020603050405020304" pitchFamily="18" charset="0"/>
              </a:rPr>
              <a:t>интересного</a:t>
            </a:r>
            <a:r>
              <a:rPr lang="ru-RU" dirty="0">
                <a:solidFill>
                  <a:schemeClr val="tx1"/>
                </a:solidFill>
                <a:latin typeface="Times New Roman" panose="02020603050405020304" pitchFamily="18" charset="0"/>
                <a:cs typeface="Times New Roman" panose="02020603050405020304" pitchFamily="18" charset="0"/>
              </a:rPr>
              <a:t> фактического материала, </a:t>
            </a:r>
            <a:r>
              <a:rPr lang="ru-RU" b="1" dirty="0">
                <a:solidFill>
                  <a:schemeClr val="tx1"/>
                </a:solidFill>
                <a:latin typeface="Times New Roman" panose="02020603050405020304" pitchFamily="18" charset="0"/>
                <a:cs typeface="Times New Roman" panose="02020603050405020304" pitchFamily="18" charset="0"/>
              </a:rPr>
              <a:t>логичность</a:t>
            </a:r>
            <a:r>
              <a:rPr lang="ru-RU" dirty="0">
                <a:solidFill>
                  <a:schemeClr val="tx1"/>
                </a:solidFill>
                <a:latin typeface="Times New Roman" panose="02020603050405020304" pitchFamily="18" charset="0"/>
                <a:cs typeface="Times New Roman" panose="02020603050405020304" pitchFamily="18" charset="0"/>
              </a:rPr>
              <a:t> построения урока, наличие </a:t>
            </a:r>
            <a:r>
              <a:rPr lang="ru-RU" b="1" dirty="0">
                <a:solidFill>
                  <a:schemeClr val="tx1"/>
                </a:solidFill>
                <a:latin typeface="Times New Roman" panose="02020603050405020304" pitchFamily="18" charset="0"/>
                <a:cs typeface="Times New Roman" panose="02020603050405020304" pitchFamily="18" charset="0"/>
              </a:rPr>
              <a:t>аргументации</a:t>
            </a:r>
            <a:r>
              <a:rPr lang="ru-RU" dirty="0">
                <a:solidFill>
                  <a:schemeClr val="tx1"/>
                </a:solidFill>
                <a:latin typeface="Times New Roman" panose="02020603050405020304" pitchFamily="18" charset="0"/>
                <a:cs typeface="Times New Roman" panose="02020603050405020304" pitchFamily="18" charset="0"/>
              </a:rPr>
              <a:t>, содержательность </a:t>
            </a:r>
            <a:r>
              <a:rPr lang="ru-RU" b="1" dirty="0">
                <a:solidFill>
                  <a:schemeClr val="tx1"/>
                </a:solidFill>
                <a:latin typeface="Times New Roman" panose="02020603050405020304" pitchFamily="18" charset="0"/>
                <a:cs typeface="Times New Roman" panose="02020603050405020304" pitchFamily="18" charset="0"/>
              </a:rPr>
              <a:t>выводов;</a:t>
            </a:r>
          </a:p>
          <a:p>
            <a:pPr marL="0" indent="0">
              <a:buFont typeface="Arial" charset="0"/>
              <a:buNone/>
              <a:defRPr/>
            </a:pPr>
            <a:r>
              <a:rPr lang="ru-RU" dirty="0">
                <a:solidFill>
                  <a:schemeClr val="tx1"/>
                </a:solidFill>
                <a:latin typeface="Times New Roman" panose="02020603050405020304" pitchFamily="18" charset="0"/>
                <a:cs typeface="Times New Roman" panose="02020603050405020304" pitchFamily="18" charset="0"/>
              </a:rPr>
              <a:t>− использование современных </a:t>
            </a:r>
            <a:r>
              <a:rPr lang="ru-RU" b="1" dirty="0">
                <a:solidFill>
                  <a:schemeClr val="tx1"/>
                </a:solidFill>
                <a:latin typeface="Times New Roman" panose="02020603050405020304" pitchFamily="18" charset="0"/>
                <a:cs typeface="Times New Roman" panose="02020603050405020304" pitchFamily="18" charset="0"/>
              </a:rPr>
              <a:t>цифровых технологий</a:t>
            </a:r>
            <a:r>
              <a:rPr lang="ru-RU" dirty="0">
                <a:solidFill>
                  <a:schemeClr val="tx1"/>
                </a:solidFill>
                <a:latin typeface="Times New Roman" panose="02020603050405020304" pitchFamily="18" charset="0"/>
                <a:cs typeface="Times New Roman" panose="02020603050405020304" pitchFamily="18" charset="0"/>
              </a:rPr>
              <a:t>.</a:t>
            </a:r>
          </a:p>
          <a:p>
            <a:pPr>
              <a:defRPr/>
            </a:pPr>
            <a:endParaRPr lang="ru-RU" dirty="0"/>
          </a:p>
        </p:txBody>
      </p:sp>
    </p:spTree>
  </p:cSld>
  <p:clrMapOvr>
    <a:masterClrMapping/>
  </p:clrMapOvr>
  <p:transition spd="slow">
    <p:pull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0825" y="192088"/>
            <a:ext cx="7345363" cy="1223962"/>
          </a:xfrm>
        </p:spPr>
        <p:txBody>
          <a:bodyPr/>
          <a:lstStyle/>
          <a:p>
            <a:pPr>
              <a:defRPr/>
            </a:pPr>
            <a:r>
              <a:rPr lang="ru-RU" b="1" dirty="0" smtClean="0">
                <a:solidFill>
                  <a:srgbClr val="FF0000"/>
                </a:solidFill>
                <a:latin typeface="Times New Roman" panose="02020603050405020304" pitchFamily="18" charset="0"/>
                <a:cs typeface="Times New Roman" panose="02020603050405020304" pitchFamily="18" charset="0"/>
              </a:rPr>
              <a:t>ВАЖНО!</a:t>
            </a:r>
            <a:endParaRPr lang="ru-RU" b="1" dirty="0">
              <a:solidFill>
                <a:srgbClr val="FF0000"/>
              </a:solidFill>
              <a:latin typeface="Times New Roman" panose="02020603050405020304" pitchFamily="18" charset="0"/>
              <a:cs typeface="Times New Roman" panose="02020603050405020304" pitchFamily="18" charset="0"/>
            </a:endParaRPr>
          </a:p>
        </p:txBody>
      </p:sp>
      <p:sp>
        <p:nvSpPr>
          <p:cNvPr id="32770" name="Объект 2"/>
          <p:cNvSpPr>
            <a:spLocks noGrp="1"/>
          </p:cNvSpPr>
          <p:nvPr>
            <p:ph idx="1"/>
          </p:nvPr>
        </p:nvSpPr>
        <p:spPr>
          <a:xfrm>
            <a:off x="971550" y="1557338"/>
            <a:ext cx="7345363" cy="4679950"/>
          </a:xfrm>
        </p:spPr>
        <p:txBody>
          <a:bodyPr/>
          <a:lstStyle/>
          <a:p>
            <a:r>
              <a:rPr lang="ru-RU" sz="3600" smtClean="0">
                <a:solidFill>
                  <a:schemeClr val="tx1"/>
                </a:solidFill>
                <a:latin typeface="Times New Roman" pitchFamily="18" charset="0"/>
                <a:cs typeface="Times New Roman" pitchFamily="18" charset="0"/>
              </a:rPr>
              <a:t>Оценка по каждому показателю выставляется по шкале от </a:t>
            </a:r>
            <a:r>
              <a:rPr lang="ru-RU" sz="3600" b="1" smtClean="0">
                <a:solidFill>
                  <a:schemeClr val="tx1"/>
                </a:solidFill>
                <a:latin typeface="Times New Roman" pitchFamily="18" charset="0"/>
                <a:cs typeface="Times New Roman" pitchFamily="18" charset="0"/>
              </a:rPr>
              <a:t>0 до 3 баллов.</a:t>
            </a:r>
          </a:p>
          <a:p>
            <a:r>
              <a:rPr lang="ru-RU" sz="3600" b="1" smtClean="0">
                <a:solidFill>
                  <a:schemeClr val="tx1"/>
                </a:solidFill>
                <a:latin typeface="Times New Roman" pitchFamily="18" charset="0"/>
                <a:cs typeface="Times New Roman" pitchFamily="18" charset="0"/>
              </a:rPr>
              <a:t>Дополнительный балл </a:t>
            </a:r>
            <a:r>
              <a:rPr lang="ru-RU" sz="3600" smtClean="0">
                <a:solidFill>
                  <a:schemeClr val="tx1"/>
                </a:solidFill>
                <a:latin typeface="Times New Roman" pitchFamily="18" charset="0"/>
                <a:cs typeface="Times New Roman" pitchFamily="18" charset="0"/>
              </a:rPr>
              <a:t>получают участники Конкурса, в материалах которых представлены ссылки на публикации, авторские программы, учебники, УМК. </a:t>
            </a:r>
          </a:p>
          <a:p>
            <a:endParaRPr lang="ru-RU" smtClean="0"/>
          </a:p>
        </p:txBody>
      </p:sp>
    </p:spTree>
  </p:cSld>
  <p:clrMapOvr>
    <a:masterClrMapping/>
  </p:clrMapOvr>
  <p:transition spd="slow">
    <p:pull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0825" y="192088"/>
            <a:ext cx="7345363" cy="1223962"/>
          </a:xfrm>
        </p:spPr>
        <p:txBody>
          <a:bodyPr/>
          <a:lstStyle/>
          <a:p>
            <a:pPr>
              <a:defRPr/>
            </a:pPr>
            <a:r>
              <a:rPr lang="ru-RU" b="1" dirty="0" smtClean="0">
                <a:solidFill>
                  <a:srgbClr val="FF0000"/>
                </a:solidFill>
                <a:latin typeface="Times New Roman" panose="02020603050405020304" pitchFamily="18" charset="0"/>
                <a:cs typeface="Times New Roman" panose="02020603050405020304" pitchFamily="18" charset="0"/>
              </a:rPr>
              <a:t>ВАЖНО!</a:t>
            </a:r>
            <a:endParaRPr lang="ru-RU" b="1" dirty="0">
              <a:solidFill>
                <a:srgbClr val="FF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539750" y="1268413"/>
            <a:ext cx="8353425" cy="5256212"/>
          </a:xfrm>
        </p:spPr>
        <p:txBody>
          <a:bodyPr>
            <a:normAutofit lnSpcReduction="10000"/>
          </a:bodyPr>
          <a:lstStyle/>
          <a:p>
            <a:pPr>
              <a:defRPr/>
            </a:pPr>
            <a:r>
              <a:rPr lang="ru-RU" dirty="0">
                <a:solidFill>
                  <a:schemeClr val="tx1"/>
                </a:solidFill>
                <a:latin typeface="Times New Roman" panose="02020603050405020304" pitchFamily="18" charset="0"/>
                <a:cs typeface="Times New Roman" panose="02020603050405020304" pitchFamily="18" charset="0"/>
              </a:rPr>
              <a:t>Победители и призеры Конкурса награждаются ценными призами и дипломами 1-ой, 2-ой и 3-ей степени соответственно. Партнеры Конкурса имеют право установить дополнительные формы поощрения для участников Конкурса.</a:t>
            </a:r>
          </a:p>
          <a:p>
            <a:pPr>
              <a:defRPr/>
            </a:pPr>
            <a:r>
              <a:rPr lang="ru-RU" dirty="0">
                <a:solidFill>
                  <a:schemeClr val="tx1"/>
                </a:solidFill>
                <a:latin typeface="Times New Roman" panose="02020603050405020304" pitchFamily="18" charset="0"/>
                <a:cs typeface="Times New Roman" panose="02020603050405020304" pitchFamily="18" charset="0"/>
              </a:rPr>
              <a:t>Все участники Конкурса получают сертификаты.</a:t>
            </a:r>
          </a:p>
          <a:p>
            <a:pPr>
              <a:defRPr/>
            </a:pPr>
            <a:r>
              <a:rPr lang="ru-RU" dirty="0" smtClean="0">
                <a:solidFill>
                  <a:schemeClr val="tx1"/>
                </a:solidFill>
                <a:latin typeface="Times New Roman" panose="02020603050405020304" pitchFamily="18" charset="0"/>
                <a:cs typeface="Times New Roman" panose="02020603050405020304" pitchFamily="18" charset="0"/>
              </a:rPr>
              <a:t>Награждение </a:t>
            </a:r>
            <a:r>
              <a:rPr lang="ru-RU" dirty="0">
                <a:solidFill>
                  <a:schemeClr val="tx1"/>
                </a:solidFill>
                <a:latin typeface="Times New Roman" panose="02020603050405020304" pitchFamily="18" charset="0"/>
                <a:cs typeface="Times New Roman" panose="02020603050405020304" pitchFamily="18" charset="0"/>
              </a:rPr>
              <a:t>победителей и лауреатов Конкурса проводится на церемонии награждения в очном формате в г. Москве. </a:t>
            </a:r>
          </a:p>
        </p:txBody>
      </p:sp>
    </p:spTree>
  </p:cSld>
  <p:clrMapOvr>
    <a:masterClrMapping/>
  </p:clrMapOvr>
  <p:transition spd="slow">
    <p:pull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p:cNvSpPr>
          <p:nvPr>
            <p:ph type="title" idx="4294967295"/>
          </p:nvPr>
        </p:nvSpPr>
        <p:spPr bwMode="auto">
          <a:noFill/>
        </p:spPr>
        <p:txBody>
          <a:bodyPr wrap="square" numCol="1" anchorCtr="0" compatLnSpc="1">
            <a:prstTxWarp prst="textNoShape">
              <a:avLst/>
            </a:prstTxWarp>
          </a:bodyPr>
          <a:lstStyle/>
          <a:p>
            <a:r>
              <a:rPr lang="ru-RU" sz="5400" b="1" smtClean="0">
                <a:solidFill>
                  <a:srgbClr val="CC3300"/>
                </a:solidFill>
                <a:effectLst/>
                <a:latin typeface="Times New Roman" pitchFamily="18" charset="0"/>
              </a:rPr>
              <a:t>До 29 апреля</a:t>
            </a:r>
          </a:p>
        </p:txBody>
      </p:sp>
      <p:sp>
        <p:nvSpPr>
          <p:cNvPr id="47107" name="Rectangle 3"/>
          <p:cNvSpPr>
            <a:spLocks noGrp="1"/>
          </p:cNvSpPr>
          <p:nvPr>
            <p:ph type="body" idx="4294967295"/>
          </p:nvPr>
        </p:nvSpPr>
        <p:spPr/>
        <p:txBody>
          <a:bodyPr/>
          <a:lstStyle/>
          <a:p>
            <a:r>
              <a:rPr lang="en-US" sz="5400" smtClean="0">
                <a:solidFill>
                  <a:schemeClr val="tx1"/>
                </a:solidFill>
                <a:latin typeface="Times New Roman" pitchFamily="18" charset="0"/>
                <a:hlinkClick r:id="rId2"/>
              </a:rPr>
              <a:t>kurskkonkurs@mail.ru</a:t>
            </a:r>
            <a:endParaRPr lang="ru-RU" sz="5400" smtClean="0">
              <a:solidFill>
                <a:schemeClr val="tx1"/>
              </a:solidFill>
              <a:latin typeface="Times New Roman" pitchFamily="18" charset="0"/>
            </a:endParaRPr>
          </a:p>
          <a:p>
            <a:r>
              <a:rPr lang="ru-RU" sz="5400" smtClean="0">
                <a:solidFill>
                  <a:schemeClr val="tx1"/>
                </a:solidFill>
                <a:latin typeface="Times New Roman" pitchFamily="18" charset="0"/>
              </a:rPr>
              <a:t>По одной работе в каждой номинации от муниципалитета</a:t>
            </a:r>
          </a:p>
        </p:txBody>
      </p:sp>
    </p:spTree>
  </p:cSld>
  <p:clrMapOvr>
    <a:masterClrMapping/>
  </p:clrMapOvr>
  <p:transition spd="slow">
    <p:pull dir="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p:cNvSpPr>
          <p:nvPr>
            <p:ph type="title" idx="4294967295"/>
          </p:nvPr>
        </p:nvSpPr>
        <p:spPr bwMode="auto">
          <a:noFill/>
        </p:spPr>
        <p:txBody>
          <a:bodyPr wrap="square" numCol="1" anchorCtr="0" compatLnSpc="1">
            <a:prstTxWarp prst="textNoShape">
              <a:avLst/>
            </a:prstTxWarp>
          </a:bodyPr>
          <a:lstStyle/>
          <a:p>
            <a:r>
              <a:rPr lang="ru-RU" b="1" smtClean="0">
                <a:solidFill>
                  <a:srgbClr val="CC3300"/>
                </a:solidFill>
                <a:effectLst/>
                <a:latin typeface="Times New Roman" pitchFamily="18" charset="0"/>
              </a:rPr>
              <a:t>Цели Конкурса:</a:t>
            </a:r>
            <a:r>
              <a:rPr lang="ru-RU" smtClean="0">
                <a:effectLst/>
              </a:rPr>
              <a:t> </a:t>
            </a:r>
          </a:p>
        </p:txBody>
      </p:sp>
      <p:sp>
        <p:nvSpPr>
          <p:cNvPr id="17410" name="Rectangle 3"/>
          <p:cNvSpPr>
            <a:spLocks noGrp="1"/>
          </p:cNvSpPr>
          <p:nvPr>
            <p:ph type="body" idx="4294967295"/>
          </p:nvPr>
        </p:nvSpPr>
        <p:spPr>
          <a:xfrm>
            <a:off x="323850" y="1125538"/>
            <a:ext cx="8569325" cy="5111750"/>
          </a:xfrm>
        </p:spPr>
        <p:txBody>
          <a:bodyPr/>
          <a:lstStyle/>
          <a:p>
            <a:r>
              <a:rPr lang="ru-RU" sz="3600" smtClean="0">
                <a:solidFill>
                  <a:schemeClr val="tx1"/>
                </a:solidFill>
                <a:latin typeface="Times New Roman" pitchFamily="18" charset="0"/>
              </a:rPr>
              <a:t>выявление и распространение передового педагогического опыта в области преподавания русского языка как государственного языка Российской Федерации, языков народов России и новаторских подходов к развитию языковой культуры обучающихся; </a:t>
            </a:r>
          </a:p>
          <a:p>
            <a:r>
              <a:rPr lang="ru-RU" sz="3600" smtClean="0">
                <a:solidFill>
                  <a:schemeClr val="tx1"/>
                </a:solidFill>
                <a:latin typeface="Times New Roman" pitchFamily="18" charset="0"/>
              </a:rPr>
              <a:t>содействие сохранению и развитию языкового и культурного многообразия народов России.</a:t>
            </a:r>
          </a:p>
        </p:txBody>
      </p:sp>
    </p:spTree>
  </p:cSld>
  <p:clrMapOvr>
    <a:masterClrMapping/>
  </p:clrMapOvr>
  <p:transition spd="slow">
    <p:pull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idx="4294967295"/>
          </p:nvPr>
        </p:nvSpPr>
        <p:spPr/>
        <p:txBody>
          <a:bodyPr wrap="square" numCol="1" anchorCtr="0" compatLnSpc="1">
            <a:prstTxWarp prst="textNoShape">
              <a:avLst/>
            </a:prstTxWarp>
          </a:bodyPr>
          <a:lstStyle/>
          <a:p>
            <a:pPr eaLnBrk="1" hangingPunct="1">
              <a:defRPr/>
            </a:pPr>
            <a:r>
              <a:rPr lang="ru-RU" smtClean="0">
                <a:effectLst>
                  <a:outerShdw blurRad="38100" dist="38100" dir="2700000" algn="tl">
                    <a:srgbClr val="C0C0C0"/>
                  </a:outerShdw>
                </a:effectLst>
              </a:rPr>
              <a:t>Заголовок слайда</a:t>
            </a:r>
          </a:p>
        </p:txBody>
      </p:sp>
      <p:sp>
        <p:nvSpPr>
          <p:cNvPr id="34818" name="Объект 1"/>
          <p:cNvSpPr>
            <a:spLocks noGrp="1"/>
          </p:cNvSpPr>
          <p:nvPr>
            <p:ph idx="4294967295"/>
          </p:nvPr>
        </p:nvSpPr>
        <p:spPr/>
        <p:txBody>
          <a:bodyPr/>
          <a:lstStyle/>
          <a:p>
            <a:pPr eaLnBrk="1" hangingPunct="1"/>
            <a:r>
              <a:rPr lang="en-US" sz="3000" smtClean="0"/>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 Donec pede justo, fringilla vel, aliquet nec, vulputate</a:t>
            </a:r>
            <a:r>
              <a:rPr lang="ru-RU" sz="3000" smtClean="0"/>
              <a:t>.</a:t>
            </a:r>
            <a:endParaRPr lang="en-US" sz="3000" smtClean="0"/>
          </a:p>
          <a:p>
            <a:pPr eaLnBrk="1" hangingPunct="1"/>
            <a:endParaRPr lang="ru-RU" sz="3000" smtClean="0"/>
          </a:p>
        </p:txBody>
      </p:sp>
      <p:pic>
        <p:nvPicPr>
          <p:cNvPr id="34819"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spd="slow">
    <p:pull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idx="4294967295"/>
          </p:nvPr>
        </p:nvSpPr>
        <p:spPr bwMode="auto">
          <a:noFill/>
        </p:spPr>
        <p:txBody>
          <a:bodyPr wrap="square" numCol="1" anchorCtr="0" compatLnSpc="1">
            <a:prstTxWarp prst="textNoShape">
              <a:avLst/>
            </a:prstTxWarp>
          </a:bodyPr>
          <a:lstStyle/>
          <a:p>
            <a:r>
              <a:rPr lang="ru-RU" b="1" smtClean="0">
                <a:solidFill>
                  <a:srgbClr val="CC3300"/>
                </a:solidFill>
                <a:effectLst/>
                <a:latin typeface="Times New Roman" pitchFamily="18" charset="0"/>
              </a:rPr>
              <a:t>Задачи Конкурса:</a:t>
            </a:r>
            <a:r>
              <a:rPr lang="ru-RU" smtClean="0">
                <a:effectLst/>
              </a:rPr>
              <a:t> </a:t>
            </a:r>
          </a:p>
        </p:txBody>
      </p:sp>
      <p:sp>
        <p:nvSpPr>
          <p:cNvPr id="18434" name="Rectangle 3"/>
          <p:cNvSpPr>
            <a:spLocks noGrp="1"/>
          </p:cNvSpPr>
          <p:nvPr>
            <p:ph type="body" idx="4294967295"/>
          </p:nvPr>
        </p:nvSpPr>
        <p:spPr>
          <a:xfrm>
            <a:off x="971550" y="1341438"/>
            <a:ext cx="7777163" cy="4895850"/>
          </a:xfrm>
        </p:spPr>
        <p:txBody>
          <a:bodyPr/>
          <a:lstStyle/>
          <a:p>
            <a:r>
              <a:rPr lang="ru-RU" sz="4000" smtClean="0">
                <a:solidFill>
                  <a:schemeClr val="tx1"/>
                </a:solidFill>
                <a:latin typeface="Times New Roman" pitchFamily="18" charset="0"/>
              </a:rPr>
              <a:t>совершенствование методических приемов преподавания предметов «Русский язык» в статусе государственного языка Российской Федерации, «Родной язык (русский)», «Родной язык» из числа языков народов России.</a:t>
            </a:r>
          </a:p>
        </p:txBody>
      </p:sp>
    </p:spTree>
  </p:cSld>
  <p:clrMapOvr>
    <a:masterClrMapping/>
  </p:clrMapOvr>
  <p:transition spd="slow">
    <p:pull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idx="4294967295"/>
          </p:nvPr>
        </p:nvSpPr>
        <p:spPr bwMode="auto">
          <a:xfrm>
            <a:off x="250825" y="0"/>
            <a:ext cx="7345363" cy="1223963"/>
          </a:xfrm>
          <a:noFill/>
        </p:spPr>
        <p:txBody>
          <a:bodyPr wrap="square" numCol="1" anchorCtr="0" compatLnSpc="1">
            <a:prstTxWarp prst="textNoShape">
              <a:avLst/>
            </a:prstTxWarp>
          </a:bodyPr>
          <a:lstStyle/>
          <a:p>
            <a:r>
              <a:rPr lang="ru-RU" sz="4800" b="1" smtClean="0">
                <a:solidFill>
                  <a:schemeClr val="tx1"/>
                </a:solidFill>
                <a:effectLst/>
                <a:latin typeface="Times New Roman" pitchFamily="18" charset="0"/>
                <a:hlinkClick r:id="rId2"/>
              </a:rPr>
              <a:t>https://metodist.natlang.ru</a:t>
            </a:r>
            <a:r>
              <a:rPr lang="ru-RU" sz="4000" smtClean="0">
                <a:effectLst/>
              </a:rPr>
              <a:t> </a:t>
            </a:r>
          </a:p>
        </p:txBody>
      </p:sp>
      <p:sp>
        <p:nvSpPr>
          <p:cNvPr id="19458" name="Rectangle 3"/>
          <p:cNvSpPr>
            <a:spLocks noGrp="1"/>
          </p:cNvSpPr>
          <p:nvPr>
            <p:ph type="body" idx="4294967295"/>
          </p:nvPr>
        </p:nvSpPr>
        <p:spPr/>
        <p:txBody>
          <a:bodyPr/>
          <a:lstStyle/>
          <a:p>
            <a:r>
              <a:rPr lang="ru-RU" sz="4000" smtClean="0">
                <a:solidFill>
                  <a:schemeClr val="tx1"/>
                </a:solidFill>
                <a:latin typeface="Times New Roman" pitchFamily="18" charset="0"/>
              </a:rPr>
              <a:t>Информация о проведении Конкурса размещается на информационной странице Конкурса на сайте ФГБУ «Федеральный институт родных языков народов Российской Федерации»</a:t>
            </a:r>
            <a:r>
              <a:rPr lang="ru-RU" sz="4000" smtClean="0">
                <a:latin typeface="Times New Roman" pitchFamily="18" charset="0"/>
              </a:rPr>
              <a:t> </a:t>
            </a:r>
          </a:p>
        </p:txBody>
      </p:sp>
    </p:spTree>
  </p:cSld>
  <p:clrMapOvr>
    <a:masterClrMapping/>
  </p:clrMapOvr>
  <p:transition spd="slow">
    <p:pull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p:cNvSpPr>
          <p:nvPr>
            <p:ph type="title" idx="4294967295"/>
          </p:nvPr>
        </p:nvSpPr>
        <p:spPr bwMode="auto">
          <a:xfrm>
            <a:off x="250825" y="0"/>
            <a:ext cx="7345363" cy="1223963"/>
          </a:xfrm>
          <a:noFill/>
        </p:spPr>
        <p:txBody>
          <a:bodyPr wrap="square" numCol="1" anchorCtr="0" compatLnSpc="1">
            <a:prstTxWarp prst="textNoShape">
              <a:avLst/>
            </a:prstTxWarp>
          </a:bodyPr>
          <a:lstStyle/>
          <a:p>
            <a:endParaRPr lang="ru-RU" smtClean="0">
              <a:effectLst/>
            </a:endParaRPr>
          </a:p>
        </p:txBody>
      </p:sp>
      <p:sp>
        <p:nvSpPr>
          <p:cNvPr id="20482" name="Rectangle 3"/>
          <p:cNvSpPr>
            <a:spLocks noGrp="1"/>
          </p:cNvSpPr>
          <p:nvPr>
            <p:ph type="body" idx="4294967295"/>
          </p:nvPr>
        </p:nvSpPr>
        <p:spPr>
          <a:xfrm>
            <a:off x="468313" y="3068638"/>
            <a:ext cx="8675687" cy="3789362"/>
          </a:xfrm>
        </p:spPr>
        <p:txBody>
          <a:bodyPr/>
          <a:lstStyle/>
          <a:p>
            <a:pPr>
              <a:lnSpc>
                <a:spcPct val="90000"/>
              </a:lnSpc>
            </a:pPr>
            <a:r>
              <a:rPr lang="ru-RU" sz="3600" smtClean="0">
                <a:solidFill>
                  <a:schemeClr val="tx1"/>
                </a:solidFill>
                <a:latin typeface="Times New Roman" pitchFamily="18" charset="0"/>
              </a:rPr>
              <a:t>Конкурс имеет официальный логотип, который может быть использован на всех ресурсах, сопровождающих проведение Конкурса, а также в оформлении мероприятий, имеющих непосредственное отношение к Конкурсу.</a:t>
            </a:r>
          </a:p>
        </p:txBody>
      </p:sp>
      <p:pic>
        <p:nvPicPr>
          <p:cNvPr id="20483" name="Picture 4" descr="konkurs_04"/>
          <p:cNvPicPr>
            <a:picLocks noChangeAspect="1" noChangeArrowheads="1"/>
          </p:cNvPicPr>
          <p:nvPr/>
        </p:nvPicPr>
        <p:blipFill>
          <a:blip r:embed="rId2"/>
          <a:srcRect/>
          <a:stretch>
            <a:fillRect/>
          </a:stretch>
        </p:blipFill>
        <p:spPr bwMode="auto">
          <a:xfrm>
            <a:off x="827088" y="0"/>
            <a:ext cx="5580062" cy="3016250"/>
          </a:xfrm>
          <a:prstGeom prst="rect">
            <a:avLst/>
          </a:prstGeom>
          <a:noFill/>
          <a:ln w="9525">
            <a:noFill/>
            <a:miter lim="800000"/>
            <a:headEnd/>
            <a:tailEnd/>
          </a:ln>
        </p:spPr>
      </p:pic>
    </p:spTree>
  </p:cSld>
  <p:clrMapOvr>
    <a:masterClrMapping/>
  </p:clrMapOvr>
  <p:transition spd="slow">
    <p:pull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p:cNvSpPr>
          <p:nvPr>
            <p:ph type="title" idx="4294967295"/>
          </p:nvPr>
        </p:nvSpPr>
        <p:spPr bwMode="auto">
          <a:xfrm>
            <a:off x="0" y="192088"/>
            <a:ext cx="8388350" cy="1436687"/>
          </a:xfrm>
        </p:spPr>
        <p:txBody>
          <a:bodyPr wrap="square" numCol="1" anchorCtr="0" compatLnSpc="1">
            <a:prstTxWarp prst="textNoShape">
              <a:avLst/>
            </a:prstTxWarp>
            <a:normAutofit fontScale="90000"/>
          </a:bodyPr>
          <a:lstStyle/>
          <a:p>
            <a:pPr>
              <a:defRPr/>
            </a:pPr>
            <a:r>
              <a:rPr lang="en-US" sz="4000" b="1" smtClean="0">
                <a:solidFill>
                  <a:srgbClr val="CC3300"/>
                </a:solidFill>
                <a:effectLst/>
                <a:latin typeface="Times New Roman" pitchFamily="18" charset="0"/>
              </a:rPr>
              <a:t/>
            </a:r>
            <a:br>
              <a:rPr lang="en-US" sz="4000" b="1" smtClean="0">
                <a:solidFill>
                  <a:srgbClr val="CC3300"/>
                </a:solidFill>
                <a:effectLst/>
                <a:latin typeface="Times New Roman" pitchFamily="18" charset="0"/>
              </a:rPr>
            </a:br>
            <a:r>
              <a:rPr lang="ru-RU" sz="4000" b="1" smtClean="0">
                <a:solidFill>
                  <a:srgbClr val="CC3300"/>
                </a:solidFill>
                <a:effectLst/>
                <a:latin typeface="Times New Roman" pitchFamily="18" charset="0"/>
              </a:rPr>
              <a:t>Конкурс проводится в дистанционном формате в </a:t>
            </a:r>
            <a:r>
              <a:rPr lang="en-US" sz="4000" b="1" smtClean="0">
                <a:solidFill>
                  <a:srgbClr val="CC3300"/>
                </a:solidFill>
                <a:effectLst/>
                <a:latin typeface="Times New Roman" pitchFamily="18" charset="0"/>
              </a:rPr>
              <a:t>2 </a:t>
            </a:r>
            <a:r>
              <a:rPr lang="ru-RU" sz="4000" b="1" smtClean="0">
                <a:solidFill>
                  <a:srgbClr val="CC3300"/>
                </a:solidFill>
                <a:effectLst/>
                <a:latin typeface="Times New Roman" pitchFamily="18" charset="0"/>
              </a:rPr>
              <a:t>этапа:</a:t>
            </a:r>
            <a:br>
              <a:rPr lang="ru-RU" sz="4000" b="1" smtClean="0">
                <a:solidFill>
                  <a:srgbClr val="CC3300"/>
                </a:solidFill>
                <a:effectLst/>
                <a:latin typeface="Times New Roman" pitchFamily="18" charset="0"/>
              </a:rPr>
            </a:br>
            <a:endParaRPr lang="ru-RU" sz="4000" b="1" smtClean="0">
              <a:solidFill>
                <a:srgbClr val="CC3300"/>
              </a:solidFill>
              <a:effectLst/>
              <a:latin typeface="Times New Roman" pitchFamily="18" charset="0"/>
            </a:endParaRPr>
          </a:p>
        </p:txBody>
      </p:sp>
      <p:sp>
        <p:nvSpPr>
          <p:cNvPr id="21506" name="Rectangle 3"/>
          <p:cNvSpPr>
            <a:spLocks noGrp="1"/>
          </p:cNvSpPr>
          <p:nvPr>
            <p:ph type="body" idx="4294967295"/>
          </p:nvPr>
        </p:nvSpPr>
        <p:spPr>
          <a:xfrm>
            <a:off x="539750" y="1557338"/>
            <a:ext cx="8604250" cy="5300662"/>
          </a:xfrm>
        </p:spPr>
        <p:txBody>
          <a:bodyPr/>
          <a:lstStyle/>
          <a:p>
            <a:pPr>
              <a:lnSpc>
                <a:spcPct val="90000"/>
              </a:lnSpc>
            </a:pPr>
            <a:r>
              <a:rPr lang="ru-RU" b="1" u="sng" smtClean="0">
                <a:solidFill>
                  <a:schemeClr val="tx1"/>
                </a:solidFill>
                <a:latin typeface="Times New Roman" pitchFamily="18" charset="0"/>
              </a:rPr>
              <a:t>Региональный этап</a:t>
            </a:r>
            <a:r>
              <a:rPr lang="ru-RU" smtClean="0">
                <a:solidFill>
                  <a:schemeClr val="tx1"/>
                </a:solidFill>
                <a:latin typeface="Times New Roman" pitchFamily="18" charset="0"/>
              </a:rPr>
              <a:t>: прием заявок и конкурсных работ, оценка конкурсных работ, определение победителей – </a:t>
            </a:r>
            <a:r>
              <a:rPr lang="ru-RU" b="1" smtClean="0">
                <a:solidFill>
                  <a:schemeClr val="tx1"/>
                </a:solidFill>
                <a:latin typeface="Times New Roman" pitchFamily="18" charset="0"/>
              </a:rPr>
              <a:t>до 13 мая 2022 г.</a:t>
            </a:r>
          </a:p>
          <a:p>
            <a:pPr>
              <a:lnSpc>
                <a:spcPct val="90000"/>
              </a:lnSpc>
            </a:pPr>
            <a:r>
              <a:rPr lang="ru-RU" b="1" u="sng" smtClean="0">
                <a:solidFill>
                  <a:schemeClr val="tx1"/>
                </a:solidFill>
                <a:latin typeface="Times New Roman" pitchFamily="18" charset="0"/>
              </a:rPr>
              <a:t>Федеральный этап</a:t>
            </a:r>
            <a:r>
              <a:rPr lang="ru-RU" smtClean="0">
                <a:solidFill>
                  <a:schemeClr val="tx1"/>
                </a:solidFill>
                <a:latin typeface="Times New Roman" pitchFamily="18" charset="0"/>
              </a:rPr>
              <a:t>: прием заявок и работ победителей регионального этапа – </a:t>
            </a:r>
            <a:r>
              <a:rPr lang="ru-RU" b="1" smtClean="0">
                <a:solidFill>
                  <a:schemeClr val="tx1"/>
                </a:solidFill>
                <a:latin typeface="Times New Roman" pitchFamily="18" charset="0"/>
              </a:rPr>
              <a:t>с 16 мая 2022 г. до 25 мая 2022 г</a:t>
            </a:r>
            <a:r>
              <a:rPr lang="ru-RU" smtClean="0">
                <a:solidFill>
                  <a:schemeClr val="tx1"/>
                </a:solidFill>
                <a:latin typeface="Times New Roman" pitchFamily="18" charset="0"/>
              </a:rPr>
              <a:t>.; оценка конкурсных работ и определение победителей Конкурса – </a:t>
            </a:r>
            <a:r>
              <a:rPr lang="ru-RU" b="1" smtClean="0">
                <a:solidFill>
                  <a:schemeClr val="tx1"/>
                </a:solidFill>
                <a:latin typeface="Times New Roman" pitchFamily="18" charset="0"/>
              </a:rPr>
              <a:t>до 10 июня 2022 </a:t>
            </a:r>
            <a:r>
              <a:rPr lang="ru-RU" smtClean="0">
                <a:solidFill>
                  <a:schemeClr val="tx1"/>
                </a:solidFill>
                <a:latin typeface="Times New Roman" pitchFamily="18" charset="0"/>
              </a:rPr>
              <a:t>г.; объявление результатов Конкурса и награждение победителей на торжественной церемонии –  </a:t>
            </a:r>
            <a:r>
              <a:rPr lang="ru-RU" b="1" smtClean="0">
                <a:solidFill>
                  <a:schemeClr val="tx1"/>
                </a:solidFill>
                <a:latin typeface="Times New Roman" pitchFamily="18" charset="0"/>
              </a:rPr>
              <a:t>до 30 июня 2022 года.</a:t>
            </a:r>
          </a:p>
        </p:txBody>
      </p:sp>
    </p:spTree>
  </p:cSld>
  <p:clrMapOvr>
    <a:masterClrMapping/>
  </p:clrMapOvr>
  <p:transition spd="slow">
    <p:pull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idx="4294967295"/>
          </p:nvPr>
        </p:nvSpPr>
        <p:spPr bwMode="auto">
          <a:noFill/>
        </p:spPr>
        <p:txBody>
          <a:bodyPr wrap="square" numCol="1" anchorCtr="0" compatLnSpc="1">
            <a:prstTxWarp prst="textNoShape">
              <a:avLst/>
            </a:prstTxWarp>
          </a:bodyPr>
          <a:lstStyle/>
          <a:p>
            <a:r>
              <a:rPr lang="ru-RU" b="1" smtClean="0">
                <a:solidFill>
                  <a:srgbClr val="CC3300"/>
                </a:solidFill>
                <a:effectLst/>
                <a:latin typeface="Times New Roman" pitchFamily="18" charset="0"/>
              </a:rPr>
              <a:t>Участники Конкурса:</a:t>
            </a:r>
          </a:p>
        </p:txBody>
      </p:sp>
      <p:sp>
        <p:nvSpPr>
          <p:cNvPr id="22530" name="Rectangle 3"/>
          <p:cNvSpPr>
            <a:spLocks noGrp="1"/>
          </p:cNvSpPr>
          <p:nvPr>
            <p:ph type="body" idx="4294967295"/>
          </p:nvPr>
        </p:nvSpPr>
        <p:spPr>
          <a:xfrm>
            <a:off x="468313" y="1557338"/>
            <a:ext cx="8675687" cy="5300662"/>
          </a:xfrm>
        </p:spPr>
        <p:txBody>
          <a:bodyPr/>
          <a:lstStyle/>
          <a:p>
            <a:r>
              <a:rPr lang="ru-RU" sz="3600" smtClean="0">
                <a:solidFill>
                  <a:schemeClr val="tx1"/>
                </a:solidFill>
                <a:latin typeface="Times New Roman" pitchFamily="18" charset="0"/>
              </a:rPr>
              <a:t>преподаватели общеобразовательных организаций, реализующие программы по изучению русского государственного языка и родных языков народов Российской Федерации; воспитатели дошкольных образовательных организаций; педагоги дополнительного образования; специалисты методических служб.</a:t>
            </a:r>
          </a:p>
        </p:txBody>
      </p:sp>
    </p:spTree>
  </p:cSld>
  <p:clrMapOvr>
    <a:masterClrMapping/>
  </p:clrMapOvr>
  <p:transition spd="slow">
    <p:pull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p:cNvSpPr>
          <p:nvPr>
            <p:ph type="title" idx="4294967295"/>
          </p:nvPr>
        </p:nvSpPr>
        <p:spPr bwMode="auto">
          <a:noFill/>
        </p:spPr>
        <p:txBody>
          <a:bodyPr wrap="square" numCol="1" anchorCtr="0" compatLnSpc="1">
            <a:prstTxWarp prst="textNoShape">
              <a:avLst/>
            </a:prstTxWarp>
          </a:bodyPr>
          <a:lstStyle/>
          <a:p>
            <a:r>
              <a:rPr lang="ru-RU" b="1" smtClean="0">
                <a:solidFill>
                  <a:srgbClr val="CC3300"/>
                </a:solidFill>
                <a:effectLst/>
                <a:latin typeface="Times New Roman" pitchFamily="18" charset="0"/>
              </a:rPr>
              <a:t>ВАЖНО!</a:t>
            </a:r>
          </a:p>
        </p:txBody>
      </p:sp>
      <p:sp>
        <p:nvSpPr>
          <p:cNvPr id="23554" name="Rectangle 3"/>
          <p:cNvSpPr>
            <a:spLocks noGrp="1"/>
          </p:cNvSpPr>
          <p:nvPr>
            <p:ph type="body" idx="4294967295"/>
          </p:nvPr>
        </p:nvSpPr>
        <p:spPr>
          <a:xfrm>
            <a:off x="468313" y="1557338"/>
            <a:ext cx="8207375" cy="5040312"/>
          </a:xfrm>
        </p:spPr>
        <p:txBody>
          <a:bodyPr/>
          <a:lstStyle/>
          <a:p>
            <a:r>
              <a:rPr lang="ru-RU" sz="2800" smtClean="0">
                <a:solidFill>
                  <a:schemeClr val="tx1"/>
                </a:solidFill>
                <a:latin typeface="Times New Roman" pitchFamily="18" charset="0"/>
              </a:rPr>
              <a:t>Каждый участник может представить на Конкурс только </a:t>
            </a:r>
            <a:r>
              <a:rPr lang="ru-RU" sz="2800" b="1" smtClean="0">
                <a:solidFill>
                  <a:schemeClr val="tx1"/>
                </a:solidFill>
                <a:latin typeface="Times New Roman" pitchFamily="18" charset="0"/>
              </a:rPr>
              <a:t>одну </a:t>
            </a:r>
            <a:r>
              <a:rPr lang="ru-RU" sz="2800" smtClean="0">
                <a:solidFill>
                  <a:schemeClr val="tx1"/>
                </a:solidFill>
                <a:latin typeface="Times New Roman" pitchFamily="18" charset="0"/>
              </a:rPr>
              <a:t>работу.</a:t>
            </a:r>
          </a:p>
          <a:p>
            <a:r>
              <a:rPr lang="ru-RU" sz="2800" smtClean="0">
                <a:solidFill>
                  <a:schemeClr val="tx1"/>
                </a:solidFill>
                <a:latin typeface="Times New Roman" pitchFamily="18" charset="0"/>
              </a:rPr>
              <a:t>К участию в Конкурсе не допускаются материалы:</a:t>
            </a:r>
          </a:p>
          <a:p>
            <a:pPr>
              <a:buFont typeface="Arial" charset="0"/>
              <a:buNone/>
            </a:pPr>
            <a:r>
              <a:rPr lang="ru-RU" sz="2800" smtClean="0">
                <a:solidFill>
                  <a:schemeClr val="tx1"/>
                </a:solidFill>
                <a:latin typeface="Times New Roman" pitchFamily="18" charset="0"/>
              </a:rPr>
              <a:t>– </a:t>
            </a:r>
            <a:r>
              <a:rPr lang="ru-RU" sz="2800" b="1" smtClean="0">
                <a:solidFill>
                  <a:schemeClr val="tx1"/>
                </a:solidFill>
                <a:latin typeface="Times New Roman" pitchFamily="18" charset="0"/>
              </a:rPr>
              <a:t>не соответствующие требованиям</a:t>
            </a:r>
            <a:r>
              <a:rPr lang="ru-RU" sz="2800" smtClean="0">
                <a:solidFill>
                  <a:schemeClr val="tx1"/>
                </a:solidFill>
                <a:latin typeface="Times New Roman" pitchFamily="18" charset="0"/>
              </a:rPr>
              <a:t> настоящего Положения;</a:t>
            </a:r>
          </a:p>
          <a:p>
            <a:pPr>
              <a:buFont typeface="Arial" charset="0"/>
              <a:buNone/>
            </a:pPr>
            <a:r>
              <a:rPr lang="ru-RU" sz="2800" smtClean="0">
                <a:solidFill>
                  <a:schemeClr val="tx1"/>
                </a:solidFill>
                <a:latin typeface="Times New Roman" pitchFamily="18" charset="0"/>
              </a:rPr>
              <a:t>– направленные </a:t>
            </a:r>
            <a:r>
              <a:rPr lang="ru-RU" sz="2800" b="1" smtClean="0">
                <a:solidFill>
                  <a:schemeClr val="tx1"/>
                </a:solidFill>
                <a:latin typeface="Times New Roman" pitchFamily="18" charset="0"/>
              </a:rPr>
              <a:t>позже объявленного срока</a:t>
            </a:r>
            <a:r>
              <a:rPr lang="ru-RU" sz="2800" smtClean="0">
                <a:solidFill>
                  <a:schemeClr val="tx1"/>
                </a:solidFill>
                <a:latin typeface="Times New Roman" pitchFamily="18" charset="0"/>
              </a:rPr>
              <a:t>; </a:t>
            </a:r>
          </a:p>
          <a:p>
            <a:pPr>
              <a:buFont typeface="Arial" charset="0"/>
              <a:buNone/>
            </a:pPr>
            <a:r>
              <a:rPr lang="ru-RU" sz="2800" smtClean="0">
                <a:solidFill>
                  <a:schemeClr val="tx1"/>
                </a:solidFill>
                <a:latin typeface="Times New Roman" pitchFamily="18" charset="0"/>
              </a:rPr>
              <a:t>– </a:t>
            </a:r>
            <a:r>
              <a:rPr lang="ru-RU" sz="2800" b="1" smtClean="0">
                <a:solidFill>
                  <a:schemeClr val="tx1"/>
                </a:solidFill>
                <a:latin typeface="Times New Roman" pitchFamily="18" charset="0"/>
              </a:rPr>
              <a:t>не соответствующие заявленной номинации</a:t>
            </a:r>
            <a:r>
              <a:rPr lang="ru-RU" sz="2800" smtClean="0">
                <a:solidFill>
                  <a:schemeClr val="tx1"/>
                </a:solidFill>
                <a:latin typeface="Times New Roman" pitchFamily="18" charset="0"/>
              </a:rPr>
              <a:t>;</a:t>
            </a:r>
          </a:p>
          <a:p>
            <a:pPr>
              <a:buFont typeface="Arial" charset="0"/>
              <a:buNone/>
            </a:pPr>
            <a:r>
              <a:rPr lang="ru-RU" sz="2800" smtClean="0">
                <a:solidFill>
                  <a:schemeClr val="tx1"/>
                </a:solidFill>
                <a:latin typeface="Times New Roman" pitchFamily="18" charset="0"/>
              </a:rPr>
              <a:t>– </a:t>
            </a:r>
            <a:r>
              <a:rPr lang="ru-RU" sz="2800" b="1" smtClean="0">
                <a:solidFill>
                  <a:schemeClr val="tx1"/>
                </a:solidFill>
                <a:latin typeface="Times New Roman" pitchFamily="18" charset="0"/>
              </a:rPr>
              <a:t>ранее опубликованные</a:t>
            </a:r>
            <a:r>
              <a:rPr lang="ru-RU" sz="2800" smtClean="0">
                <a:solidFill>
                  <a:schemeClr val="tx1"/>
                </a:solidFill>
                <a:latin typeface="Times New Roman" pitchFamily="18" charset="0"/>
              </a:rPr>
              <a:t> в СМИ </a:t>
            </a:r>
            <a:r>
              <a:rPr lang="ru-RU" sz="2800" b="1" smtClean="0">
                <a:solidFill>
                  <a:schemeClr val="tx1"/>
                </a:solidFill>
                <a:latin typeface="Times New Roman" pitchFamily="18" charset="0"/>
              </a:rPr>
              <a:t>и заимствованные</a:t>
            </a:r>
            <a:r>
              <a:rPr lang="ru-RU" sz="2800" smtClean="0">
                <a:solidFill>
                  <a:schemeClr val="tx1"/>
                </a:solidFill>
                <a:latin typeface="Times New Roman" pitchFamily="18" charset="0"/>
              </a:rPr>
              <a:t> из Интернета.</a:t>
            </a:r>
          </a:p>
        </p:txBody>
      </p:sp>
    </p:spTree>
  </p:cSld>
  <p:clrMapOvr>
    <a:masterClrMapping/>
  </p:clrMapOvr>
  <p:transition spd="slow">
    <p:pull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p:cNvSpPr>
          <p:nvPr>
            <p:ph type="title" idx="4294967295"/>
          </p:nvPr>
        </p:nvSpPr>
        <p:spPr bwMode="auto">
          <a:noFill/>
        </p:spPr>
        <p:txBody>
          <a:bodyPr wrap="square" numCol="1" anchorCtr="0" compatLnSpc="1">
            <a:prstTxWarp prst="textNoShape">
              <a:avLst/>
            </a:prstTxWarp>
          </a:bodyPr>
          <a:lstStyle/>
          <a:p>
            <a:r>
              <a:rPr lang="ru-RU" b="1" smtClean="0">
                <a:solidFill>
                  <a:srgbClr val="CC3300"/>
                </a:solidFill>
                <a:effectLst/>
                <a:latin typeface="Times New Roman" pitchFamily="18" charset="0"/>
              </a:rPr>
              <a:t>Направления (номинации):</a:t>
            </a:r>
          </a:p>
        </p:txBody>
      </p:sp>
      <p:sp>
        <p:nvSpPr>
          <p:cNvPr id="24578" name="Rectangle 3"/>
          <p:cNvSpPr>
            <a:spLocks noGrp="1"/>
          </p:cNvSpPr>
          <p:nvPr>
            <p:ph type="body" idx="4294967295"/>
          </p:nvPr>
        </p:nvSpPr>
        <p:spPr>
          <a:xfrm>
            <a:off x="250825" y="1557338"/>
            <a:ext cx="8642350" cy="5040312"/>
          </a:xfrm>
        </p:spPr>
        <p:txBody>
          <a:bodyPr/>
          <a:lstStyle/>
          <a:p>
            <a:pPr>
              <a:lnSpc>
                <a:spcPct val="90000"/>
              </a:lnSpc>
            </a:pPr>
            <a:r>
              <a:rPr lang="ru-RU" sz="2800" smtClean="0">
                <a:solidFill>
                  <a:schemeClr val="tx1"/>
                </a:solidFill>
                <a:latin typeface="Times New Roman" pitchFamily="18" charset="0"/>
              </a:rPr>
              <a:t>«</a:t>
            </a:r>
            <a:r>
              <a:rPr lang="ru-RU" sz="2800" b="1" i="1" smtClean="0">
                <a:solidFill>
                  <a:schemeClr val="tx1"/>
                </a:solidFill>
                <a:latin typeface="Times New Roman" pitchFamily="18" charset="0"/>
              </a:rPr>
              <a:t>Усваивая родной язык, ребенок усваивает не только слова…, но и множество мыслей, чувств, художественных образов, логику и философию языка» </a:t>
            </a:r>
            <a:r>
              <a:rPr lang="ru-RU" sz="2800" smtClean="0">
                <a:solidFill>
                  <a:schemeClr val="tx1"/>
                </a:solidFill>
                <a:latin typeface="Times New Roman" pitchFamily="18" charset="0"/>
              </a:rPr>
              <a:t>(К.Д. Ушинский) (номинация для преподавателей родного языка);</a:t>
            </a:r>
          </a:p>
          <a:p>
            <a:pPr>
              <a:lnSpc>
                <a:spcPct val="90000"/>
              </a:lnSpc>
            </a:pPr>
            <a:r>
              <a:rPr lang="ru-RU" sz="2800" smtClean="0">
                <a:solidFill>
                  <a:schemeClr val="tx1"/>
                </a:solidFill>
                <a:latin typeface="Times New Roman" pitchFamily="18" charset="0"/>
              </a:rPr>
              <a:t>– «</a:t>
            </a:r>
            <a:r>
              <a:rPr lang="ru-RU" sz="2800" b="1" i="1" smtClean="0">
                <a:solidFill>
                  <a:schemeClr val="tx1"/>
                </a:solidFill>
                <a:latin typeface="Times New Roman" pitchFamily="18" charset="0"/>
              </a:rPr>
              <a:t>Вектор будущего</a:t>
            </a:r>
            <a:r>
              <a:rPr lang="ru-RU" sz="2800" smtClean="0">
                <a:solidFill>
                  <a:schemeClr val="tx1"/>
                </a:solidFill>
                <a:latin typeface="Times New Roman" pitchFamily="18" charset="0"/>
              </a:rPr>
              <a:t>» (номинация для преподавателей русского государственного и родных языков народов Российской Федерации);</a:t>
            </a:r>
          </a:p>
          <a:p>
            <a:pPr>
              <a:lnSpc>
                <a:spcPct val="90000"/>
              </a:lnSpc>
            </a:pPr>
            <a:r>
              <a:rPr lang="ru-RU" sz="2800" smtClean="0">
                <a:solidFill>
                  <a:schemeClr val="tx1"/>
                </a:solidFill>
                <a:latin typeface="Times New Roman" pitchFamily="18" charset="0"/>
              </a:rPr>
              <a:t>«</a:t>
            </a:r>
            <a:r>
              <a:rPr lang="ru-RU" sz="2800" b="1" i="1" smtClean="0">
                <a:solidFill>
                  <a:schemeClr val="tx1"/>
                </a:solidFill>
                <a:latin typeface="Times New Roman" pitchFamily="18" charset="0"/>
              </a:rPr>
              <a:t>К истокам народной культуры</a:t>
            </a:r>
            <a:r>
              <a:rPr lang="ru-RU" sz="2800" smtClean="0">
                <a:solidFill>
                  <a:schemeClr val="tx1"/>
                </a:solidFill>
                <a:latin typeface="Times New Roman" pitchFamily="18" charset="0"/>
              </a:rPr>
              <a:t>» (номинация посвящена Году народного искусства и нематериального культурного наследия народов России). </a:t>
            </a:r>
          </a:p>
        </p:txBody>
      </p:sp>
    </p:spTree>
  </p:cSld>
  <p:clrMapOvr>
    <a:masterClrMapping/>
  </p:clrMapOvr>
  <p:transition spd="slow">
    <p:pull dir="rd"/>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bb0846be36d4333fca81a01d79b5d290a4641a"/>
</p:tagLst>
</file>

<file path=ppt/theme/theme1.xml><?xml version="1.0" encoding="utf-8"?>
<a:theme xmlns:a="http://schemas.openxmlformats.org/drawingml/2006/main" name="Тема Office">
  <a:themeElements>
    <a:clrScheme name="Базовая">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2650</TotalTime>
  <Words>764</Words>
  <Application>Microsoft Office PowerPoint</Application>
  <PresentationFormat>Экран (4:3)</PresentationFormat>
  <Paragraphs>70</Paragraphs>
  <Slides>20</Slides>
  <Notes>1</Notes>
  <HiddenSlides>0</HiddenSlides>
  <MMClips>0</MMClips>
  <ScaleCrop>false</ScaleCrop>
  <HeadingPairs>
    <vt:vector size="6" baseType="variant">
      <vt:variant>
        <vt:lpstr>Использованные шрифты</vt:lpstr>
      </vt:variant>
      <vt:variant>
        <vt:i4>3</vt:i4>
      </vt:variant>
      <vt:variant>
        <vt:lpstr>Шаблон оформления</vt:lpstr>
      </vt:variant>
      <vt:variant>
        <vt:i4>12</vt:i4>
      </vt:variant>
      <vt:variant>
        <vt:lpstr>Заголовки слайдов</vt:lpstr>
      </vt:variant>
      <vt:variant>
        <vt:i4>20</vt:i4>
      </vt:variant>
    </vt:vector>
  </HeadingPairs>
  <TitlesOfParts>
    <vt:vector size="35" baseType="lpstr">
      <vt:lpstr>Arial</vt:lpstr>
      <vt:lpstr>Calibri</vt:lpstr>
      <vt:lpstr>Times New Roman</vt:lpstr>
      <vt:lpstr>Тема Office</vt:lpstr>
      <vt:lpstr>Тема Office</vt:lpstr>
      <vt:lpstr>Тема Office</vt:lpstr>
      <vt:lpstr>Тема Office</vt:lpstr>
      <vt:lpstr>Тема Office</vt:lpstr>
      <vt:lpstr>Тема Office</vt:lpstr>
      <vt:lpstr>Тема Office</vt:lpstr>
      <vt:lpstr>Тема Office</vt:lpstr>
      <vt:lpstr>Тема Office</vt:lpstr>
      <vt:lpstr>Тема Office</vt:lpstr>
      <vt:lpstr>Тема Office</vt:lpstr>
      <vt:lpstr>Тема Office</vt:lpstr>
      <vt:lpstr> О Всероссийском конкурсе методических разработок для преподавателей русского государственного и родных языков народов Российской Федерации                                                     Зимнева Ольга Николаевна,                      доцент кафедры СГО                            ОГБУ ДПО КИРО, к.ф.н.</vt:lpstr>
      <vt:lpstr>Цели Конкурса: </vt:lpstr>
      <vt:lpstr>Задачи Конкурса: </vt:lpstr>
      <vt:lpstr>https://metodist.natlang.ru </vt:lpstr>
      <vt:lpstr>Слайд 5</vt:lpstr>
      <vt:lpstr> Конкурс проводится в дистанционном формате в 2 этапа: </vt:lpstr>
      <vt:lpstr>Участники Конкурса:</vt:lpstr>
      <vt:lpstr>ВАЖНО!</vt:lpstr>
      <vt:lpstr>Направления (номинации):</vt:lpstr>
      <vt:lpstr>ВАЖНО!</vt:lpstr>
      <vt:lpstr>Конкурсная работа включает </vt:lpstr>
      <vt:lpstr>Документы участника Конкурса:</vt:lpstr>
      <vt:lpstr>Слайд 13</vt:lpstr>
      <vt:lpstr>Критерии оценки педагогического эссе «Мои методические находки»</vt:lpstr>
      <vt:lpstr>Критерии оценки методических разработок</vt:lpstr>
      <vt:lpstr>Критерии оценки видеозаписи урока</vt:lpstr>
      <vt:lpstr>ВАЖНО!</vt:lpstr>
      <vt:lpstr>ВАЖНО!</vt:lpstr>
      <vt:lpstr>До 29 апреля</vt:lpstr>
      <vt:lpstr>Заголовок слайда</vt:lpstr>
    </vt:vector>
  </TitlesOfParts>
  <Company>presentation-creation.ru</Company>
  <LinksUpToDate>false</LinksUpToDate>
  <SharedDoc>false</SharedDoc>
  <HyperlinkBase>https://presentation-creation.ru/powerpoint-templates.html</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Разноцветные треугольники по углам</dc:title>
  <dc:creator>obstinate</dc:creator>
  <dc:description>Шаблон презентации с сайта https://presentation-creation.ru/</dc:description>
  <cp:lastModifiedBy>user</cp:lastModifiedBy>
  <cp:revision>1281</cp:revision>
  <dcterms:created xsi:type="dcterms:W3CDTF">2018-02-25T09:09:03Z</dcterms:created>
  <dcterms:modified xsi:type="dcterms:W3CDTF">2022-04-10T10:01:43Z</dcterms:modified>
</cp:coreProperties>
</file>